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1326" y="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12/1/2021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PHÒNG GIÁO DỤC VÀ ĐÀO TẠO QUẬN LONG BIÊN</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MẦM NON </a:t>
            </a:r>
            <a:r>
              <a:rPr lang="en-US" sz="2400" b="1" dirty="0" smtClean="0">
                <a:solidFill>
                  <a:srgbClr val="002060"/>
                </a:solidFill>
                <a:latin typeface="Times New Roman" pitchFamily="18" charset="0"/>
                <a:cs typeface="Times New Roman" pitchFamily="18" charset="0"/>
              </a:rPr>
              <a:t>HOA SỮA</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err="1" smtClean="0">
                <a:solidFill>
                  <a:srgbClr val="C00000"/>
                </a:solidFill>
                <a:latin typeface="Times New Roman" pitchFamily="18" charset="0"/>
                <a:cs typeface="Times New Roman" pitchFamily="18" charset="0"/>
              </a:rPr>
              <a:t>Người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dạy:Nguyễn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Khánh</a:t>
            </a:r>
            <a:r>
              <a:rPr lang="en-US" sz="2800" dirty="0" smtClean="0">
                <a:solidFill>
                  <a:srgbClr val="C00000"/>
                </a:solidFill>
                <a:latin typeface="Times New Roman" pitchFamily="18" charset="0"/>
                <a:cs typeface="Times New Roman" pitchFamily="18" charset="0"/>
              </a:rPr>
              <a:t> Ly</a:t>
            </a:r>
            <a:endParaRPr lang="en-US" sz="2800" dirty="0" smtClean="0">
              <a:solidFill>
                <a:srgbClr val="C00000"/>
              </a:solidFill>
              <a:latin typeface="Times New Roman" pitchFamily="18" charset="0"/>
              <a:cs typeface="Times New Roman" pitchFamily="18" charset="0"/>
            </a:endParaRP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smtClean="0">
                <a:solidFill>
                  <a:srgbClr val="C00000"/>
                </a:solidFill>
                <a:latin typeface="Times New Roman" pitchFamily="18" charset="0"/>
                <a:cs typeface="Times New Roman" pitchFamily="18" charset="0"/>
              </a:rPr>
              <a:t>Năm học :2021-2022</a:t>
            </a:r>
            <a:endParaRPr lang="en-US">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275</Words>
  <Application>Microsoft Office PowerPoint</Application>
  <PresentationFormat>On-screen Show (4:3)</PresentationFormat>
  <Paragraphs>32</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PHÒNG GIÁO DỤC VÀ ĐÀO TẠO QUẬN LONG BIÊN TRƯỜNG MẦM NON HOA SỮA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MTC</cp:lastModifiedBy>
  <cp:revision>9</cp:revision>
  <dcterms:created xsi:type="dcterms:W3CDTF">2021-11-19T11:04:11Z</dcterms:created>
  <dcterms:modified xsi:type="dcterms:W3CDTF">2021-12-01T04:03:39Z</dcterms:modified>
</cp:coreProperties>
</file>