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heme/theme2.xml" ContentType="application/vnd.openxmlformats-officedocument.them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.xml" ContentType="application/vnd.openxmlformats-officedocument.presentationml.notesSlide+xml"/>
  <Override PartName="/ppt/tags/tag44.xml" ContentType="application/vnd.openxmlformats-officedocument.presentationml.tags+xml"/>
  <Override PartName="/ppt/activeX/activeX1.xml" ContentType="application/vnd.ms-office.activeX+xml"/>
  <Override PartName="/ppt/tags/tag45.xml" ContentType="application/vnd.openxmlformats-officedocument.presentationml.tags+xml"/>
  <Override PartName="/ppt/notesSlides/notesSlide2.xml" ContentType="application/vnd.openxmlformats-officedocument.presentationml.notesSlide+xml"/>
  <Override PartName="/ppt/tags/tag46.xml" ContentType="application/vnd.openxmlformats-officedocument.presentationml.tags+xml"/>
  <Override PartName="/ppt/notesSlides/notesSlide3.xml" ContentType="application/vnd.openxmlformats-officedocument.presentationml.notesSlide+xml"/>
  <Override PartName="/ppt/tags/tag47.xml" ContentType="application/vnd.openxmlformats-officedocument.presentationml.tags+xml"/>
  <Override PartName="/ppt/activeX/activeX2.xml" ContentType="application/vnd.ms-office.activeX+xml"/>
  <Override PartName="/ppt/tags/tag48.xml" ContentType="application/vnd.openxmlformats-officedocument.presentationml.tags+xml"/>
  <Override PartName="/ppt/notesSlides/notesSlide4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5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6.xml" ContentType="application/vnd.openxmlformats-officedocument.presentationml.notesSlide+xml"/>
  <Override PartName="/ppt/tags/tag65.xml" ContentType="application/vnd.openxmlformats-officedocument.presentationml.tags+xml"/>
  <Override PartName="/ppt/notesSlides/notesSlide7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8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9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10.xml" ContentType="application/vnd.openxmlformats-officedocument.presentationml.notesSlide+xml"/>
  <Override PartName="/ppt/tags/tag86.xml" ContentType="application/vnd.openxmlformats-officedocument.presentationml.tags+xml"/>
  <Override PartName="/ppt/notesSlides/notesSlide11.xml" ContentType="application/vnd.openxmlformats-officedocument.presentationml.notesSlide+xml"/>
  <Override PartName="/ppt/tags/tag87.xml" ContentType="application/vnd.openxmlformats-officedocument.presentationml.tags+xml"/>
  <Override PartName="/ppt/notesSlides/notesSlide12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13.xml" ContentType="application/vnd.openxmlformats-officedocument.presentationml.notesSlide+xml"/>
  <Override PartName="/ppt/tags/tag91.xml" ContentType="application/vnd.openxmlformats-officedocument.presentationml.tags+xml"/>
  <Override PartName="/ppt/notesSlides/notesSlide14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15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16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17.xml" ContentType="application/vnd.openxmlformats-officedocument.presentationml.notesSlide+xml"/>
  <Override PartName="/ppt/tags/tag157.xml" ContentType="application/vnd.openxmlformats-officedocument.presentationml.tags+xml"/>
  <Override PartName="/ppt/notesSlides/notesSlide18.xml" ContentType="application/vnd.openxmlformats-officedocument.presentationml.notesSlide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19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notesSlides/notesSlide20.xml" ContentType="application/vnd.openxmlformats-officedocument.presentationml.notesSlide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21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22.xml" ContentType="application/vnd.openxmlformats-officedocument.presentationml.notesSlide+xml"/>
  <Override PartName="/ppt/tags/tag174.xml" ContentType="application/vnd.openxmlformats-officedocument.presentationml.tags+xml"/>
  <Override PartName="/ppt/activeX/activeX3.xml" ContentType="application/vnd.ms-office.activeX+xml"/>
  <Override PartName="/ppt/tags/tag175.xml" ContentType="application/vnd.openxmlformats-officedocument.presentationml.tags+xml"/>
  <Override PartName="/ppt/notesSlides/notesSlide23.xml" ContentType="application/vnd.openxmlformats-officedocument.presentationml.notesSlide+xml"/>
  <Override PartName="/ppt/tags/tag176.xml" ContentType="application/vnd.openxmlformats-officedocument.presentationml.tags+xml"/>
  <Override PartName="/ppt/activeX/activeX4.xml" ContentType="application/vnd.ms-office.activeX+xml"/>
  <Override PartName="/ppt/tags/tag177.xml" ContentType="application/vnd.openxmlformats-officedocument.presentationml.tags+xml"/>
  <Override PartName="/ppt/notesSlides/notesSlide24.xml" ContentType="application/vnd.openxmlformats-officedocument.presentationml.notesSlide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notesSlides/notesSlide25.xml" ContentType="application/vnd.openxmlformats-officedocument.presentationml.notesSlide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87" r:id="rId1"/>
  </p:sldMasterIdLst>
  <p:notesMasterIdLst>
    <p:notesMasterId r:id="rId28"/>
  </p:notesMasterIdLst>
  <p:sldIdLst>
    <p:sldId id="372" r:id="rId2"/>
    <p:sldId id="386" r:id="rId3"/>
    <p:sldId id="391" r:id="rId4"/>
    <p:sldId id="371" r:id="rId5"/>
    <p:sldId id="368" r:id="rId6"/>
    <p:sldId id="392" r:id="rId7"/>
    <p:sldId id="369" r:id="rId8"/>
    <p:sldId id="355" r:id="rId9"/>
    <p:sldId id="379" r:id="rId10"/>
    <p:sldId id="301" r:id="rId11"/>
    <p:sldId id="389" r:id="rId12"/>
    <p:sldId id="390" r:id="rId13"/>
    <p:sldId id="321" r:id="rId14"/>
    <p:sldId id="358" r:id="rId15"/>
    <p:sldId id="380" r:id="rId16"/>
    <p:sldId id="381" r:id="rId17"/>
    <p:sldId id="387" r:id="rId18"/>
    <p:sldId id="396" r:id="rId19"/>
    <p:sldId id="393" r:id="rId20"/>
    <p:sldId id="394" r:id="rId21"/>
    <p:sldId id="395" r:id="rId22"/>
    <p:sldId id="382" r:id="rId23"/>
    <p:sldId id="397" r:id="rId24"/>
    <p:sldId id="376" r:id="rId25"/>
    <p:sldId id="375" r:id="rId26"/>
    <p:sldId id="398" r:id="rId27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724FD"/>
    <a:srgbClr val="FFFF00"/>
    <a:srgbClr val="00FF00"/>
    <a:srgbClr val="FF00FF"/>
    <a:srgbClr val="FF9900"/>
    <a:srgbClr val="A5DFF9"/>
    <a:srgbClr val="A8D6F6"/>
    <a:srgbClr val="008000"/>
    <a:srgbClr val="3649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72" autoAdjust="0"/>
    <p:restoredTop sz="94660"/>
  </p:normalViewPr>
  <p:slideViewPr>
    <p:cSldViewPr>
      <p:cViewPr varScale="1">
        <p:scale>
          <a:sx n="61" d="100"/>
          <a:sy n="61" d="100"/>
        </p:scale>
        <p:origin x="1212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F3D51-2308-47A7-82DF-FDE07925E742}" type="datetimeFigureOut">
              <a:rPr lang="en-US" smtClean="0"/>
              <a:t>15-Dec-21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FBAA4C-FD1B-4D39-8DD7-19889EAF72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681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6085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4836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90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617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2513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4431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2593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6342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7326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0200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880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8693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9563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2337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6159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4883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0510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7179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570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5070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179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0742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584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7613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0567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A4C-FD1B-4D39-8DD7-19889EAF72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316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9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3B613A-F664-46CD-B1D7-088F5E41F804}" type="slidenum">
              <a:rPr lang="en-US" altLang="vi-VN" smtClean="0"/>
              <a:pPr>
                <a:defRPr/>
              </a:pPr>
              <a:t>‹#›</a:t>
            </a:fld>
            <a:endParaRPr lang="en-US" altLang="vi-VN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94F7F7-9529-4B7E-A757-B4A3A3A4CD85}" type="slidenum">
              <a:rPr lang="en-US" altLang="vi-VN" smtClean="0"/>
              <a:pPr>
                <a:defRPr/>
              </a:pPr>
              <a:t>‹#›</a:t>
            </a:fld>
            <a:endParaRPr lang="en-US" altLang="vi-VN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EE226-B4B2-4EEF-87A7-F1BA5D36B05E}" type="slidenum">
              <a:rPr lang="en-US" altLang="vi-VN" smtClean="0"/>
              <a:pPr>
                <a:defRPr/>
              </a:pPr>
              <a:t>‹#›</a:t>
            </a:fld>
            <a:endParaRPr lang="en-US" altLang="vi-VN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  <p:custDataLst>
              <p:tags r:id="rId1"/>
            </p:custDataLst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33D44-E9CB-4DCB-B65B-13D654FEA1E9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467854816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  <p:custDataLst>
              <p:tags r:id="rId2"/>
            </p:custDataLst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  <p:custDataLst>
              <p:tags r:id="rId3"/>
            </p:custDataLst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  <p:custDataLst>
              <p:tags r:id="rId4"/>
            </p:custDataLst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E5D06-7E46-4D14-A5F4-52FEAD13400B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566750722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C7AB7857-EFA9-4FA0-BAEA-AF727CD84071}" type="slidenum">
              <a:rPr lang="en-US" altLang="vi-VN" smtClean="0"/>
              <a:pPr>
                <a:defRPr/>
              </a:pPr>
              <a:t>‹#›</a:t>
            </a:fld>
            <a:endParaRPr lang="en-US" altLang="vi-VN"/>
          </a:p>
        </p:txBody>
      </p:sp>
      <p:sp>
        <p:nvSpPr>
          <p:cNvPr id="8" name="Title 7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AA1A44-C36C-4E8E-8CFA-3B57ACD7B9DC}" type="slidenum">
              <a:rPr lang="en-US" altLang="vi-VN" smtClean="0"/>
              <a:pPr>
                <a:defRPr/>
              </a:pPr>
              <a:t>‹#›</a:t>
            </a:fld>
            <a:endParaRPr lang="en-US" altLang="vi-VN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5C2D58E3-DA33-4213-B8C7-6172F36CAE9C}" type="slidenum">
              <a:rPr lang="en-US" altLang="vi-VN" smtClean="0"/>
              <a:pPr>
                <a:defRPr/>
              </a:pPr>
              <a:t>‹#›</a:t>
            </a:fld>
            <a:endParaRPr lang="en-US" altLang="vi-VN"/>
          </a:p>
        </p:txBody>
      </p:sp>
      <p:sp>
        <p:nvSpPr>
          <p:cNvPr id="8" name="Title 7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  <p:custDataLst>
              <p:tags r:id="rId6"/>
            </p:custDataLst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EAC16D-1EC5-4343-A2EB-4BAEA882C18E}" type="slidenum">
              <a:rPr lang="en-US" altLang="vi-VN" smtClean="0"/>
              <a:pPr>
                <a:defRPr/>
              </a:pPr>
              <a:t>‹#›</a:t>
            </a:fld>
            <a:endParaRPr lang="en-US" altLang="vi-VN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04F0FE52-EF9B-4B4C-B95B-316884F6CDB3}" type="slidenum">
              <a:rPr lang="en-US" altLang="vi-VN" smtClean="0"/>
              <a:pPr>
                <a:defRPr/>
              </a:pPr>
              <a:t>‹#›</a:t>
            </a:fld>
            <a:endParaRPr lang="en-US" altLang="vi-VN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783F90BF-F1DE-4A5E-ACE6-D661B72F7868}" type="slidenum">
              <a:rPr lang="en-US" altLang="vi-VN" smtClean="0"/>
              <a:pPr>
                <a:defRPr/>
              </a:pPr>
              <a:t>‹#›</a:t>
            </a:fld>
            <a:endParaRPr lang="en-US" altLang="vi-VN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A1B4A-4BCF-49C6-8E89-37A4187F9C80}" type="slidenum">
              <a:rPr lang="en-US" altLang="vi-VN" smtClean="0"/>
              <a:pPr>
                <a:defRPr/>
              </a:pPr>
              <a:t>‹#›</a:t>
            </a:fld>
            <a:endParaRPr lang="en-US" altLang="vi-VN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2795FE-47F0-440A-99C8-9B47698D373E}" type="slidenum">
              <a:rPr lang="en-US" altLang="vi-VN" smtClean="0"/>
              <a:pPr>
                <a:defRPr/>
              </a:pPr>
              <a:t>‹#›</a:t>
            </a:fld>
            <a:endParaRPr lang="en-US" altLang="vi-V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8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20" Type="http://schemas.openxmlformats.org/officeDocument/2006/relationships/tags" Target="../tags/tag7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23" Type="http://schemas.openxmlformats.org/officeDocument/2006/relationships/tags" Target="../tags/tag10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22" Type="http://schemas.openxmlformats.org/officeDocument/2006/relationships/tags" Target="../tags/tag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>
            <p:custDataLst>
              <p:tags r:id="rId15"/>
            </p:custDataLst>
          </p:nvPr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>
            <p:custDataLst>
              <p:tags r:id="rId16"/>
            </p:custDataLst>
          </p:nvPr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u="none" dirty="0"/>
          </a:p>
        </p:txBody>
      </p:sp>
      <p:sp>
        <p:nvSpPr>
          <p:cNvPr id="9" name="Rectangle 8"/>
          <p:cNvSpPr/>
          <p:nvPr>
            <p:custDataLst>
              <p:tags r:id="rId17"/>
            </p:custDataLst>
          </p:nvPr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>
            <p:custDataLst>
              <p:tags r:id="rId18"/>
            </p:custDataLst>
          </p:nvPr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27E8224A-FEDD-4F99-AAFC-64DC01802F65}" type="slidenum">
              <a:rPr lang="en-US" altLang="vi-VN" smtClean="0"/>
              <a:pPr>
                <a:defRPr/>
              </a:pPr>
              <a:t>‹#›</a:t>
            </a:fld>
            <a:endParaRPr lang="en-US" alt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8" r:id="rId1"/>
    <p:sldLayoutId id="2147484289" r:id="rId2"/>
    <p:sldLayoutId id="2147484290" r:id="rId3"/>
    <p:sldLayoutId id="2147484291" r:id="rId4"/>
    <p:sldLayoutId id="2147484292" r:id="rId5"/>
    <p:sldLayoutId id="2147484293" r:id="rId6"/>
    <p:sldLayoutId id="2147484294" r:id="rId7"/>
    <p:sldLayoutId id="2147484295" r:id="rId8"/>
    <p:sldLayoutId id="2147484296" r:id="rId9"/>
    <p:sldLayoutId id="2147484297" r:id="rId10"/>
    <p:sldLayoutId id="2147484298" r:id="rId11"/>
    <p:sldLayoutId id="2147484299" r:id="rId12"/>
    <p:sldLayoutId id="2147484300" r:id="rId13"/>
  </p:sldLayoutIdLst>
  <p:transition spd="med">
    <p:blinds dir="vert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u="none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7" Type="http://schemas.openxmlformats.org/officeDocument/2006/relationships/image" Target="../media/image2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image" Target="../media/image12.jpeg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notesSlide" Target="../notesSlides/notesSlide10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slideLayout" Target="../slideLayouts/slideLayout12.xml"/><Relationship Id="rId5" Type="http://schemas.openxmlformats.org/officeDocument/2006/relationships/tags" Target="../tags/tag80.xml"/><Relationship Id="rId10" Type="http://schemas.openxmlformats.org/officeDocument/2006/relationships/tags" Target="../tags/tag85.xml"/><Relationship Id="rId4" Type="http://schemas.openxmlformats.org/officeDocument/2006/relationships/tags" Target="../tags/tag79.xml"/><Relationship Id="rId9" Type="http://schemas.openxmlformats.org/officeDocument/2006/relationships/tags" Target="../tags/tag8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6.xml"/><Relationship Id="rId6" Type="http://schemas.openxmlformats.org/officeDocument/2006/relationships/image" Target="../media/image11.jpeg"/><Relationship Id="rId5" Type="http://schemas.openxmlformats.org/officeDocument/2006/relationships/image" Target="../media/image12.jpeg"/><Relationship Id="rId10" Type="http://schemas.openxmlformats.org/officeDocument/2006/relationships/image" Target="../media/image18.jpg"/><Relationship Id="rId4" Type="http://schemas.openxmlformats.org/officeDocument/2006/relationships/image" Target="../media/image14.jpeg"/><Relationship Id="rId9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7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.jpg"/><Relationship Id="rId9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image" Target="../media/image24.jp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1.xml"/><Relationship Id="rId6" Type="http://schemas.openxmlformats.org/officeDocument/2006/relationships/image" Target="../media/image1.jpg"/><Relationship Id="rId5" Type="http://schemas.openxmlformats.org/officeDocument/2006/relationships/audio" Target="../media/audio1.wav"/><Relationship Id="rId4" Type="http://schemas.openxmlformats.org/officeDocument/2006/relationships/audio" Target="../media/audio3.wav"/><Relationship Id="rId9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tags" Target="../tags/tag104.xml"/><Relationship Id="rId18" Type="http://schemas.openxmlformats.org/officeDocument/2006/relationships/tags" Target="../tags/tag109.xml"/><Relationship Id="rId26" Type="http://schemas.openxmlformats.org/officeDocument/2006/relationships/image" Target="../media/image1.jpg"/><Relationship Id="rId3" Type="http://schemas.openxmlformats.org/officeDocument/2006/relationships/tags" Target="../tags/tag94.xml"/><Relationship Id="rId21" Type="http://schemas.openxmlformats.org/officeDocument/2006/relationships/tags" Target="../tags/tag112.xml"/><Relationship Id="rId34" Type="http://schemas.openxmlformats.org/officeDocument/2006/relationships/image" Target="../media/image30.emf"/><Relationship Id="rId7" Type="http://schemas.openxmlformats.org/officeDocument/2006/relationships/tags" Target="../tags/tag98.xml"/><Relationship Id="rId12" Type="http://schemas.openxmlformats.org/officeDocument/2006/relationships/tags" Target="../tags/tag103.xml"/><Relationship Id="rId17" Type="http://schemas.openxmlformats.org/officeDocument/2006/relationships/tags" Target="../tags/tag108.xml"/><Relationship Id="rId25" Type="http://schemas.openxmlformats.org/officeDocument/2006/relationships/notesSlide" Target="../notesSlides/notesSlide15.xml"/><Relationship Id="rId33" Type="http://schemas.openxmlformats.org/officeDocument/2006/relationships/image" Target="../media/image29.emf"/><Relationship Id="rId2" Type="http://schemas.openxmlformats.org/officeDocument/2006/relationships/tags" Target="../tags/tag93.xml"/><Relationship Id="rId16" Type="http://schemas.openxmlformats.org/officeDocument/2006/relationships/tags" Target="../tags/tag107.xml"/><Relationship Id="rId20" Type="http://schemas.openxmlformats.org/officeDocument/2006/relationships/tags" Target="../tags/tag111.xml"/><Relationship Id="rId29" Type="http://schemas.openxmlformats.org/officeDocument/2006/relationships/image" Target="../media/image27.png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tags" Target="../tags/tag102.xml"/><Relationship Id="rId24" Type="http://schemas.openxmlformats.org/officeDocument/2006/relationships/slideLayout" Target="../slideLayouts/slideLayout6.xml"/><Relationship Id="rId32" Type="http://schemas.openxmlformats.org/officeDocument/2006/relationships/image" Target="../media/image12.jpeg"/><Relationship Id="rId5" Type="http://schemas.openxmlformats.org/officeDocument/2006/relationships/tags" Target="../tags/tag96.xml"/><Relationship Id="rId15" Type="http://schemas.openxmlformats.org/officeDocument/2006/relationships/tags" Target="../tags/tag106.xml"/><Relationship Id="rId23" Type="http://schemas.openxmlformats.org/officeDocument/2006/relationships/tags" Target="../tags/tag114.xml"/><Relationship Id="rId28" Type="http://schemas.openxmlformats.org/officeDocument/2006/relationships/image" Target="../media/image26.png"/><Relationship Id="rId10" Type="http://schemas.openxmlformats.org/officeDocument/2006/relationships/tags" Target="../tags/tag101.xml"/><Relationship Id="rId19" Type="http://schemas.openxmlformats.org/officeDocument/2006/relationships/tags" Target="../tags/tag110.xml"/><Relationship Id="rId31" Type="http://schemas.openxmlformats.org/officeDocument/2006/relationships/image" Target="../media/image11.jpeg"/><Relationship Id="rId4" Type="http://schemas.openxmlformats.org/officeDocument/2006/relationships/tags" Target="../tags/tag95.xml"/><Relationship Id="rId9" Type="http://schemas.openxmlformats.org/officeDocument/2006/relationships/tags" Target="../tags/tag100.xml"/><Relationship Id="rId14" Type="http://schemas.openxmlformats.org/officeDocument/2006/relationships/tags" Target="../tags/tag105.xml"/><Relationship Id="rId22" Type="http://schemas.openxmlformats.org/officeDocument/2006/relationships/tags" Target="../tags/tag113.xml"/><Relationship Id="rId27" Type="http://schemas.openxmlformats.org/officeDocument/2006/relationships/image" Target="../media/image25.jpg"/><Relationship Id="rId30" Type="http://schemas.openxmlformats.org/officeDocument/2006/relationships/image" Target="../media/image28.png"/><Relationship Id="rId8" Type="http://schemas.openxmlformats.org/officeDocument/2006/relationships/tags" Target="../tags/tag99.xm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tags" Target="../tags/tag127.xml"/><Relationship Id="rId18" Type="http://schemas.openxmlformats.org/officeDocument/2006/relationships/tags" Target="../tags/tag132.xml"/><Relationship Id="rId26" Type="http://schemas.openxmlformats.org/officeDocument/2006/relationships/tags" Target="../tags/tag140.xml"/><Relationship Id="rId39" Type="http://schemas.openxmlformats.org/officeDocument/2006/relationships/image" Target="../media/image29.emf"/><Relationship Id="rId21" Type="http://schemas.openxmlformats.org/officeDocument/2006/relationships/tags" Target="../tags/tag135.xml"/><Relationship Id="rId34" Type="http://schemas.openxmlformats.org/officeDocument/2006/relationships/image" Target="../media/image28.png"/><Relationship Id="rId7" Type="http://schemas.openxmlformats.org/officeDocument/2006/relationships/tags" Target="../tags/tag121.xml"/><Relationship Id="rId12" Type="http://schemas.openxmlformats.org/officeDocument/2006/relationships/tags" Target="../tags/tag126.xml"/><Relationship Id="rId17" Type="http://schemas.openxmlformats.org/officeDocument/2006/relationships/tags" Target="../tags/tag131.xml"/><Relationship Id="rId25" Type="http://schemas.openxmlformats.org/officeDocument/2006/relationships/tags" Target="../tags/tag139.xml"/><Relationship Id="rId33" Type="http://schemas.openxmlformats.org/officeDocument/2006/relationships/image" Target="../media/image27.png"/><Relationship Id="rId38" Type="http://schemas.openxmlformats.org/officeDocument/2006/relationships/image" Target="../media/image30.emf"/><Relationship Id="rId2" Type="http://schemas.openxmlformats.org/officeDocument/2006/relationships/tags" Target="../tags/tag116.xml"/><Relationship Id="rId16" Type="http://schemas.openxmlformats.org/officeDocument/2006/relationships/tags" Target="../tags/tag130.xml"/><Relationship Id="rId20" Type="http://schemas.openxmlformats.org/officeDocument/2006/relationships/tags" Target="../tags/tag134.xml"/><Relationship Id="rId29" Type="http://schemas.openxmlformats.org/officeDocument/2006/relationships/notesSlide" Target="../notesSlides/notesSlide16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tags" Target="../tags/tag125.xml"/><Relationship Id="rId24" Type="http://schemas.openxmlformats.org/officeDocument/2006/relationships/tags" Target="../tags/tag138.xml"/><Relationship Id="rId32" Type="http://schemas.openxmlformats.org/officeDocument/2006/relationships/image" Target="../media/image26.png"/><Relationship Id="rId37" Type="http://schemas.openxmlformats.org/officeDocument/2006/relationships/image" Target="../media/image12.jpeg"/><Relationship Id="rId5" Type="http://schemas.openxmlformats.org/officeDocument/2006/relationships/tags" Target="../tags/tag119.xml"/><Relationship Id="rId15" Type="http://schemas.openxmlformats.org/officeDocument/2006/relationships/tags" Target="../tags/tag129.xml"/><Relationship Id="rId23" Type="http://schemas.openxmlformats.org/officeDocument/2006/relationships/tags" Target="../tags/tag137.xml"/><Relationship Id="rId28" Type="http://schemas.openxmlformats.org/officeDocument/2006/relationships/slideLayout" Target="../slideLayouts/slideLayout6.xml"/><Relationship Id="rId36" Type="http://schemas.openxmlformats.org/officeDocument/2006/relationships/image" Target="../media/image11.jpeg"/><Relationship Id="rId10" Type="http://schemas.openxmlformats.org/officeDocument/2006/relationships/tags" Target="../tags/tag124.xml"/><Relationship Id="rId19" Type="http://schemas.openxmlformats.org/officeDocument/2006/relationships/tags" Target="../tags/tag133.xml"/><Relationship Id="rId31" Type="http://schemas.openxmlformats.org/officeDocument/2006/relationships/image" Target="../media/image25.jpg"/><Relationship Id="rId4" Type="http://schemas.openxmlformats.org/officeDocument/2006/relationships/tags" Target="../tags/tag118.xml"/><Relationship Id="rId9" Type="http://schemas.openxmlformats.org/officeDocument/2006/relationships/tags" Target="../tags/tag123.xml"/><Relationship Id="rId14" Type="http://schemas.openxmlformats.org/officeDocument/2006/relationships/tags" Target="../tags/tag128.xml"/><Relationship Id="rId22" Type="http://schemas.openxmlformats.org/officeDocument/2006/relationships/tags" Target="../tags/tag136.xml"/><Relationship Id="rId27" Type="http://schemas.openxmlformats.org/officeDocument/2006/relationships/tags" Target="../tags/tag141.xml"/><Relationship Id="rId30" Type="http://schemas.openxmlformats.org/officeDocument/2006/relationships/image" Target="../media/image1.jpg"/><Relationship Id="rId35" Type="http://schemas.openxmlformats.org/officeDocument/2006/relationships/image" Target="../media/image14.jpeg"/><Relationship Id="rId8" Type="http://schemas.openxmlformats.org/officeDocument/2006/relationships/tags" Target="../tags/tag122.xml"/><Relationship Id="rId3" Type="http://schemas.openxmlformats.org/officeDocument/2006/relationships/tags" Target="../tags/tag1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49.xml"/><Relationship Id="rId13" Type="http://schemas.openxmlformats.org/officeDocument/2006/relationships/tags" Target="../tags/tag154.xml"/><Relationship Id="rId18" Type="http://schemas.openxmlformats.org/officeDocument/2006/relationships/image" Target="../media/image31.png"/><Relationship Id="rId3" Type="http://schemas.openxmlformats.org/officeDocument/2006/relationships/tags" Target="../tags/tag144.xml"/><Relationship Id="rId21" Type="http://schemas.openxmlformats.org/officeDocument/2006/relationships/image" Target="../media/image27.png"/><Relationship Id="rId7" Type="http://schemas.openxmlformats.org/officeDocument/2006/relationships/tags" Target="../tags/tag148.xml"/><Relationship Id="rId12" Type="http://schemas.openxmlformats.org/officeDocument/2006/relationships/tags" Target="../tags/tag153.xml"/><Relationship Id="rId17" Type="http://schemas.openxmlformats.org/officeDocument/2006/relationships/notesSlide" Target="../notesSlides/notesSlide17.xml"/><Relationship Id="rId2" Type="http://schemas.openxmlformats.org/officeDocument/2006/relationships/tags" Target="../tags/tag143.xml"/><Relationship Id="rId16" Type="http://schemas.openxmlformats.org/officeDocument/2006/relationships/slideLayout" Target="../slideLayouts/slideLayout6.xml"/><Relationship Id="rId20" Type="http://schemas.openxmlformats.org/officeDocument/2006/relationships/image" Target="../media/image26.png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11" Type="http://schemas.openxmlformats.org/officeDocument/2006/relationships/tags" Target="../tags/tag152.xml"/><Relationship Id="rId5" Type="http://schemas.openxmlformats.org/officeDocument/2006/relationships/tags" Target="../tags/tag146.xml"/><Relationship Id="rId15" Type="http://schemas.openxmlformats.org/officeDocument/2006/relationships/tags" Target="../tags/tag156.xml"/><Relationship Id="rId10" Type="http://schemas.openxmlformats.org/officeDocument/2006/relationships/tags" Target="../tags/tag151.xml"/><Relationship Id="rId19" Type="http://schemas.openxmlformats.org/officeDocument/2006/relationships/image" Target="../media/image25.jpg"/><Relationship Id="rId4" Type="http://schemas.openxmlformats.org/officeDocument/2006/relationships/tags" Target="../tags/tag145.xml"/><Relationship Id="rId9" Type="http://schemas.openxmlformats.org/officeDocument/2006/relationships/tags" Target="../tags/tag150.xml"/><Relationship Id="rId14" Type="http://schemas.openxmlformats.org/officeDocument/2006/relationships/tags" Target="../tags/tag155.xml"/><Relationship Id="rId22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7.xml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control" Target="../activeX/activeX1.xml"/><Relationship Id="rId7" Type="http://schemas.openxmlformats.org/officeDocument/2006/relationships/image" Target="../media/image4.png"/><Relationship Id="rId2" Type="http://schemas.openxmlformats.org/officeDocument/2006/relationships/tags" Target="../tags/tag44.xml"/><Relationship Id="rId1" Type="http://schemas.openxmlformats.org/officeDocument/2006/relationships/vmlDrawing" Target="../drawings/vmlDrawing1.v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13" Type="http://schemas.openxmlformats.org/officeDocument/2006/relationships/image" Target="../media/image1.jpg"/><Relationship Id="rId3" Type="http://schemas.openxmlformats.org/officeDocument/2006/relationships/tags" Target="../tags/tag166.xml"/><Relationship Id="rId7" Type="http://schemas.openxmlformats.org/officeDocument/2006/relationships/tags" Target="../tags/tag170.xml"/><Relationship Id="rId12" Type="http://schemas.openxmlformats.org/officeDocument/2006/relationships/notesSlide" Target="../notesSlides/notesSlide22.xml"/><Relationship Id="rId17" Type="http://schemas.openxmlformats.org/officeDocument/2006/relationships/image" Target="../media/image37.gif"/><Relationship Id="rId2" Type="http://schemas.openxmlformats.org/officeDocument/2006/relationships/tags" Target="../tags/tag165.xml"/><Relationship Id="rId16" Type="http://schemas.openxmlformats.org/officeDocument/2006/relationships/image" Target="../media/image25.jpg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168.xml"/><Relationship Id="rId15" Type="http://schemas.openxmlformats.org/officeDocument/2006/relationships/image" Target="../media/image36.png"/><Relationship Id="rId10" Type="http://schemas.openxmlformats.org/officeDocument/2006/relationships/tags" Target="../tags/tag173.xml"/><Relationship Id="rId4" Type="http://schemas.openxmlformats.org/officeDocument/2006/relationships/tags" Target="../tags/tag167.xml"/><Relationship Id="rId9" Type="http://schemas.openxmlformats.org/officeDocument/2006/relationships/tags" Target="../tags/tag172.xml"/><Relationship Id="rId1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3.xml"/><Relationship Id="rId7" Type="http://schemas.openxmlformats.org/officeDocument/2006/relationships/image" Target="../media/image38.png"/><Relationship Id="rId2" Type="http://schemas.openxmlformats.org/officeDocument/2006/relationships/tags" Target="../tags/tag174.xml"/><Relationship Id="rId1" Type="http://schemas.openxmlformats.org/officeDocument/2006/relationships/vmlDrawing" Target="../drawings/vmlDrawing3.v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control" Target="../activeX/activeX4.xml"/><Relationship Id="rId7" Type="http://schemas.openxmlformats.org/officeDocument/2006/relationships/image" Target="../media/image4.png"/><Relationship Id="rId2" Type="http://schemas.openxmlformats.org/officeDocument/2006/relationships/tags" Target="../tags/tag176.xml"/><Relationship Id="rId1" Type="http://schemas.openxmlformats.org/officeDocument/2006/relationships/vmlDrawing" Target="../drawings/vmlDrawing4.v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7.xml"/><Relationship Id="rId9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3.PNG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hyperlink" Target="https://www.google.com/search?client=firefox-b-d&amp;q=t%C3%A0u+th%E1%BB%A7y&amp;channel=crow2" TargetMode="External"/><Relationship Id="rId3" Type="http://schemas.openxmlformats.org/officeDocument/2006/relationships/tags" Target="../tags/tag182.xml"/><Relationship Id="rId7" Type="http://schemas.openxmlformats.org/officeDocument/2006/relationships/tags" Target="../tags/tag186.xml"/><Relationship Id="rId12" Type="http://schemas.openxmlformats.org/officeDocument/2006/relationships/hyperlink" Target="https://www.honda.com.vn/pages/honda-car/car-list/car-list.html" TargetMode="Externa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tags" Target="../tags/tag185.xml"/><Relationship Id="rId11" Type="http://schemas.openxmlformats.org/officeDocument/2006/relationships/hyperlink" Target="https://www.google.com/search?q=m%C3%A1y+bay&amp;client=firefox-b-d&amp;channel=crow2&amp;source=lnms&amp;tbm=isch&amp;sa=X&amp;ved=2ahUKEwjb8L-pmMznAhUhy4sBHY0MCG4Q_AUoAXoECAwQAw&amp;biw=1304&amp;bih=694" TargetMode="External"/><Relationship Id="rId5" Type="http://schemas.openxmlformats.org/officeDocument/2006/relationships/tags" Target="../tags/tag184.xml"/><Relationship Id="rId15" Type="http://schemas.openxmlformats.org/officeDocument/2006/relationships/hyperlink" Target="https://www.youtube.com/watch?v=V_8BpZ2Q8sQ&amp;list=PLks_uCB8qb1zEvHwXul6Wofnwd-ViXULW" TargetMode="External"/><Relationship Id="rId10" Type="http://schemas.openxmlformats.org/officeDocument/2006/relationships/image" Target="../media/image44.jpg"/><Relationship Id="rId4" Type="http://schemas.openxmlformats.org/officeDocument/2006/relationships/tags" Target="../tags/tag183.xml"/><Relationship Id="rId9" Type="http://schemas.openxmlformats.org/officeDocument/2006/relationships/notesSlide" Target="../notesSlides/notesSlide26.xml"/><Relationship Id="rId14" Type="http://schemas.openxmlformats.org/officeDocument/2006/relationships/hyperlink" Target="https://www.youtube.com/watch?v=D2rDyCjmOLI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control" Target="../activeX/activeX2.xml"/><Relationship Id="rId7" Type="http://schemas.openxmlformats.org/officeDocument/2006/relationships/image" Target="../media/image8.png"/><Relationship Id="rId2" Type="http://schemas.openxmlformats.org/officeDocument/2006/relationships/tags" Target="../tags/tag47.xml"/><Relationship Id="rId1" Type="http://schemas.openxmlformats.org/officeDocument/2006/relationships/vmlDrawing" Target="../drawings/vmlDrawing2.v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8.xml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image" Target="../media/image1.jp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audio" Target="../media/audio2.wav"/><Relationship Id="rId5" Type="http://schemas.openxmlformats.org/officeDocument/2006/relationships/tags" Target="../tags/tag53.xml"/><Relationship Id="rId10" Type="http://schemas.openxmlformats.org/officeDocument/2006/relationships/audio" Target="../media/audio1.wav"/><Relationship Id="rId4" Type="http://schemas.openxmlformats.org/officeDocument/2006/relationships/tags" Target="../tags/tag52.xml"/><Relationship Id="rId9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image" Target="../media/image10.jpe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60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59.xml"/><Relationship Id="rId9" Type="http://schemas.openxmlformats.org/officeDocument/2006/relationships/tags" Target="../tags/tag6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1.jpg"/><Relationship Id="rId5" Type="http://schemas.openxmlformats.org/officeDocument/2006/relationships/audio" Target="../media/audio3.wav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73.xml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12" Type="http://schemas.openxmlformats.org/officeDocument/2006/relationships/image" Target="../media/image11.jpe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image" Target="../media/image1.jpg"/><Relationship Id="rId5" Type="http://schemas.openxmlformats.org/officeDocument/2006/relationships/tags" Target="../tags/tag70.xml"/><Relationship Id="rId10" Type="http://schemas.openxmlformats.org/officeDocument/2006/relationships/notesSlide" Target="../notesSlides/notesSlide8.xml"/><Relationship Id="rId4" Type="http://schemas.openxmlformats.org/officeDocument/2006/relationships/tags" Target="../tags/tag69.xml"/><Relationship Id="rId9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jpeg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image" Target="../media/image13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Picture 2" descr="C:\Users\Mr Cong\Documents\PPT\Mẫu_PPT\Chữ PNG\BaiGiang_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729" y="1051809"/>
            <a:ext cx="3251200" cy="108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>
            <p:custDataLst>
              <p:tags r:id="rId2"/>
            </p:custDataLst>
          </p:nvPr>
        </p:nvSpPr>
        <p:spPr>
          <a:xfrm>
            <a:off x="446229" y="292984"/>
            <a:ext cx="8458200" cy="7588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đào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quận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Long </a:t>
            </a:r>
            <a:r>
              <a:rPr lang="en-US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Biên</a:t>
            </a:r>
            <a:endParaRPr lang="vi-VN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>
            <p:custDataLst>
              <p:tags r:id="rId3"/>
            </p:custDataLst>
          </p:nvPr>
        </p:nvSpPr>
        <p:spPr>
          <a:xfrm>
            <a:off x="609601" y="2286000"/>
            <a:ext cx="8153400" cy="120295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 HIỂU MỘT SỐ PHƯƠNG TIỆN GIAO THÔNG</a:t>
            </a:r>
          </a:p>
          <a:p>
            <a:pPr algn="ctr">
              <a:defRPr/>
            </a:pP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3 -4 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endParaRPr lang="en-US" sz="20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Chủ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Giao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defRPr/>
            </a:pP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Khám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khoa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endParaRPr lang="en-US" sz="20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Lĩnh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vực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endParaRPr lang="vi-VN" sz="20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040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6" descr="ce4b58debbf44eca92498f5d405371c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3" name="Text Box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80893" y="5812665"/>
            <a:ext cx="3200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5400" b="1">
                <a:solidFill>
                  <a:srgbClr val="FFFF00"/>
                </a:solidFill>
              </a:rPr>
              <a:t>Máy bay</a:t>
            </a:r>
          </a:p>
        </p:txBody>
      </p:sp>
      <p:sp>
        <p:nvSpPr>
          <p:cNvPr id="91144" name="Line 8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7696200" y="762000"/>
            <a:ext cx="381000" cy="76200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91145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53200" y="304800"/>
            <a:ext cx="228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400">
                <a:solidFill>
                  <a:schemeClr val="bg1"/>
                </a:solidFill>
              </a:rPr>
              <a:t>Đầu máy bay</a:t>
            </a:r>
          </a:p>
        </p:txBody>
      </p:sp>
      <p:sp>
        <p:nvSpPr>
          <p:cNvPr id="91146" name="Line 10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3352800" y="1295400"/>
            <a:ext cx="685800" cy="53340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91147" name="Line 1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1219200" y="2133600"/>
            <a:ext cx="228600" cy="91440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91148" name="Text Box 1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7200" y="1600200"/>
            <a:ext cx="228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400" b="1">
                <a:solidFill>
                  <a:schemeClr val="bg1"/>
                </a:solidFill>
              </a:rPr>
              <a:t>Đuôi máy bay</a:t>
            </a:r>
          </a:p>
        </p:txBody>
      </p:sp>
      <p:sp>
        <p:nvSpPr>
          <p:cNvPr id="91149" name="Text Box 1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38400" y="762000"/>
            <a:ext cx="259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400" b="1">
                <a:solidFill>
                  <a:schemeClr val="bg1"/>
                </a:solidFill>
              </a:rPr>
              <a:t>Cánh máy bay</a:t>
            </a:r>
          </a:p>
        </p:txBody>
      </p:sp>
      <p:sp>
        <p:nvSpPr>
          <p:cNvPr id="91155" name="Line 19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H="1" flipV="1">
            <a:off x="5943600" y="3124200"/>
            <a:ext cx="1143000" cy="114300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91156" name="Text Box 2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019800" y="4267200"/>
            <a:ext cx="2590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800" b="1">
                <a:solidFill>
                  <a:schemeClr val="bg1"/>
                </a:solidFill>
              </a:rPr>
              <a:t>Thân máy bay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1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1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1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91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9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3" grpId="0"/>
      <p:bldP spid="91144" grpId="0" animBg="1"/>
      <p:bldP spid="91146" grpId="0" animBg="1"/>
      <p:bldP spid="91147" grpId="0" animBg="1"/>
      <p:bldP spid="91148" grpId="0"/>
      <p:bldP spid="91149" grpId="0"/>
      <p:bldP spid="91155" grpId="0" animBg="1"/>
      <p:bldP spid="911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5" name="Picture 11" descr="Lexus_LS460-L_106_1024x768[1]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371600"/>
            <a:ext cx="3567639" cy="2286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939" name="Picture 3" descr="ce4b58debbf44eca92498f5d405371c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7000" y="3886200"/>
            <a:ext cx="3810000" cy="237612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9144" name="Picture 8" descr="Hoancau[1]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447800"/>
            <a:ext cx="3388256" cy="21336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503" y="304800"/>
            <a:ext cx="3098349" cy="838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22" y="1313934"/>
            <a:ext cx="7563678" cy="51194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64" y="1313934"/>
            <a:ext cx="7647151" cy="5239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22" y="1313934"/>
            <a:ext cx="7669360" cy="52392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3231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20392"/>
            <a:ext cx="3559627" cy="1371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0" y="1524000"/>
            <a:ext cx="7145166" cy="40246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2" t="34092" r="3502" b="19119"/>
          <a:stretch/>
        </p:blipFill>
        <p:spPr>
          <a:xfrm>
            <a:off x="1102830" y="1524000"/>
            <a:ext cx="7145166" cy="40246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74" y="1524000"/>
            <a:ext cx="7126921" cy="40246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1" t="3282" r="19192"/>
          <a:stretch/>
        </p:blipFill>
        <p:spPr>
          <a:xfrm>
            <a:off x="1121073" y="1532586"/>
            <a:ext cx="7126921" cy="50968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457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28528" cy="6858000"/>
          </a:xfrm>
          <a:prstGeom prst="rect">
            <a:avLst/>
          </a:prstGeom>
        </p:spPr>
      </p:pic>
      <p:sp>
        <p:nvSpPr>
          <p:cNvPr id="36867" name="WordArt 7"/>
          <p:cNvSpPr>
            <a:spLocks noChangeArrowheads="1" noChangeShapeType="1" noTextEdit="1"/>
          </p:cNvSpPr>
          <p:nvPr>
            <p:custDataLst>
              <p:tags r:id="rId2"/>
            </p:custDataLst>
          </p:nvPr>
        </p:nvSpPr>
        <p:spPr bwMode="auto">
          <a:xfrm>
            <a:off x="2819400" y="1295400"/>
            <a:ext cx="38100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TRÒ CHƠI</a:t>
            </a:r>
          </a:p>
        </p:txBody>
      </p:sp>
      <p:sp>
        <p:nvSpPr>
          <p:cNvPr id="2" name="WordArt 8"/>
          <p:cNvSpPr>
            <a:spLocks noChangeArrowheads="1" noChangeShapeType="1" noTextEdit="1"/>
          </p:cNvSpPr>
          <p:nvPr>
            <p:custDataLst>
              <p:tags r:id="rId3"/>
            </p:custDataLst>
          </p:nvPr>
        </p:nvSpPr>
        <p:spPr bwMode="auto">
          <a:xfrm>
            <a:off x="2247900" y="3200400"/>
            <a:ext cx="4953000" cy="11922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vi-VN" sz="3600" kern="10" dirty="0" smtClean="0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BÉ THÔNG MINH</a:t>
            </a:r>
            <a:endParaRPr lang="vi-VN" sz="3600" kern="10" dirty="0"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9945" name="Picture 11" descr="Lexus_LS460-L_106_1024x768[1]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3657600"/>
            <a:ext cx="3567639" cy="27882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939" name="Picture 3" descr="ce4b58debbf44eca92498f5d405371c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1029248"/>
            <a:ext cx="3810000" cy="237612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9144" name="Picture 8" descr="Hoancau[1]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628" y="1150513"/>
            <a:ext cx="3388256" cy="21336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9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99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hen-hay-vo-tay-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99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va-thử-trong-p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3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9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9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9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9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9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va-thử-trong-p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914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8" y="1"/>
            <a:ext cx="9144000" cy="6857999"/>
          </a:xfrm>
          <a:prstGeom prst="rect">
            <a:avLst/>
          </a:prstGeom>
        </p:spPr>
      </p:pic>
      <p:sp>
        <p:nvSpPr>
          <p:cNvPr id="15" name="mmprod_feedback_7009"/>
          <p:cNvSpPr/>
          <p:nvPr>
            <p:custDataLst>
              <p:tags r:id="rId2"/>
            </p:custDataLst>
          </p:nvPr>
        </p:nvSpPr>
        <p:spPr>
          <a:xfrm>
            <a:off x="611746" y="5002672"/>
            <a:ext cx="3291840" cy="67889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shade val="50000"/>
                <a:shade val="75000"/>
                <a:satMod val="125000"/>
                <a:lumMod val="75000"/>
              </a:schemeClr>
            </a:solidFill>
            <a:prstDash val="solid"/>
          </a:ln>
          <a:effectLst>
            <a:prstShdw prst="shdw14" dist="71842" dir="2700004">
              <a:scrgbClr r="0" g="0" b="0"/>
            </a:prst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Arial"/>
              </a:rPr>
              <a:t>Bạn đã làm đúng</a:t>
            </a:r>
            <a:endParaRPr lang="vi-VN">
              <a:latin typeface="Arial"/>
            </a:endParaRPr>
          </a:p>
        </p:txBody>
      </p:sp>
      <p:sp>
        <p:nvSpPr>
          <p:cNvPr id="16" name="mmprod_feedback_7006"/>
          <p:cNvSpPr/>
          <p:nvPr>
            <p:custDataLst>
              <p:tags r:id="rId3"/>
            </p:custDataLst>
          </p:nvPr>
        </p:nvSpPr>
        <p:spPr>
          <a:xfrm>
            <a:off x="426720" y="4800600"/>
            <a:ext cx="3505200" cy="67889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shade val="50000"/>
                <a:shade val="75000"/>
                <a:satMod val="125000"/>
                <a:lumMod val="75000"/>
              </a:schemeClr>
            </a:solidFill>
            <a:prstDash val="solid"/>
          </a:ln>
          <a:effectLst>
            <a:prstShdw prst="shdw14" dist="71842" dir="2700004">
              <a:scrgbClr r="0" g="0" b="0"/>
            </a:prst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Arial"/>
              </a:rPr>
              <a:t>Câu trả lời của bạn là:</a:t>
            </a:r>
            <a:endParaRPr lang="vi-VN">
              <a:latin typeface="Arial"/>
            </a:endParaRPr>
          </a:p>
        </p:txBody>
      </p:sp>
      <p:sp>
        <p:nvSpPr>
          <p:cNvPr id="17" name="mmprod_feedback_7010"/>
          <p:cNvSpPr/>
          <p:nvPr>
            <p:custDataLst>
              <p:tags r:id="rId4"/>
            </p:custDataLst>
          </p:nvPr>
        </p:nvSpPr>
        <p:spPr>
          <a:xfrm>
            <a:off x="411480" y="4789964"/>
            <a:ext cx="3505200" cy="67889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shade val="50000"/>
                <a:shade val="75000"/>
                <a:satMod val="125000"/>
                <a:lumMod val="75000"/>
              </a:schemeClr>
            </a:solidFill>
            <a:prstDash val="solid"/>
          </a:ln>
          <a:effectLst>
            <a:prstShdw prst="shdw14" dist="71842" dir="2700004">
              <a:scrgbClr r="0" g="0" b="0"/>
            </a:prst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Arial"/>
              </a:rPr>
              <a:t>Câu trả lời đúng là:</a:t>
            </a:r>
            <a:endParaRPr lang="vi-VN">
              <a:latin typeface="Arial"/>
            </a:endParaRPr>
          </a:p>
        </p:txBody>
      </p:sp>
      <p:sp>
        <p:nvSpPr>
          <p:cNvPr id="18" name="mmprod_feedback_7011"/>
          <p:cNvSpPr/>
          <p:nvPr>
            <p:custDataLst>
              <p:tags r:id="rId5"/>
            </p:custDataLst>
          </p:nvPr>
        </p:nvSpPr>
        <p:spPr>
          <a:xfrm>
            <a:off x="533400" y="4800600"/>
            <a:ext cx="3291840" cy="67889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shade val="50000"/>
                <a:shade val="75000"/>
                <a:satMod val="125000"/>
                <a:lumMod val="75000"/>
              </a:schemeClr>
            </a:solidFill>
            <a:prstDash val="solid"/>
          </a:ln>
          <a:effectLst>
            <a:prstShdw prst="shdw14" dist="71842" dir="2700004">
              <a:scrgbClr r="0" g="0" b="0"/>
            </a:prst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Arial"/>
              </a:rPr>
              <a:t>Bạn không hoàn thành</a:t>
            </a:r>
            <a:endParaRPr lang="vi-VN">
              <a:latin typeface="Arial"/>
            </a:endParaRPr>
          </a:p>
        </p:txBody>
      </p:sp>
      <p:sp>
        <p:nvSpPr>
          <p:cNvPr id="19" name="mmprod_feedback_7004"/>
          <p:cNvSpPr/>
          <p:nvPr>
            <p:custDataLst>
              <p:tags r:id="rId6"/>
            </p:custDataLst>
          </p:nvPr>
        </p:nvSpPr>
        <p:spPr>
          <a:xfrm>
            <a:off x="611746" y="4715770"/>
            <a:ext cx="3291840" cy="67889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shade val="50000"/>
                <a:shade val="75000"/>
                <a:satMod val="125000"/>
                <a:lumMod val="75000"/>
              </a:schemeClr>
            </a:solidFill>
            <a:prstDash val="solid"/>
          </a:ln>
          <a:effectLst>
            <a:prstShdw prst="shdw14" dist="71842" dir="2700004">
              <a:scrgbClr r="0" g="0" b="0"/>
            </a:prst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Arial"/>
              </a:rPr>
              <a:t>Thử lại</a:t>
            </a:r>
            <a:endParaRPr lang="vi-VN">
              <a:latin typeface="Arial"/>
            </a:endParaRPr>
          </a:p>
        </p:txBody>
      </p:sp>
      <p:sp>
        <p:nvSpPr>
          <p:cNvPr id="20" name="mmprod_feedback_7007"/>
          <p:cNvSpPr/>
          <p:nvPr>
            <p:custDataLst>
              <p:tags r:id="rId7"/>
            </p:custDataLst>
          </p:nvPr>
        </p:nvSpPr>
        <p:spPr>
          <a:xfrm>
            <a:off x="533400" y="4648200"/>
            <a:ext cx="3291840" cy="678894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shade val="50000"/>
                <a:shade val="75000"/>
                <a:satMod val="125000"/>
                <a:lumMod val="75000"/>
              </a:schemeClr>
            </a:solidFill>
            <a:prstDash val="solid"/>
          </a:ln>
          <a:effectLst>
            <a:prstShdw prst="shdw14" dist="71842" dir="2700004">
              <a:scrgbClr r="0" g="0" b="0"/>
            </a:prst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Arial"/>
              </a:rPr>
              <a:t>Bạn phải trả lời câu hỏi trước</a:t>
            </a:r>
            <a:endParaRPr lang="vi-VN">
              <a:latin typeface="Arial"/>
            </a:endParaRPr>
          </a:p>
        </p:txBody>
      </p:sp>
      <p:sp>
        <p:nvSpPr>
          <p:cNvPr id="27" name="mmprod_feedback_7000"/>
          <p:cNvSpPr/>
          <p:nvPr>
            <p:custDataLst>
              <p:tags r:id="rId8"/>
            </p:custDataLst>
          </p:nvPr>
        </p:nvSpPr>
        <p:spPr>
          <a:xfrm>
            <a:off x="2863382" y="4800600"/>
            <a:ext cx="1645920" cy="1410970"/>
          </a:xfrm>
          <a:prstGeom prst="rect">
            <a:avLst/>
          </a:prstGeom>
          <a:blipFill>
            <a:blip r:embed="rId27"/>
            <a:stretch>
              <a:fillRect/>
            </a:stretch>
          </a:blip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vi-VN" dirty="0">
              <a:latin typeface="Arial"/>
            </a:endParaRPr>
          </a:p>
        </p:txBody>
      </p:sp>
      <p:sp>
        <p:nvSpPr>
          <p:cNvPr id="28" name="mmprod_feedback_7002"/>
          <p:cNvSpPr/>
          <p:nvPr>
            <p:custDataLst>
              <p:tags r:id="rId9"/>
            </p:custDataLst>
          </p:nvPr>
        </p:nvSpPr>
        <p:spPr>
          <a:xfrm>
            <a:off x="1338360" y="4519705"/>
            <a:ext cx="1493520" cy="1487170"/>
          </a:xfrm>
          <a:prstGeom prst="rect">
            <a:avLst/>
          </a:prstGeom>
          <a:blipFill>
            <a:blip r:embed="rId28"/>
            <a:stretch>
              <a:fillRect/>
            </a:stretch>
          </a:blip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Arial"/>
              </a:rPr>
              <a:t>sai</a:t>
            </a:r>
            <a:endParaRPr lang="vi-VN" dirty="0">
              <a:latin typeface="Arial"/>
            </a:endParaRPr>
          </a:p>
        </p:txBody>
      </p:sp>
      <p:grpSp>
        <p:nvGrpSpPr>
          <p:cNvPr id="29" name="mmprod_Button106"/>
          <p:cNvGrpSpPr/>
          <p:nvPr>
            <p:custDataLst>
              <p:tags r:id="rId10"/>
            </p:custDataLst>
          </p:nvPr>
        </p:nvGrpSpPr>
        <p:grpSpPr>
          <a:xfrm>
            <a:off x="6672580" y="3894255"/>
            <a:ext cx="1266371" cy="1401763"/>
            <a:chOff x="7541260" y="5718826"/>
            <a:chExt cx="1145540" cy="407337"/>
          </a:xfrm>
        </p:grpSpPr>
        <p:sp>
          <p:nvSpPr>
            <p:cNvPr id="30" name="mmprod_ButtonShape106"/>
            <p:cNvSpPr/>
            <p:nvPr>
              <p:custDataLst>
                <p:tags r:id="rId22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400">
                <a:latin typeface="Arial"/>
              </a:endParaRPr>
            </a:p>
          </p:txBody>
        </p:sp>
        <p:sp>
          <p:nvSpPr>
            <p:cNvPr id="31" name="mmprod_ButtonText107"/>
            <p:cNvSpPr/>
            <p:nvPr>
              <p:custDataLst>
                <p:tags r:id="rId23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blipFill>
              <a:blip r:embed="rId29"/>
              <a:stretch>
                <a:fillRect/>
              </a:stretch>
            </a:blipFill>
            <a:ln w="15875"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vi-VN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Tiếp tục</a:t>
              </a:r>
              <a:endParaRPr lang="vi-VN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" name="mmprod_Button104"/>
          <p:cNvGrpSpPr/>
          <p:nvPr>
            <p:custDataLst>
              <p:tags r:id="rId11"/>
            </p:custDataLst>
          </p:nvPr>
        </p:nvGrpSpPr>
        <p:grpSpPr>
          <a:xfrm>
            <a:off x="5111856" y="4014888"/>
            <a:ext cx="1305269" cy="1401763"/>
            <a:chOff x="6275577" y="5718826"/>
            <a:chExt cx="1176783" cy="407337"/>
          </a:xfrm>
        </p:grpSpPr>
        <p:sp>
          <p:nvSpPr>
            <p:cNvPr id="33" name="mmprod_ButtonShape104"/>
            <p:cNvSpPr/>
            <p:nvPr>
              <p:custDataLst>
                <p:tags r:id="rId20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400">
                <a:latin typeface="Arial"/>
              </a:endParaRPr>
            </a:p>
          </p:txBody>
        </p:sp>
        <p:sp>
          <p:nvSpPr>
            <p:cNvPr id="34" name="mmprod_ButtonText105"/>
            <p:cNvSpPr/>
            <p:nvPr>
              <p:custDataLst>
                <p:tags r:id="rId21"/>
              </p:custDataLst>
            </p:nvPr>
          </p:nvSpPr>
          <p:spPr>
            <a:xfrm>
              <a:off x="6275577" y="5725061"/>
              <a:ext cx="1094740" cy="356537"/>
            </a:xfrm>
            <a:prstGeom prst="roundRect">
              <a:avLst/>
            </a:prstGeom>
            <a:blipFill>
              <a:blip r:embed="rId30"/>
              <a:stretch>
                <a:fillRect/>
              </a:stretch>
            </a:blipFill>
            <a:ln w="15875"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vi-VN" sz="2000" dirty="0" smtClean="0">
                  <a:solidFill>
                    <a:srgbClr val="2B333C"/>
                  </a:solidFill>
                  <a:latin typeface="Times New Roman" pitchFamily="18" charset="0"/>
                  <a:cs typeface="Times New Roman" pitchFamily="18" charset="0"/>
                </a:rPr>
                <a:t>Trả lời</a:t>
              </a:r>
              <a:endParaRPr lang="vi-VN" sz="2000" dirty="0">
                <a:solidFill>
                  <a:srgbClr val="2B333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39" name="Picture 4" descr="Hoancau[1]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17032" y="2634518"/>
            <a:ext cx="2209800" cy="1487488"/>
          </a:xfrm>
          <a:prstGeom prst="rect">
            <a:avLst/>
          </a:prstGeom>
          <a:noFill/>
          <a:ln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" name="Picture 9" descr="ce4b58debbf44eca92498f5d405371c1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032" y="609600"/>
            <a:ext cx="236220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mmprod_answer10014"/>
          <p:cNvGrpSpPr/>
          <p:nvPr>
            <p:custDataLst>
              <p:tags r:id="rId12"/>
            </p:custDataLst>
          </p:nvPr>
        </p:nvGrpSpPr>
        <p:grpSpPr>
          <a:xfrm>
            <a:off x="1091093" y="752530"/>
            <a:ext cx="2222500" cy="914400"/>
            <a:chOff x="1091093" y="752530"/>
            <a:chExt cx="2222500" cy="914400"/>
          </a:xfrm>
        </p:grpSpPr>
        <p:sp>
          <p:nvSpPr>
            <p:cNvPr id="4" name="mmprod_s2_1041"/>
            <p:cNvSpPr txBox="1"/>
            <p:nvPr>
              <p:custDataLst>
                <p:tags r:id="rId17"/>
              </p:custDataLst>
            </p:nvPr>
          </p:nvSpPr>
          <p:spPr>
            <a:xfrm>
              <a:off x="1743570" y="752530"/>
              <a:ext cx="886961" cy="9144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prstShdw prst="shdw14" dist="35921" dir="2700000">
                      <a:scrgbClr r="0" g="0" b="0">
                        <a:alpha val="50000"/>
                      </a:scrgbClr>
                    </a:prst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vi-VN" sz="2800" smtClean="0">
                  <a:latin typeface="Arial"/>
                </a:rPr>
                <a:t>A) </a:t>
              </a:r>
              <a:endParaRPr lang="vi-VN" sz="2800">
                <a:latin typeface="Arial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18"/>
              </p:custDataLst>
            </p:nvPr>
          </p:nvSpPr>
          <p:spPr>
            <a:xfrm>
              <a:off x="2620336" y="752530"/>
              <a:ext cx="693257" cy="9144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prstShdw prst="shdw14" dist="35921" dir="2700000">
                      <a:scrgbClr r="0" g="0" b="0">
                        <a:alpha val="50000"/>
                      </a:scrgbClr>
                    </a:prst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endParaRPr lang="vi-VN" sz="2800">
                <a:latin typeface="Arial"/>
              </a:endParaRPr>
            </a:p>
          </p:txBody>
        </p:sp>
        <p:pic>
          <p:nvPicPr>
            <p:cNvPr id="21" name="mmprod_answer_input10014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1093" y="990599"/>
              <a:ext cx="205646" cy="204522"/>
            </a:xfrm>
            <a:prstGeom prst="rect">
              <a:avLst/>
            </a:prstGeom>
          </p:spPr>
        </p:pic>
      </p:grpSp>
      <p:grpSp>
        <p:nvGrpSpPr>
          <p:cNvPr id="24" name="mmprod_answer10016"/>
          <p:cNvGrpSpPr/>
          <p:nvPr>
            <p:custDataLst>
              <p:tags r:id="rId13"/>
            </p:custDataLst>
          </p:nvPr>
        </p:nvGrpSpPr>
        <p:grpSpPr>
          <a:xfrm>
            <a:off x="1064011" y="2706997"/>
            <a:ext cx="2368796" cy="1002971"/>
            <a:chOff x="1064011" y="2706997"/>
            <a:chExt cx="2368796" cy="1002971"/>
          </a:xfrm>
        </p:grpSpPr>
        <p:sp>
          <p:nvSpPr>
            <p:cNvPr id="9" name="mmprod_s2_1042"/>
            <p:cNvSpPr txBox="1"/>
            <p:nvPr>
              <p:custDataLst>
                <p:tags r:id="rId14"/>
              </p:custDataLst>
            </p:nvPr>
          </p:nvSpPr>
          <p:spPr>
            <a:xfrm>
              <a:off x="1796258" y="2706997"/>
              <a:ext cx="995398" cy="930489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prstShdw prst="shdw14" dist="35921" dir="2700000">
                      <a:scrgbClr r="0" g="0" b="0">
                        <a:alpha val="50000"/>
                      </a:scrgbClr>
                    </a:prst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vi-VN" sz="2800" smtClean="0">
                  <a:latin typeface="Arial"/>
                </a:rPr>
                <a:t>B) </a:t>
              </a:r>
              <a:endParaRPr lang="vi-VN" sz="2800">
                <a:latin typeface="Arial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15"/>
              </p:custDataLst>
            </p:nvPr>
          </p:nvSpPr>
          <p:spPr>
            <a:xfrm>
              <a:off x="2293957" y="2779479"/>
              <a:ext cx="1138850" cy="930489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prstShdw prst="shdw14" dist="35921" dir="2700000">
                      <a:scrgbClr r="0" g="0" b="0">
                        <a:alpha val="50000"/>
                      </a:scrgbClr>
                    </a:prst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endParaRPr lang="vi-VN" sz="2800">
                <a:latin typeface="Arial"/>
              </a:endParaRPr>
            </a:p>
          </p:txBody>
        </p:sp>
        <p:pic>
          <p:nvPicPr>
            <p:cNvPr id="23" name="mmprod_answer_input10016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4011" y="2949255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74173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 autoUpdateAnimBg="0"/>
      <p:bldP spid="28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0" name="mmprod_feedback_7009"/>
          <p:cNvSpPr/>
          <p:nvPr>
            <p:custDataLst>
              <p:tags r:id="rId2"/>
            </p:custDataLst>
          </p:nvPr>
        </p:nvSpPr>
        <p:spPr>
          <a:xfrm>
            <a:off x="520521" y="5809682"/>
            <a:ext cx="3291840" cy="67889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shade val="50000"/>
                <a:shade val="75000"/>
                <a:satMod val="125000"/>
                <a:lumMod val="75000"/>
              </a:schemeClr>
            </a:solidFill>
            <a:prstDash val="solid"/>
          </a:ln>
          <a:effectLst>
            <a:prstShdw prst="shdw14" dist="71842" dir="2700004">
              <a:scrgbClr r="0" g="0" b="0"/>
            </a:prst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Arial"/>
              </a:rPr>
              <a:t>Bạn đã làm đúng</a:t>
            </a:r>
            <a:endParaRPr lang="vi-VN">
              <a:latin typeface="Arial"/>
            </a:endParaRPr>
          </a:p>
        </p:txBody>
      </p:sp>
      <p:sp>
        <p:nvSpPr>
          <p:cNvPr id="21" name="mmprod_feedback_7006"/>
          <p:cNvSpPr/>
          <p:nvPr>
            <p:custDataLst>
              <p:tags r:id="rId3"/>
            </p:custDataLst>
          </p:nvPr>
        </p:nvSpPr>
        <p:spPr>
          <a:xfrm>
            <a:off x="381000" y="5685372"/>
            <a:ext cx="3914140" cy="67889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shade val="50000"/>
                <a:shade val="75000"/>
                <a:satMod val="125000"/>
                <a:lumMod val="75000"/>
              </a:schemeClr>
            </a:solidFill>
            <a:prstDash val="solid"/>
          </a:ln>
          <a:effectLst>
            <a:prstShdw prst="shdw14" dist="71842" dir="2700004">
              <a:scrgbClr r="0" g="0" b="0"/>
            </a:prst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Arial"/>
              </a:rPr>
              <a:t>Câu trả lời của bạn là:</a:t>
            </a:r>
            <a:endParaRPr lang="vi-VN">
              <a:latin typeface="Arial"/>
            </a:endParaRPr>
          </a:p>
        </p:txBody>
      </p:sp>
      <p:sp>
        <p:nvSpPr>
          <p:cNvPr id="22" name="mmprod_feedback_7010"/>
          <p:cNvSpPr/>
          <p:nvPr>
            <p:custDataLst>
              <p:tags r:id="rId4"/>
            </p:custDataLst>
          </p:nvPr>
        </p:nvSpPr>
        <p:spPr>
          <a:xfrm>
            <a:off x="533400" y="5881166"/>
            <a:ext cx="3733800" cy="67889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shade val="50000"/>
                <a:shade val="75000"/>
                <a:satMod val="125000"/>
                <a:lumMod val="75000"/>
              </a:schemeClr>
            </a:solidFill>
            <a:prstDash val="solid"/>
          </a:ln>
          <a:effectLst>
            <a:prstShdw prst="shdw14" dist="71842" dir="2700004">
              <a:scrgbClr r="0" g="0" b="0"/>
            </a:prst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Arial"/>
              </a:rPr>
              <a:t>Câu trả lời đúng là:</a:t>
            </a:r>
            <a:endParaRPr lang="vi-VN">
              <a:latin typeface="Arial"/>
            </a:endParaRPr>
          </a:p>
        </p:txBody>
      </p:sp>
      <p:sp>
        <p:nvSpPr>
          <p:cNvPr id="23" name="mmprod_feedback_7011"/>
          <p:cNvSpPr/>
          <p:nvPr>
            <p:custDataLst>
              <p:tags r:id="rId5"/>
            </p:custDataLst>
          </p:nvPr>
        </p:nvSpPr>
        <p:spPr>
          <a:xfrm>
            <a:off x="384220" y="5908345"/>
            <a:ext cx="3291840" cy="67889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shade val="50000"/>
                <a:shade val="75000"/>
                <a:satMod val="125000"/>
                <a:lumMod val="75000"/>
              </a:schemeClr>
            </a:solidFill>
            <a:prstDash val="solid"/>
          </a:ln>
          <a:effectLst>
            <a:prstShdw prst="shdw14" dist="71842" dir="2700004">
              <a:scrgbClr r="0" g="0" b="0"/>
            </a:prst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Arial"/>
              </a:rPr>
              <a:t>Bạn không hoàn thành</a:t>
            </a:r>
            <a:endParaRPr lang="vi-VN">
              <a:latin typeface="Arial"/>
            </a:endParaRPr>
          </a:p>
        </p:txBody>
      </p:sp>
      <p:sp>
        <p:nvSpPr>
          <p:cNvPr id="24" name="mmprod_feedback_7004"/>
          <p:cNvSpPr/>
          <p:nvPr>
            <p:custDataLst>
              <p:tags r:id="rId6"/>
            </p:custDataLst>
          </p:nvPr>
        </p:nvSpPr>
        <p:spPr>
          <a:xfrm>
            <a:off x="381000" y="5908345"/>
            <a:ext cx="3291840" cy="67889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shade val="50000"/>
                <a:shade val="75000"/>
                <a:satMod val="125000"/>
                <a:lumMod val="75000"/>
              </a:schemeClr>
            </a:solidFill>
            <a:prstDash val="solid"/>
          </a:ln>
          <a:effectLst>
            <a:prstShdw prst="shdw14" dist="71842" dir="2700004">
              <a:scrgbClr r="0" g="0" b="0"/>
            </a:prst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Arial"/>
              </a:rPr>
              <a:t>Thử lại</a:t>
            </a:r>
            <a:endParaRPr lang="vi-VN">
              <a:latin typeface="Arial"/>
            </a:endParaRPr>
          </a:p>
        </p:txBody>
      </p:sp>
      <p:sp>
        <p:nvSpPr>
          <p:cNvPr id="25" name="mmprod_feedback_7007"/>
          <p:cNvSpPr/>
          <p:nvPr>
            <p:custDataLst>
              <p:tags r:id="rId7"/>
            </p:custDataLst>
          </p:nvPr>
        </p:nvSpPr>
        <p:spPr>
          <a:xfrm>
            <a:off x="533400" y="5908345"/>
            <a:ext cx="3291840" cy="678894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shade val="50000"/>
                <a:shade val="75000"/>
                <a:satMod val="125000"/>
                <a:lumMod val="75000"/>
              </a:schemeClr>
            </a:solidFill>
            <a:prstDash val="solid"/>
          </a:ln>
          <a:effectLst>
            <a:prstShdw prst="shdw14" dist="71842" dir="2700004">
              <a:scrgbClr r="0" g="0" b="0"/>
            </a:prst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Arial"/>
              </a:rPr>
              <a:t>Bạn phải trả lời câu hỏi trước</a:t>
            </a:r>
            <a:endParaRPr lang="vi-VN">
              <a:latin typeface="Arial"/>
            </a:endParaRPr>
          </a:p>
        </p:txBody>
      </p:sp>
      <p:sp>
        <p:nvSpPr>
          <p:cNvPr id="32" name="mmprod_feedback_7000"/>
          <p:cNvSpPr/>
          <p:nvPr>
            <p:custDataLst>
              <p:tags r:id="rId8"/>
            </p:custDataLst>
          </p:nvPr>
        </p:nvSpPr>
        <p:spPr>
          <a:xfrm>
            <a:off x="2769104" y="4139083"/>
            <a:ext cx="1645920" cy="1410970"/>
          </a:xfrm>
          <a:prstGeom prst="rect">
            <a:avLst/>
          </a:prstGeom>
          <a:blipFill>
            <a:blip r:embed="rId31"/>
            <a:stretch>
              <a:fillRect/>
            </a:stretch>
          </a:blip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vi-VN" dirty="0">
              <a:latin typeface="Arial"/>
            </a:endParaRPr>
          </a:p>
        </p:txBody>
      </p:sp>
      <p:sp>
        <p:nvSpPr>
          <p:cNvPr id="33" name="mmprod_feedback_7002"/>
          <p:cNvSpPr/>
          <p:nvPr>
            <p:custDataLst>
              <p:tags r:id="rId9"/>
            </p:custDataLst>
          </p:nvPr>
        </p:nvSpPr>
        <p:spPr>
          <a:xfrm>
            <a:off x="1370036" y="3938596"/>
            <a:ext cx="1493520" cy="1487170"/>
          </a:xfrm>
          <a:prstGeom prst="rect">
            <a:avLst/>
          </a:prstGeom>
          <a:blipFill>
            <a:blip r:embed="rId32"/>
            <a:stretch>
              <a:fillRect/>
            </a:stretch>
          </a:blip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Arial"/>
              </a:rPr>
              <a:t>sai</a:t>
            </a:r>
            <a:endParaRPr lang="vi-VN" dirty="0">
              <a:latin typeface="Arial"/>
            </a:endParaRPr>
          </a:p>
        </p:txBody>
      </p:sp>
      <p:grpSp>
        <p:nvGrpSpPr>
          <p:cNvPr id="34" name="mmprod_Button106"/>
          <p:cNvGrpSpPr/>
          <p:nvPr>
            <p:custDataLst>
              <p:tags r:id="rId10"/>
            </p:custDataLst>
          </p:nvPr>
        </p:nvGrpSpPr>
        <p:grpSpPr>
          <a:xfrm>
            <a:off x="6672580" y="3894255"/>
            <a:ext cx="1266371" cy="1401763"/>
            <a:chOff x="7541260" y="5718826"/>
            <a:chExt cx="1145540" cy="407337"/>
          </a:xfrm>
        </p:grpSpPr>
        <p:sp>
          <p:nvSpPr>
            <p:cNvPr id="35" name="mmprod_ButtonShape106"/>
            <p:cNvSpPr/>
            <p:nvPr>
              <p:custDataLst>
                <p:tags r:id="rId26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400">
                <a:latin typeface="Arial"/>
              </a:endParaRPr>
            </a:p>
          </p:txBody>
        </p:sp>
        <p:sp>
          <p:nvSpPr>
            <p:cNvPr id="36" name="mmprod_ButtonText107"/>
            <p:cNvSpPr/>
            <p:nvPr>
              <p:custDataLst>
                <p:tags r:id="rId27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blipFill>
              <a:blip r:embed="rId33"/>
              <a:stretch>
                <a:fillRect/>
              </a:stretch>
            </a:blipFill>
            <a:ln w="15875"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vi-VN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Tiếp tục</a:t>
              </a:r>
              <a:endParaRPr lang="vi-VN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7" name="mmprod_Button104"/>
          <p:cNvGrpSpPr/>
          <p:nvPr>
            <p:custDataLst>
              <p:tags r:id="rId11"/>
            </p:custDataLst>
          </p:nvPr>
        </p:nvGrpSpPr>
        <p:grpSpPr>
          <a:xfrm>
            <a:off x="5173861" y="4024003"/>
            <a:ext cx="1305268" cy="1401763"/>
            <a:chOff x="6275578" y="5718826"/>
            <a:chExt cx="1176782" cy="407337"/>
          </a:xfrm>
        </p:grpSpPr>
        <p:sp>
          <p:nvSpPr>
            <p:cNvPr id="38" name="mmprod_ButtonShape104"/>
            <p:cNvSpPr/>
            <p:nvPr>
              <p:custDataLst>
                <p:tags r:id="rId24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400">
                <a:latin typeface="Arial"/>
              </a:endParaRPr>
            </a:p>
          </p:txBody>
        </p:sp>
        <p:sp>
          <p:nvSpPr>
            <p:cNvPr id="39" name="mmprod_ButtonText105"/>
            <p:cNvSpPr/>
            <p:nvPr>
              <p:custDataLst>
                <p:tags r:id="rId25"/>
              </p:custDataLst>
            </p:nvPr>
          </p:nvSpPr>
          <p:spPr>
            <a:xfrm>
              <a:off x="6275578" y="5725059"/>
              <a:ext cx="1094740" cy="356537"/>
            </a:xfrm>
            <a:prstGeom prst="roundRect">
              <a:avLst/>
            </a:prstGeom>
            <a:blipFill>
              <a:blip r:embed="rId34"/>
              <a:stretch>
                <a:fillRect/>
              </a:stretch>
            </a:blipFill>
            <a:ln w="15875"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vi-VN" sz="2000" dirty="0" smtClean="0">
                  <a:solidFill>
                    <a:srgbClr val="2B333C"/>
                  </a:solidFill>
                  <a:latin typeface="Times New Roman" pitchFamily="18" charset="0"/>
                  <a:cs typeface="Times New Roman" pitchFamily="18" charset="0"/>
                </a:rPr>
                <a:t>Trả lời</a:t>
              </a:r>
              <a:endParaRPr lang="vi-VN" sz="2000" dirty="0">
                <a:solidFill>
                  <a:srgbClr val="2B333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40" name="Picture 11" descr="Lexus_LS460-L_106_1024x768[1]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920" y="754548"/>
            <a:ext cx="2406535" cy="1542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" name="Picture 8" descr="Hoancau[1]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377" y="734634"/>
            <a:ext cx="2362200" cy="148748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9" descr="ce4b58debbf44eca92498f5d405371c1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476500"/>
            <a:ext cx="236220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mmprod_answer10022"/>
          <p:cNvGrpSpPr/>
          <p:nvPr>
            <p:custDataLst>
              <p:tags r:id="rId12"/>
            </p:custDataLst>
          </p:nvPr>
        </p:nvGrpSpPr>
        <p:grpSpPr>
          <a:xfrm>
            <a:off x="686749" y="820384"/>
            <a:ext cx="2959384" cy="907022"/>
            <a:chOff x="686749" y="820384"/>
            <a:chExt cx="2959384" cy="907022"/>
          </a:xfrm>
        </p:grpSpPr>
        <p:sp>
          <p:nvSpPr>
            <p:cNvPr id="4" name="mmprod_s2_1041"/>
            <p:cNvSpPr txBox="1"/>
            <p:nvPr>
              <p:custDataLst>
                <p:tags r:id="rId21"/>
              </p:custDataLst>
            </p:nvPr>
          </p:nvSpPr>
          <p:spPr>
            <a:xfrm>
              <a:off x="1496593" y="820384"/>
              <a:ext cx="1100882" cy="907022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prstShdw prst="shdw14" dist="35921" dir="2700000">
                      <a:scrgbClr r="0" g="0" b="0">
                        <a:alpha val="50000"/>
                      </a:scrgbClr>
                    </a:prst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vi-VN" sz="2800" smtClean="0">
                  <a:latin typeface="Arial"/>
                </a:rPr>
                <a:t>A) </a:t>
              </a:r>
              <a:endParaRPr lang="vi-VN" sz="2800">
                <a:latin typeface="Arial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2"/>
              </p:custDataLst>
            </p:nvPr>
          </p:nvSpPr>
          <p:spPr>
            <a:xfrm>
              <a:off x="2584821" y="820384"/>
              <a:ext cx="1061312" cy="907022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prstShdw prst="shdw14" dist="35921" dir="2700000">
                      <a:scrgbClr r="0" g="0" b="0">
                        <a:alpha val="50000"/>
                      </a:scrgbClr>
                    </a:prst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endParaRPr lang="vi-VN" sz="2800">
                <a:latin typeface="Arial"/>
              </a:endParaRPr>
            </a:p>
          </p:txBody>
        </p:sp>
        <p:pic>
          <p:nvPicPr>
            <p:cNvPr id="27" name="mmprod_answer_input10022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749" y="1056532"/>
              <a:ext cx="205646" cy="204522"/>
            </a:xfrm>
            <a:prstGeom prst="rect">
              <a:avLst/>
            </a:prstGeom>
          </p:spPr>
        </p:pic>
      </p:grpSp>
      <p:grpSp>
        <p:nvGrpSpPr>
          <p:cNvPr id="30" name="mmprod_answer10024"/>
          <p:cNvGrpSpPr/>
          <p:nvPr>
            <p:custDataLst>
              <p:tags r:id="rId13"/>
            </p:custDataLst>
          </p:nvPr>
        </p:nvGrpSpPr>
        <p:grpSpPr>
          <a:xfrm>
            <a:off x="5320186" y="884126"/>
            <a:ext cx="1993900" cy="641427"/>
            <a:chOff x="5320186" y="884126"/>
            <a:chExt cx="1993900" cy="641427"/>
          </a:xfrm>
        </p:grpSpPr>
        <p:sp>
          <p:nvSpPr>
            <p:cNvPr id="9" name="mmprod_s2_1042"/>
            <p:cNvSpPr txBox="1"/>
            <p:nvPr>
              <p:custDataLst>
                <p:tags r:id="rId18"/>
              </p:custDataLst>
            </p:nvPr>
          </p:nvSpPr>
          <p:spPr>
            <a:xfrm>
              <a:off x="5918730" y="884126"/>
              <a:ext cx="813646" cy="641427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prstShdw prst="shdw14" dist="35921" dir="2700000">
                      <a:scrgbClr r="0" g="0" b="0">
                        <a:alpha val="50000"/>
                      </a:scrgbClr>
                    </a:prst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vi-VN" sz="2800" smtClean="0">
                  <a:latin typeface="Arial"/>
                </a:rPr>
                <a:t>B) </a:t>
              </a:r>
              <a:endParaRPr lang="vi-VN" sz="2800">
                <a:latin typeface="Arial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19"/>
              </p:custDataLst>
            </p:nvPr>
          </p:nvSpPr>
          <p:spPr>
            <a:xfrm>
              <a:off x="6723024" y="884126"/>
              <a:ext cx="591062" cy="641427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prstShdw prst="shdw14" dist="35921" dir="2700000">
                      <a:scrgbClr r="0" g="0" b="0">
                        <a:alpha val="50000"/>
                      </a:scrgbClr>
                    </a:prst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endParaRPr lang="vi-VN" sz="2800">
                <a:latin typeface="Arial"/>
              </a:endParaRPr>
            </a:p>
          </p:txBody>
        </p:sp>
        <p:pic>
          <p:nvPicPr>
            <p:cNvPr id="29" name="mmprod_answer_input10024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3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0186" y="1051125"/>
              <a:ext cx="205646" cy="204522"/>
            </a:xfrm>
            <a:prstGeom prst="rect">
              <a:avLst/>
            </a:prstGeom>
          </p:spPr>
        </p:pic>
      </p:grpSp>
      <p:grpSp>
        <p:nvGrpSpPr>
          <p:cNvPr id="43" name="mmprod_answer10026"/>
          <p:cNvGrpSpPr/>
          <p:nvPr>
            <p:custDataLst>
              <p:tags r:id="rId14"/>
            </p:custDataLst>
          </p:nvPr>
        </p:nvGrpSpPr>
        <p:grpSpPr>
          <a:xfrm>
            <a:off x="673098" y="2844800"/>
            <a:ext cx="2620011" cy="736600"/>
            <a:chOff x="673098" y="2844800"/>
            <a:chExt cx="2620011" cy="736600"/>
          </a:xfrm>
        </p:grpSpPr>
        <p:sp>
          <p:nvSpPr>
            <p:cNvPr id="14" name="mmprod_s2_1043"/>
            <p:cNvSpPr txBox="1"/>
            <p:nvPr>
              <p:custDataLst>
                <p:tags r:id="rId15"/>
              </p:custDataLst>
            </p:nvPr>
          </p:nvSpPr>
          <p:spPr>
            <a:xfrm>
              <a:off x="1384057" y="2844800"/>
              <a:ext cx="1002565" cy="7366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prstShdw prst="shdw14" dist="35921" dir="2700000">
                      <a:scrgbClr r="0" g="0" b="0">
                        <a:alpha val="50000"/>
                      </a:scrgbClr>
                    </a:prst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vi-VN" sz="2800" smtClean="0">
                  <a:latin typeface="Arial"/>
                </a:rPr>
                <a:t>C) </a:t>
              </a:r>
              <a:endParaRPr lang="vi-VN" sz="2800">
                <a:latin typeface="Arial"/>
              </a:endParaRPr>
            </a:p>
          </p:txBody>
        </p:sp>
        <p:sp>
          <p:nvSpPr>
            <p:cNvPr id="15" name="mmprod_s1_1023"/>
            <p:cNvSpPr txBox="1"/>
            <p:nvPr>
              <p:custDataLst>
                <p:tags r:id="rId16"/>
              </p:custDataLst>
            </p:nvPr>
          </p:nvSpPr>
          <p:spPr>
            <a:xfrm>
              <a:off x="2383844" y="2844800"/>
              <a:ext cx="909265" cy="73660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prstShdw prst="shdw14" dist="35921" dir="2700000">
                      <a:scrgbClr r="0" g="0" b="0">
                        <a:alpha val="50000"/>
                      </a:scrgbClr>
                    </a:prst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endParaRPr lang="vi-VN" sz="2800">
                <a:latin typeface="Arial"/>
              </a:endParaRPr>
            </a:p>
          </p:txBody>
        </p:sp>
        <p:pic>
          <p:nvPicPr>
            <p:cNvPr id="31" name="mmprod_answer_input10026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098" y="3036578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00502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2" grpId="0" animBg="1" autoUpdateAnimBg="0"/>
      <p:bldP spid="33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vi-VN" smtClean="0">
                <a:latin typeface="Arial"/>
              </a:rPr>
              <a:t>Drag Drop</a:t>
            </a:r>
            <a:endParaRPr lang="vi-VN">
              <a:latin typeface="Arial"/>
            </a:endParaRPr>
          </a:p>
        </p:txBody>
      </p:sp>
      <p:sp>
        <p:nvSpPr>
          <p:cNvPr id="3" name="mmprod_dndimage"/>
          <p:cNvSpPr/>
          <p:nvPr>
            <p:custDataLst>
              <p:tags r:id="rId3"/>
            </p:custDataLst>
          </p:nvPr>
        </p:nvSpPr>
        <p:spPr>
          <a:xfrm>
            <a:off x="19594" y="-81129"/>
            <a:ext cx="9144000" cy="6858000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" name="mmprod_feedback_7000"/>
          <p:cNvSpPr/>
          <p:nvPr>
            <p:custDataLst>
              <p:tags r:id="rId4"/>
            </p:custDataLst>
          </p:nvPr>
        </p:nvSpPr>
        <p:spPr>
          <a:xfrm>
            <a:off x="3057632" y="2323197"/>
            <a:ext cx="1645920" cy="1410970"/>
          </a:xfrm>
          <a:prstGeom prst="rect">
            <a:avLst/>
          </a:prstGeom>
          <a:blipFill>
            <a:blip r:embed="rId19"/>
            <a:stretch>
              <a:fillRect/>
            </a:stretch>
          </a:blip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Arial"/>
              </a:rPr>
              <a:t>đúng</a:t>
            </a:r>
            <a:endParaRPr lang="vi-VN" dirty="0">
              <a:latin typeface="Arial"/>
            </a:endParaRPr>
          </a:p>
        </p:txBody>
      </p:sp>
      <p:sp>
        <p:nvSpPr>
          <p:cNvPr id="5" name="mmprod_feedback_7002"/>
          <p:cNvSpPr/>
          <p:nvPr>
            <p:custDataLst>
              <p:tags r:id="rId5"/>
            </p:custDataLst>
          </p:nvPr>
        </p:nvSpPr>
        <p:spPr>
          <a:xfrm>
            <a:off x="2209800" y="4018139"/>
            <a:ext cx="1493520" cy="1487170"/>
          </a:xfrm>
          <a:prstGeom prst="rect">
            <a:avLst/>
          </a:prstGeom>
          <a:blipFill>
            <a:blip r:embed="rId20"/>
            <a:stretch>
              <a:fillRect/>
            </a:stretch>
          </a:blip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Arial"/>
              </a:rPr>
              <a:t>sai</a:t>
            </a:r>
            <a:endParaRPr lang="vi-VN" dirty="0">
              <a:latin typeface="Arial"/>
            </a:endParaRPr>
          </a:p>
        </p:txBody>
      </p:sp>
      <p:sp>
        <p:nvSpPr>
          <p:cNvPr id="6" name="mmprod_feedback_7009"/>
          <p:cNvSpPr/>
          <p:nvPr>
            <p:custDataLst>
              <p:tags r:id="rId6"/>
            </p:custDataLst>
          </p:nvPr>
        </p:nvSpPr>
        <p:spPr>
          <a:xfrm>
            <a:off x="-161403" y="6044644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chemeClr val="bg1"/>
                </a:solidFill>
                <a:latin typeface="Arial"/>
              </a:rPr>
              <a:t>Bạn đã làm đúng</a:t>
            </a:r>
            <a:endParaRPr lang="vi-VN">
              <a:solidFill>
                <a:schemeClr val="bg1"/>
              </a:solidFill>
              <a:latin typeface="Arial"/>
            </a:endParaRPr>
          </a:p>
        </p:txBody>
      </p:sp>
      <p:sp>
        <p:nvSpPr>
          <p:cNvPr id="7" name="mmprod_feedback_7011"/>
          <p:cNvSpPr/>
          <p:nvPr>
            <p:custDataLst>
              <p:tags r:id="rId7"/>
            </p:custDataLst>
          </p:nvPr>
        </p:nvSpPr>
        <p:spPr>
          <a:xfrm>
            <a:off x="-172135" y="5911334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chemeClr val="bg1"/>
                </a:solidFill>
                <a:latin typeface="Arial"/>
              </a:rPr>
              <a:t>Bạn không hoàn thành</a:t>
            </a:r>
            <a:endParaRPr lang="vi-VN">
              <a:solidFill>
                <a:schemeClr val="bg1"/>
              </a:solidFill>
              <a:latin typeface="Arial"/>
            </a:endParaRPr>
          </a:p>
        </p:txBody>
      </p:sp>
      <p:sp>
        <p:nvSpPr>
          <p:cNvPr id="8" name="mmprod_feedback_7004"/>
          <p:cNvSpPr/>
          <p:nvPr>
            <p:custDataLst>
              <p:tags r:id="rId8"/>
            </p:custDataLst>
          </p:nvPr>
        </p:nvSpPr>
        <p:spPr>
          <a:xfrm>
            <a:off x="98155" y="5972547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chemeClr val="bg1"/>
                </a:solidFill>
                <a:latin typeface="Arial"/>
              </a:rPr>
              <a:t>Thử lại</a:t>
            </a:r>
            <a:endParaRPr lang="vi-VN">
              <a:solidFill>
                <a:schemeClr val="bg1"/>
              </a:solidFill>
              <a:latin typeface="Arial"/>
            </a:endParaRPr>
          </a:p>
        </p:txBody>
      </p:sp>
      <p:sp>
        <p:nvSpPr>
          <p:cNvPr id="9" name="mmprod_feedback_7007"/>
          <p:cNvSpPr/>
          <p:nvPr>
            <p:custDataLst>
              <p:tags r:id="rId9"/>
            </p:custDataLst>
          </p:nvPr>
        </p:nvSpPr>
        <p:spPr>
          <a:xfrm>
            <a:off x="228600" y="5928273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solidFill>
                  <a:schemeClr val="bg1"/>
                </a:solidFill>
                <a:latin typeface="Arial"/>
              </a:rPr>
              <a:t>Bạn phải trả lời câu hỏi trước</a:t>
            </a:r>
            <a:endParaRPr lang="vi-VN">
              <a:solidFill>
                <a:schemeClr val="bg1"/>
              </a:solidFill>
              <a:latin typeface="Arial"/>
            </a:endParaRPr>
          </a:p>
        </p:txBody>
      </p:sp>
      <p:grpSp>
        <p:nvGrpSpPr>
          <p:cNvPr id="17" name="mmprod_Button106"/>
          <p:cNvGrpSpPr/>
          <p:nvPr>
            <p:custDataLst>
              <p:tags r:id="rId10"/>
            </p:custDataLst>
          </p:nvPr>
        </p:nvGrpSpPr>
        <p:grpSpPr>
          <a:xfrm>
            <a:off x="3852513" y="5398452"/>
            <a:ext cx="1266371" cy="1401763"/>
            <a:chOff x="7541260" y="5718826"/>
            <a:chExt cx="1145540" cy="407337"/>
          </a:xfrm>
        </p:grpSpPr>
        <p:sp>
          <p:nvSpPr>
            <p:cNvPr id="18" name="mmprod_ButtonShape106"/>
            <p:cNvSpPr/>
            <p:nvPr>
              <p:custDataLst>
                <p:tags r:id="rId14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400">
                <a:latin typeface="Arial"/>
              </a:endParaRPr>
            </a:p>
          </p:txBody>
        </p:sp>
        <p:sp>
          <p:nvSpPr>
            <p:cNvPr id="19" name="mmprod_ButtonText107"/>
            <p:cNvSpPr/>
            <p:nvPr>
              <p:custDataLst>
                <p:tags r:id="rId15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blipFill>
              <a:blip r:embed="rId21"/>
              <a:stretch>
                <a:fillRect/>
              </a:stretch>
            </a:blipFill>
            <a:ln w="15875"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vi-VN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Tiếp tục</a:t>
              </a:r>
              <a:endParaRPr lang="vi-VN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mmprod_Button104"/>
          <p:cNvGrpSpPr/>
          <p:nvPr>
            <p:custDataLst>
              <p:tags r:id="rId11"/>
            </p:custDataLst>
          </p:nvPr>
        </p:nvGrpSpPr>
        <p:grpSpPr>
          <a:xfrm>
            <a:off x="3847960" y="3996689"/>
            <a:ext cx="1305268" cy="1401763"/>
            <a:chOff x="6275578" y="5718826"/>
            <a:chExt cx="1176782" cy="407337"/>
          </a:xfrm>
        </p:grpSpPr>
        <p:sp>
          <p:nvSpPr>
            <p:cNvPr id="21" name="mmprod_ButtonShape104"/>
            <p:cNvSpPr/>
            <p:nvPr>
              <p:custDataLst>
                <p:tags r:id="rId12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400">
                <a:latin typeface="Arial"/>
              </a:endParaRPr>
            </a:p>
          </p:txBody>
        </p:sp>
        <p:sp>
          <p:nvSpPr>
            <p:cNvPr id="22" name="mmprod_ButtonText105"/>
            <p:cNvSpPr/>
            <p:nvPr>
              <p:custDataLst>
                <p:tags r:id="rId13"/>
              </p:custDataLst>
            </p:nvPr>
          </p:nvSpPr>
          <p:spPr>
            <a:xfrm>
              <a:off x="6275578" y="5725059"/>
              <a:ext cx="1094740" cy="356537"/>
            </a:xfrm>
            <a:prstGeom prst="roundRect">
              <a:avLst/>
            </a:prstGeom>
            <a:blipFill>
              <a:blip r:embed="rId22"/>
              <a:stretch>
                <a:fillRect/>
              </a:stretch>
            </a:blipFill>
            <a:ln w="15875"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vi-VN" sz="2000" dirty="0" smtClean="0">
                  <a:solidFill>
                    <a:srgbClr val="2B333C"/>
                  </a:solidFill>
                  <a:latin typeface="Times New Roman" pitchFamily="18" charset="0"/>
                  <a:cs typeface="Times New Roman" pitchFamily="18" charset="0"/>
                </a:rPr>
                <a:t>Trả lời</a:t>
              </a:r>
              <a:endParaRPr lang="vi-VN" sz="2000" dirty="0">
                <a:solidFill>
                  <a:srgbClr val="2B333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4213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 animBg="1" autoUpdateAnimBg="0"/>
      <p:bldP spid="6" grpId="0" animBg="1" autoUpdateAnimBg="0"/>
      <p:bldP spid="7" grpId="0" animBg="1" autoUpdateAnimBg="0"/>
      <p:bldP spid="8" grpId="0" animBg="1" autoUpdateAnimBg="0"/>
      <p:bldP spid="9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8" y="76199"/>
            <a:ext cx="9141854" cy="67818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209800"/>
            <a:ext cx="5636363" cy="8886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96809720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42556574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58" y="1048558"/>
            <a:ext cx="8229600" cy="5809442"/>
          </a:xfrm>
          <a:prstGeom prst="rect">
            <a:avLst/>
          </a:prstGeom>
        </p:spPr>
      </p:pic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69660" r:id="rId3" imgW="7466667" imgH="4001058"/>
        </mc:Choice>
        <mc:Fallback>
          <p:control r:id="rId3" imgW="7466667" imgH="4001058">
            <p:pic>
              <p:nvPicPr>
                <p:cNvPr id="2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2000" y="1371600"/>
                  <a:ext cx="7467600" cy="40005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11449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8996160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659413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graphicFrame>
        <p:nvGraphicFramePr>
          <p:cNvPr id="3" name="mmprod_scoring_101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55125411"/>
              </p:ext>
            </p:extLst>
          </p:nvPr>
        </p:nvGraphicFramePr>
        <p:xfrm>
          <a:off x="457200" y="1600200"/>
          <a:ext cx="8229600" cy="2702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8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00959">
                <a:tc>
                  <a:txBody>
                    <a:bodyPr/>
                    <a:lstStyle/>
                    <a:p>
                      <a:pPr algn="r"/>
                      <a:r>
                        <a:rPr lang="vi-VN" sz="1900" b="1" dirty="0" smtClean="0">
                          <a:latin typeface="Arial"/>
                        </a:rPr>
                        <a:t>Điểm</a:t>
                      </a:r>
                      <a:r>
                        <a:rPr lang="vi-VN" sz="1900" b="1" baseline="0" dirty="0" smtClean="0">
                          <a:latin typeface="Arial"/>
                        </a:rPr>
                        <a:t> của bạn</a:t>
                      </a:r>
                      <a:endParaRPr lang="vi-VN" sz="1900" b="1" dirty="0">
                        <a:latin typeface="Arial"/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vi-VN" sz="1900" b="0" dirty="0" smtClean="0">
                          <a:latin typeface="Arial"/>
                        </a:rPr>
                        <a:t>{score}</a:t>
                      </a:r>
                      <a:endParaRPr lang="vi-VN" sz="1900" b="0" dirty="0">
                        <a:latin typeface="Arial"/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959">
                <a:tc>
                  <a:txBody>
                    <a:bodyPr/>
                    <a:lstStyle/>
                    <a:p>
                      <a:pPr algn="r"/>
                      <a:r>
                        <a:rPr lang="vi-VN" sz="1900" b="1" dirty="0" smtClean="0">
                          <a:latin typeface="Arial"/>
                        </a:rPr>
                        <a:t>Điểm</a:t>
                      </a:r>
                      <a:r>
                        <a:rPr lang="vi-VN" sz="1900" b="1" baseline="0" dirty="0" smtClean="0">
                          <a:latin typeface="Arial"/>
                        </a:rPr>
                        <a:t> tối đa</a:t>
                      </a:r>
                      <a:endParaRPr lang="vi-VN" sz="1900" b="1" dirty="0">
                        <a:latin typeface="Arial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vi-VN" sz="1900" b="0" dirty="0" smtClean="0">
                          <a:latin typeface="Arial"/>
                        </a:rPr>
                        <a:t>{max-score}</a:t>
                      </a:r>
                      <a:endParaRPr lang="vi-VN" sz="1900" b="0" dirty="0">
                        <a:latin typeface="Arial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0959">
                <a:tc>
                  <a:txBody>
                    <a:bodyPr/>
                    <a:lstStyle/>
                    <a:p>
                      <a:pPr algn="r"/>
                      <a:r>
                        <a:rPr lang="vi-VN" sz="1900" b="1" dirty="0" smtClean="0">
                          <a:latin typeface="Arial"/>
                        </a:rPr>
                        <a:t>Số</a:t>
                      </a:r>
                      <a:r>
                        <a:rPr lang="vi-VN" sz="1900" b="1" baseline="0" dirty="0" smtClean="0">
                          <a:latin typeface="Arial"/>
                        </a:rPr>
                        <a:t> lần bé làm bài</a:t>
                      </a:r>
                      <a:endParaRPr lang="vi-VN" sz="1900" b="1" dirty="0">
                        <a:latin typeface="Arial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vi-VN" sz="1900" b="0" dirty="0" smtClean="0">
                          <a:latin typeface="Arial"/>
                        </a:rPr>
                        <a:t>{total-attempts}</a:t>
                      </a:r>
                      <a:endParaRPr lang="vi-VN" sz="1900" b="0" dirty="0">
                        <a:latin typeface="Arial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mmprod_feedback_7006"/>
          <p:cNvSpPr/>
          <p:nvPr>
            <p:custDataLst>
              <p:tags r:id="rId3"/>
            </p:custDataLst>
          </p:nvPr>
        </p:nvSpPr>
        <p:spPr>
          <a:xfrm>
            <a:off x="457200" y="4273863"/>
            <a:ext cx="4937760" cy="1018341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shade val="50000"/>
                <a:shade val="75000"/>
                <a:satMod val="125000"/>
                <a:lumMod val="75000"/>
              </a:schemeClr>
            </a:solidFill>
            <a:prstDash val="solid"/>
          </a:ln>
          <a:effectLst>
            <a:prstShdw prst="shdw14" dist="71842" dir="2700004">
              <a:scrgbClr r="0" g="0" b="0"/>
            </a:prst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vi-VN" smtClean="0">
                <a:latin typeface="Arial"/>
              </a:rPr>
              <a:t>Question Feedback/Review Information Will Appear Here</a:t>
            </a:r>
            <a:endParaRPr lang="vi-VN">
              <a:latin typeface="Arial"/>
            </a:endParaRPr>
          </a:p>
        </p:txBody>
      </p:sp>
      <p:grpSp>
        <p:nvGrpSpPr>
          <p:cNvPr id="12" name="mmprod_Button9007"/>
          <p:cNvGrpSpPr/>
          <p:nvPr>
            <p:custDataLst>
              <p:tags r:id="rId4"/>
            </p:custDataLst>
          </p:nvPr>
        </p:nvGrpSpPr>
        <p:grpSpPr>
          <a:xfrm>
            <a:off x="7395631" y="4332915"/>
            <a:ext cx="1483126" cy="1544970"/>
            <a:chOff x="7452360" y="5680770"/>
            <a:chExt cx="1234440" cy="445393"/>
          </a:xfrm>
        </p:grpSpPr>
        <p:sp>
          <p:nvSpPr>
            <p:cNvPr id="13" name="mmprod_ButtonShape9007"/>
            <p:cNvSpPr/>
            <p:nvPr>
              <p:custDataLst>
                <p:tags r:id="rId9"/>
              </p:custDataLst>
            </p:nvPr>
          </p:nvSpPr>
          <p:spPr>
            <a:xfrm>
              <a:off x="7452360" y="5718826"/>
              <a:ext cx="1234440" cy="407337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400">
                <a:latin typeface="Arial"/>
              </a:endParaRPr>
            </a:p>
          </p:txBody>
        </p:sp>
        <p:sp>
          <p:nvSpPr>
            <p:cNvPr id="14" name="mmprod_ButtonText9008"/>
            <p:cNvSpPr/>
            <p:nvPr>
              <p:custDataLst>
                <p:tags r:id="rId10"/>
              </p:custDataLst>
            </p:nvPr>
          </p:nvSpPr>
          <p:spPr>
            <a:xfrm>
              <a:off x="7477761" y="5680770"/>
              <a:ext cx="1112692" cy="419993"/>
            </a:xfrm>
            <a:prstGeom prst="roundRect">
              <a:avLst/>
            </a:prstGeom>
            <a:blipFill>
              <a:blip r:embed="rId14"/>
              <a:stretch>
                <a:fillRect/>
              </a:stretch>
            </a:blipFill>
            <a:ln w="15875"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vi-VN">
                <a:solidFill>
                  <a:schemeClr val="bg1"/>
                </a:solidFill>
                <a:latin typeface="Arial"/>
              </a:endParaRPr>
            </a:p>
          </p:txBody>
        </p:sp>
      </p:grpSp>
      <p:grpSp>
        <p:nvGrpSpPr>
          <p:cNvPr id="15" name="mmprod_Button9009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5595834" y="4435119"/>
            <a:ext cx="1323340" cy="1211145"/>
            <a:chOff x="4671712" y="5930899"/>
            <a:chExt cx="1437118" cy="492127"/>
          </a:xfrm>
        </p:grpSpPr>
        <p:sp>
          <p:nvSpPr>
            <p:cNvPr id="16" name="mmprod_ButtonShape9009"/>
            <p:cNvSpPr/>
            <p:nvPr>
              <p:custDataLst>
                <p:tags r:id="rId7"/>
              </p:custDataLst>
            </p:nvPr>
          </p:nvSpPr>
          <p:spPr>
            <a:xfrm>
              <a:off x="5126497" y="5981153"/>
              <a:ext cx="840108" cy="391620"/>
            </a:xfrm>
            <a:prstGeom prst="roundRect">
              <a:avLst/>
            </a:prstGeom>
            <a:noFill/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vi-VN" sz="1400">
                <a:latin typeface="Calibri Light" panose="020F0302020204030204" pitchFamily="34" charset="0"/>
              </a:endParaRPr>
            </a:p>
          </p:txBody>
        </p:sp>
        <p:sp>
          <p:nvSpPr>
            <p:cNvPr id="17" name="mmprod_ButtonText9010"/>
            <p:cNvSpPr/>
            <p:nvPr>
              <p:custDataLst>
                <p:tags r:id="rId8"/>
              </p:custDataLst>
            </p:nvPr>
          </p:nvSpPr>
          <p:spPr>
            <a:xfrm>
              <a:off x="4671712" y="5930899"/>
              <a:ext cx="1437118" cy="492127"/>
            </a:xfrm>
            <a:prstGeom prst="roundRect">
              <a:avLst/>
            </a:prstGeom>
            <a:blipFill>
              <a:blip r:embed="rId15"/>
              <a:stretch>
                <a:fillRect/>
              </a:stretch>
            </a:blip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vi-VN" sz="2400">
                <a:solidFill>
                  <a:srgbClr val="2B333C"/>
                </a:solidFill>
                <a:latin typeface="Calibri Light" panose="020F0302020204030204" pitchFamily="34" charset="0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537" y="279639"/>
            <a:ext cx="1195094" cy="11802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580" y="305364"/>
            <a:ext cx="1143000" cy="112883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478" y="305364"/>
            <a:ext cx="859482" cy="12001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901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71700" r:id="rId3" imgW="9142857" imgH="6857143"/>
        </mc:Choice>
        <mc:Fallback>
          <p:control r:id="rId3" imgW="9142857" imgH="6857143">
            <p:pic>
              <p:nvPicPr>
                <p:cNvPr id="2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6858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137433720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58" y="1048558"/>
            <a:ext cx="8229600" cy="58094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152400"/>
            <a:ext cx="3077005" cy="562053"/>
          </a:xfrm>
          <a:prstGeom prst="rect">
            <a:avLst/>
          </a:prstGeom>
        </p:spPr>
      </p:pic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70685" r:id="rId3" imgW="7466667" imgH="4266667"/>
        </mc:Choice>
        <mc:Fallback>
          <p:control r:id="rId3" imgW="7466667" imgH="4266667">
            <p:pic>
              <p:nvPicPr>
                <p:cNvPr id="3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38200" y="1295400"/>
                  <a:ext cx="7467600" cy="4267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59831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5" y="-7513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259" y="3525591"/>
            <a:ext cx="1105054" cy="5334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1" y="2286000"/>
            <a:ext cx="685800" cy="8166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" y="2895601"/>
            <a:ext cx="2276059" cy="776804"/>
          </a:xfrm>
          <a:prstGeom prst="rect">
            <a:avLst/>
          </a:prstGeom>
        </p:spPr>
      </p:pic>
      <p:sp>
        <p:nvSpPr>
          <p:cNvPr id="9" name="Rectangle 8"/>
          <p:cNvSpPr/>
          <p:nvPr>
            <p:custDataLst>
              <p:tags r:id="rId2"/>
            </p:custDataLst>
          </p:nvPr>
        </p:nvSpPr>
        <p:spPr>
          <a:xfrm>
            <a:off x="245165" y="3102658"/>
            <a:ext cx="2421836" cy="4002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0724FD"/>
                </a:solidFill>
                <a:latin typeface="Times New Roman" pitchFamily="18" charset="0"/>
                <a:cs typeface="Times New Roman" pitchFamily="18" charset="0"/>
              </a:rPr>
              <a:t>3- 4 </a:t>
            </a:r>
            <a:r>
              <a:rPr lang="en-US" sz="4400" dirty="0" err="1" smtClean="0">
                <a:solidFill>
                  <a:srgbClr val="0724FD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4400" dirty="0">
              <a:solidFill>
                <a:srgbClr val="0724F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456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2" y="43755"/>
            <a:ext cx="9479120" cy="6858000"/>
          </a:xfrm>
          <a:prstGeom prst="rect">
            <a:avLst/>
          </a:prstGeom>
        </p:spPr>
      </p:pic>
      <p:sp>
        <p:nvSpPr>
          <p:cNvPr id="2" name="Rectangle 1"/>
          <p:cNvSpPr/>
          <p:nvPr>
            <p:custDataLst>
              <p:tags r:id="rId2"/>
            </p:custDataLst>
          </p:nvPr>
        </p:nvSpPr>
        <p:spPr>
          <a:xfrm>
            <a:off x="1485900" y="609600"/>
            <a:ext cx="6858000" cy="838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linhk</a:t>
            </a:r>
            <a:endParaRPr lang="en-US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>
            <p:custDataLst>
              <p:tags r:id="rId3"/>
            </p:custDataLst>
          </p:nvPr>
        </p:nvSpPr>
        <p:spPr>
          <a:xfrm>
            <a:off x="960549" y="2387710"/>
            <a:ext cx="7391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hlinkClick r:id="rId11"/>
              </a:rPr>
              <a:t>https://</a:t>
            </a:r>
            <a:r>
              <a:rPr lang="en-US" dirty="0" smtClean="0">
                <a:solidFill>
                  <a:srgbClr val="0000FF"/>
                </a:solidFill>
                <a:hlinkClick r:id="rId11"/>
              </a:rPr>
              <a:t>www.google.com/search?q=m%C3%A1y+bay&amp;client=firefox-b-d&amp;channel=crow2&amp;source=lnms&amp;tbm=isch&amp;sa=X&amp;ved=2ahUKEwjb8L-pmMznAhUhy4sBHY0MCG4Q_AUoAXoECAwQAw&amp;biw=1304&amp;bih=694</a:t>
            </a:r>
            <a:endParaRPr lang="en-US" dirty="0" smtClean="0">
              <a:solidFill>
                <a:srgbClr val="0000FF"/>
              </a:solidFill>
            </a:endParaRPr>
          </a:p>
          <a:p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6" name="Rectangle 5"/>
          <p:cNvSpPr/>
          <p:nvPr>
            <p:custDataLst>
              <p:tags r:id="rId4"/>
            </p:custDataLst>
          </p:nvPr>
        </p:nvSpPr>
        <p:spPr>
          <a:xfrm>
            <a:off x="1042920" y="3733800"/>
            <a:ext cx="7277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2"/>
              </a:rPr>
              <a:t>https://</a:t>
            </a:r>
            <a:r>
              <a:rPr lang="en-US" dirty="0" smtClean="0">
                <a:hlinkClick r:id="rId12"/>
              </a:rPr>
              <a:t>www.honda.com.vn/pages/honda-car/car-list/car-list.html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9" name="Rectangle 8"/>
          <p:cNvSpPr/>
          <p:nvPr>
            <p:custDataLst>
              <p:tags r:id="rId5"/>
            </p:custDataLst>
          </p:nvPr>
        </p:nvSpPr>
        <p:spPr>
          <a:xfrm>
            <a:off x="985770" y="4338935"/>
            <a:ext cx="7391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3"/>
              </a:rPr>
              <a:t>https://</a:t>
            </a:r>
            <a:r>
              <a:rPr lang="en-US" dirty="0" smtClean="0">
                <a:hlinkClick r:id="rId13"/>
              </a:rPr>
              <a:t>www.google.com/search?client=firefox-b-d&amp;q=t%C3%A0u+th%E1%BB%A7y&amp;channel=crow2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1" name="Rectangle 10"/>
          <p:cNvSpPr/>
          <p:nvPr>
            <p:custDataLst>
              <p:tags r:id="rId6"/>
            </p:custDataLst>
          </p:nvPr>
        </p:nvSpPr>
        <p:spPr>
          <a:xfrm>
            <a:off x="1143000" y="5239434"/>
            <a:ext cx="5791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4"/>
              </a:rPr>
              <a:t>https://</a:t>
            </a:r>
            <a:r>
              <a:rPr lang="en-US" dirty="0" smtClean="0">
                <a:hlinkClick r:id="rId14"/>
              </a:rPr>
              <a:t>www.youtube.com/watch?v=D2rDyCjmOLI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2" name="Rectangle 11"/>
          <p:cNvSpPr/>
          <p:nvPr>
            <p:custDataLst>
              <p:tags r:id="rId7"/>
            </p:custDataLst>
          </p:nvPr>
        </p:nvSpPr>
        <p:spPr>
          <a:xfrm>
            <a:off x="1143000" y="5850727"/>
            <a:ext cx="61558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5"/>
              </a:rPr>
              <a:t>https://www.youtube.com/watch?v=V_8BpZ2Q8sQ&amp;list=PLks_uCB8qb1zEvHwXul6Wofnwd-ViXULW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652402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50793"/>
            <a:ext cx="8207793" cy="54863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3655910"/>
            <a:ext cx="1197393" cy="6858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93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838200"/>
            <a:ext cx="8178800" cy="5905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76200"/>
            <a:ext cx="2514951" cy="476317"/>
          </a:xfrm>
          <a:prstGeom prst="rect">
            <a:avLst/>
          </a:prstGeom>
        </p:spPr>
      </p:pic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68637" r:id="rId3" imgW="7542857" imgH="4952381"/>
        </mc:Choice>
        <mc:Fallback>
          <p:control r:id="rId3" imgW="7542857" imgH="4952381">
            <p:pic>
              <p:nvPicPr>
                <p:cNvPr id="3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14400" y="1219200"/>
                  <a:ext cx="7543800" cy="4953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8939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Oval 3"/>
          <p:cNvSpPr/>
          <p:nvPr>
            <p:custDataLst>
              <p:tags r:id="rId2"/>
            </p:custDataLst>
          </p:nvPr>
        </p:nvSpPr>
        <p:spPr>
          <a:xfrm>
            <a:off x="3429000" y="2209800"/>
            <a:ext cx="1524000" cy="1524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Oval 6"/>
          <p:cNvSpPr/>
          <p:nvPr>
            <p:custDataLst>
              <p:tags r:id="rId3"/>
            </p:custDataLst>
          </p:nvPr>
        </p:nvSpPr>
        <p:spPr>
          <a:xfrm>
            <a:off x="3434366" y="4191000"/>
            <a:ext cx="1524000" cy="1524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8" name="Oval 7"/>
          <p:cNvSpPr/>
          <p:nvPr>
            <p:custDataLst>
              <p:tags r:id="rId4"/>
            </p:custDataLst>
          </p:nvPr>
        </p:nvSpPr>
        <p:spPr>
          <a:xfrm>
            <a:off x="3401096" y="381000"/>
            <a:ext cx="1524000" cy="1524000"/>
          </a:xfrm>
          <a:prstGeom prst="ellipse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Cloud 4"/>
          <p:cNvSpPr/>
          <p:nvPr>
            <p:custDataLst>
              <p:tags r:id="rId5"/>
            </p:custDataLst>
          </p:nvPr>
        </p:nvSpPr>
        <p:spPr>
          <a:xfrm>
            <a:off x="4925096" y="2514600"/>
            <a:ext cx="1752600" cy="914400"/>
          </a:xfrm>
          <a:prstGeom prst="cloud">
            <a:avLst/>
          </a:prstGeom>
          <a:solidFill>
            <a:srgbClr val="00B0F0"/>
          </a:solidFill>
          <a:ln w="25400" cap="flat" cmpd="sng" algn="ctr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Đúng rồi!</a:t>
            </a:r>
            <a:endParaRPr lang="vi-VN"/>
          </a:p>
        </p:txBody>
      </p:sp>
      <p:sp>
        <p:nvSpPr>
          <p:cNvPr id="6" name="Cloud 5"/>
          <p:cNvSpPr/>
          <p:nvPr>
            <p:custDataLst>
              <p:tags r:id="rId6"/>
            </p:custDataLst>
          </p:nvPr>
        </p:nvSpPr>
        <p:spPr>
          <a:xfrm>
            <a:off x="1496096" y="685800"/>
            <a:ext cx="1905000" cy="914400"/>
          </a:xfrm>
          <a:prstGeom prst="cloud">
            <a:avLst/>
          </a:prstGeom>
          <a:solidFill>
            <a:srgbClr val="00B050"/>
          </a:solidFill>
          <a:ln w="25400" cap="flat" cmpd="sng" algn="ctr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Sai rồi!</a:t>
            </a:r>
            <a:endParaRPr lang="vi-VN"/>
          </a:p>
        </p:txBody>
      </p:sp>
      <p:sp>
        <p:nvSpPr>
          <p:cNvPr id="9" name="Cloud 8"/>
          <p:cNvSpPr/>
          <p:nvPr>
            <p:custDataLst>
              <p:tags r:id="rId7"/>
            </p:custDataLst>
          </p:nvPr>
        </p:nvSpPr>
        <p:spPr>
          <a:xfrm>
            <a:off x="1529366" y="4648200"/>
            <a:ext cx="1905000" cy="914400"/>
          </a:xfrm>
          <a:prstGeom prst="cloud">
            <a:avLst/>
          </a:prstGeom>
          <a:solidFill>
            <a:srgbClr val="00B050"/>
          </a:solidFill>
          <a:ln w="25400" cap="flat" cmpd="sng" algn="ctr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Sai rồi!</a:t>
            </a:r>
            <a:endParaRPr lang="vi-VN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sai-va-thử-trong-p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đúng-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sai-va-thử-trong-p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5" grpId="0" animBg="1"/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Lexus_LS460-L_106_1024x768[1]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4300" y="45244"/>
            <a:ext cx="32766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vi-VN" sz="6600" b="1">
                <a:solidFill>
                  <a:schemeClr val="bg1"/>
                </a:solidFill>
              </a:rPr>
              <a:t>Xe ôtô</a:t>
            </a:r>
          </a:p>
        </p:txBody>
      </p:sp>
      <p:sp>
        <p:nvSpPr>
          <p:cNvPr id="15370" name="Line 10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 flipV="1">
            <a:off x="4038600" y="5562600"/>
            <a:ext cx="533400" cy="609600"/>
          </a:xfrm>
          <a:prstGeom prst="line">
            <a:avLst/>
          </a:prstGeom>
          <a:noFill/>
          <a:ln w="57150">
            <a:solidFill>
              <a:srgbClr val="FFFF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15371" name="Text Box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57600" y="6096000"/>
            <a:ext cx="175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800" b="1">
                <a:solidFill>
                  <a:srgbClr val="00FF00"/>
                </a:solidFill>
              </a:rPr>
              <a:t>Bánh xe</a:t>
            </a:r>
          </a:p>
        </p:txBody>
      </p:sp>
      <p:sp>
        <p:nvSpPr>
          <p:cNvPr id="15372" name="Line 12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1371600" y="4038600"/>
            <a:ext cx="762000" cy="914400"/>
          </a:xfrm>
          <a:prstGeom prst="line">
            <a:avLst/>
          </a:prstGeom>
          <a:noFill/>
          <a:ln w="57150">
            <a:solidFill>
              <a:srgbClr val="FFFF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15373" name="Text Box 1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3400" y="5105400"/>
            <a:ext cx="1447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800" b="1">
                <a:solidFill>
                  <a:srgbClr val="00FF00"/>
                </a:solidFill>
              </a:rPr>
              <a:t>Cửa xe</a:t>
            </a:r>
          </a:p>
        </p:txBody>
      </p:sp>
      <p:sp>
        <p:nvSpPr>
          <p:cNvPr id="12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2514600" y="2057400"/>
            <a:ext cx="1295400" cy="685801"/>
          </a:xfrm>
          <a:prstGeom prst="line">
            <a:avLst/>
          </a:prstGeom>
          <a:noFill/>
          <a:ln w="57150">
            <a:solidFill>
              <a:srgbClr val="FFFF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13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57300" y="2971800"/>
            <a:ext cx="3924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3200" b="1" smtClean="0">
                <a:solidFill>
                  <a:srgbClr val="FF0000"/>
                </a:solidFill>
              </a:rPr>
              <a:t>Gương chiếu hậu</a:t>
            </a:r>
            <a:endParaRPr lang="en-US" altLang="vi-VN" sz="3200" b="1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>
            <p:custDataLst>
              <p:tags r:id="rId9"/>
            </p:custDataLst>
          </p:nvPr>
        </p:nvSpPr>
        <p:spPr>
          <a:xfrm>
            <a:off x="28977" y="45244"/>
            <a:ext cx="9144000" cy="6888956"/>
          </a:xfrm>
          <a:prstGeom prst="rect">
            <a:avLst/>
          </a:prstGeom>
          <a:solidFill>
            <a:schemeClr val="accent1"/>
          </a:solidFill>
          <a:ln w="15875" cap="flat" cmpd="sng" algn="ctr">
            <a:solidFill>
              <a:schemeClr val="accent1">
                <a:shade val="50000"/>
                <a:shade val="75000"/>
                <a:satMod val="125000"/>
                <a:lumMod val="75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1300">
                <a:solidFill>
                  <a:srgbClr val="FFFF00"/>
                </a:solidFill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559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86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86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86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uild="allAtOnce"/>
      <p:bldP spid="15365" grpId="1" build="allAtOnce"/>
      <p:bldP spid="15365" grpId="2" build="allAtOnce"/>
      <p:bldP spid="15365" grpId="3" build="allAtOnce"/>
      <p:bldP spid="15365" grpId="4" build="allAtOnce"/>
      <p:bldP spid="15370" grpId="0" animBg="1"/>
      <p:bldP spid="15372" grpId="0" animBg="1"/>
      <p:bldP spid="15373" grpId="0"/>
      <p:bldP spid="12" grpId="0" animBg="1"/>
      <p:bldP spid="13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29699" name="Content Placeholder 3" descr="Hoancau[1]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524000"/>
            <a:ext cx="3510492" cy="2362200"/>
          </a:xfrm>
          <a:noFill/>
          <a:ln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34" descr="ce4b58debbf44eca92498f5d405371c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10" y="1524000"/>
            <a:ext cx="3527785" cy="22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va-thử-trong-p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96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96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khen-hay-vo-tay-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0723" name="Picture 3" descr="Hoancau[1]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585119"/>
            <a:ext cx="5164291" cy="3475037"/>
          </a:xfrm>
          <a:noFill/>
          <a:ln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6068" name="Line 4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H="1">
            <a:off x="6248400" y="2667000"/>
            <a:ext cx="1219200" cy="84142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16069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162800" y="2087562"/>
            <a:ext cx="1676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3200" b="1"/>
              <a:t>Mũi tàu</a:t>
            </a:r>
          </a:p>
        </p:txBody>
      </p:sp>
      <p:sp>
        <p:nvSpPr>
          <p:cNvPr id="216070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5105400" y="3733800"/>
            <a:ext cx="304800" cy="1554956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16071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99963" y="5288756"/>
            <a:ext cx="1828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800" b="1"/>
              <a:t>Thân tàu</a:t>
            </a:r>
          </a:p>
        </p:txBody>
      </p:sp>
      <p:sp>
        <p:nvSpPr>
          <p:cNvPr id="216072" name="Line 8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457200" y="1905000"/>
            <a:ext cx="2133600" cy="12954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16073" name="Text Box 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0" y="1447800"/>
            <a:ext cx="1828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800" b="1"/>
              <a:t>Đuôi tàu</a:t>
            </a:r>
          </a:p>
        </p:txBody>
      </p:sp>
      <p:sp>
        <p:nvSpPr>
          <p:cNvPr id="216074" name="Text Box 1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38400" y="623887"/>
            <a:ext cx="40386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4800" b="1">
                <a:solidFill>
                  <a:srgbClr val="008000"/>
                </a:solidFill>
              </a:rPr>
              <a:t>TÀU THỦY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6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6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6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16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16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07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16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16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07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16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16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307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1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216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16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216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216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6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6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8" grpId="0" animBg="1"/>
      <p:bldP spid="216069" grpId="0"/>
      <p:bldP spid="216070" grpId="0" animBg="1"/>
      <p:bldP spid="216071" grpId="0"/>
      <p:bldP spid="216072" grpId="0" animBg="1"/>
      <p:bldP spid="216073" grpId="0"/>
      <p:bldP spid="216074" grpId="0"/>
      <p:bldP spid="216074" grpId="1"/>
      <p:bldP spid="216074" grpId="2"/>
      <p:bldP spid="216074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 Box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24200" y="5334000"/>
            <a:ext cx="3200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5400" b="1">
                <a:solidFill>
                  <a:srgbClr val="FF0000"/>
                </a:solidFill>
              </a:rPr>
              <a:t>Máy bay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893" y="1037343"/>
            <a:ext cx="4729397" cy="4501635"/>
          </a:xfrm>
          <a:prstGeom prst="rect">
            <a:avLst/>
          </a:prstGeom>
        </p:spPr>
      </p:pic>
      <p:pic>
        <p:nvPicPr>
          <p:cNvPr id="7" name="Picture 34" descr="ce4b58debbf44eca92498f5d405371c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699" y="938022"/>
            <a:ext cx="6859784" cy="4395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257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PERSISTENCEDATA" val="MMPROD_UIPERSISTENCEDATA"/>
  <p:tag name="MMPROD_10279PHOTO" val="/9j/4AAQSkZJRgABAQAAAQABAAD/2wBDAAMCAgMCAgMDAwMEAwMEBQgFBQQEBQoHBwYIDAoMDAsKCwsNDhIQDQ4RDgsLEBYQERMUFRUVDA8XGBYUGBIUFRT/2wBDAQMEBAUEBQkFBQkUDQsNFBQUFBQUFBQUFBQUFBQUFBQUFBQUFBQUFBQUFBQUFBQUFBQUFBQUFBQUFBQUFBQUFBT/wAARCAKAAo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yKiuu+FnhXTPF/jG1tdb1GPSdEhBub+7lkVNkI6gN6ksoH1r65uvjF8H9O+HPiPw/4JlsoLr+zZxFD9ikh+0bYjn53Rd7Y9Tk+9fDYbBqvHmlOx/YGdcQzyqrGjSoOo921sl5uzPiCwv7nSr63vLSZre7gYSRSoeUcHIIr1GL4/634p06fw743vJNW8O3wRJXjjRbi3dSCkyFV5KleVbqP18morClXqUJOKfunrYvL8LmtONSa95ap9V5pn3F+zp+zLofhvU7XxqPECeJomjP2BY7fykjyMM7ctk7WZcdB7/LtsftMfs4aDrnhHVPE+g6fDpWu6fE91KtqmxLpAuXBVeN+MkEDn8ePOP2J/idd6b4nbwfcTmXTr+OSaCKRv8AUyJt3bfZg/T1XP8AFX0L+0n8SdL8AfC/WIri4j/tPU7aWys7XPzu7gjfj0AbJP8AiK+zpxws8Fe1kfzlXxGd0eJIwdRymml6r5dD86NK1/UNFttRgsbhrePULf7Lcqh+/HvBx/45+W7+8ap2109nJ5iJGzL081A6/wDfJ4qCO6Md/bxR6Zc6vO54s7Z9jOv+0+3ge/NdxqWheMdV0l7qXStA8OaXCuU0rTLATXLr0+a5kzJux83ymvkYUJ1I87dktj9xxvEODy/FxwnJec7c3z7np/7PGo+CPGF3d2Xju71g3VrAbqGe61mRLTCNjACbChGc9T+HSuO+PPizwFqWqxaf4F1fWdcigfZcNdT/AGm0t/8AZieRt4PTcFzXl0Okvrky2CW4umnOzymG7dXc6j8LbyS/aLR9LsNJ02ONUjjjdl3t/EWXbXbGu6mGdLk17nzmOo0cvzuliJYhxpvW17pP9EyXQ/Gdj4Z+H1vHbeF9H1DUpr+Zbm/1S1Fy2wJGyBM/c++en92ui/Zv+F9h8XPiJe2+p6c39hR28ksnlSuiwOW/doD3b2OfumsWy+AulagIrjxAZLq6i3bFtZ3iRB+DKTVq9+C8Wkut54P17V/CurR/PHPa30rKzf7Slua1owU5QdXZdDwcy4kp0IYihgfjm37931/y2R97fDb4SeG/hPp9zaeHbE232l1eeWWRpJJiPu7iew3Nwvy/Mf71df5ffFfEXwo/bW8T+AdesvCnxetIpYHfyY/Etqu1X/ulx0/4EtfbWmalaaxYxXlncJcW8wDxyxncrKa+1oTpuKjT2PwbGPEVKrqYh3k+o8RjqRSeWPvY5qw3Sm/d7Cuq5wWIhGetBX5uRVimbR3FFwsReTu7U54wpqVfl6UfLt61NyrEXl+go8v5egqXd2ApO9HMTYjMJ7U3y/rU/bgU32ouIZ5Z6U0R7fTdU5+9RtDf71CY7ETruGdtNSM7uanK9sU1fvYxVXCxFtDNjAoMfapWxvo53VNwsRLH8/FBx0xUu72pdtFxECRlv9ml2/K1S/d9Kd/D2ouOxAilV5zTtvcVKvSj73FFwsQbW9PmpVX1qX/gJpdvy52iquFiLy/pTXj5z96paUdaLisQbd3SlKlW3ZqX7rdKPei4WIvL9aTyal+81O460XCxB5e3mj+LkVKW9qF9fSi4EaemKGUelSLn0FLRcCHb8vPy/wB6l2+uKd93k04/NU3Aj2mh49rKKn2/LTQvHSi47EO35ulDxjsKsP8AL0ApjKGqriIvu8Ubeen/AAKpdtHtU3Aj27jikEI3f7VSrRxmquFiILtPIo2+lS+2BQ3tSCxBTjH8vFL93tTj607gM2jb0+ajlVbAp9C+9TcLEXl7qNoXjFTnG2jbVXDlItvGBXJfEz4WaD8VNDTStegeWFJPNjlifZJC+CNwP+63Q5Fdk1N2/Ws5RVRWnsdFCvUwtRVqLtNH55ftPfBOx+Duv6KmkQ3DaLeW5/fzSb3eYOd65xgfIyY4/vVn+H9V8P8AjXwP4vttR8MaXox0nTxd2Gp2CGN0kDBEhdyT5hfPf+6fbH6I6rpNhr1k9lqNlbajav8AfguY1lQ/7ymvIvjp+z3b+Ofh2mieErfTtAntrtLxLaKAQwzEI42nYPlPz9f9n8a+ar5Y4SnUo7PofseW8awxNKhhcddTi/4l/P8ApHzp+yx8MtE8eXFz9q8XzadqUXzjS9MH2e7ZPUzld2PZM+7dq6j9p7TNC+FVtp9jpmu+J11q7jd1i/tWWa3VBxmVZGOcnsPQ/Rt79nD9lvxJ8PvH8XiXxHLaQCyhkFvbWs5laR3TZlsLjbtLfjXzd8cbnxDP8U/EI8TSTPqEd06BZTwkO5jEE9ExtYY+tefNSw+C5XTs2fWYWVHN+IXOliuejBJ2037eaRxl3fG9bzJI4klPVoowgb8BwP8AgIFX9R8VanqmgaXo11ctNp+mGRrWM/w+YQT+or7E/Zy+Cvhjx18GdPuPFPhS0+1TSSLHdeSYZpoc/I+9MHuRnvgNXhn7SXwAPwZ1m2utOnluvDmoEiB5fmeCQfM0bnoeOVPpu/u5bhqYGtRoe16M+owfFOXY/MXl0o2qQb5e2nb5HrH7LP7Nei6r4ZtfGPim1j1OS73PY6fP80McYJG9x0cnHQ8Y9+nZfG/9k21+J+r2mq6Fe22gXcUK288TQfuZEH3SoHQjp7jHTHO5+yX8QtP8X/CnTNMW4j/tXSI/slxa7vnCA/un2+hGOfXIrW/aa8fTfDz4R6rd2c3kajeFbG1dW+YPJncy+6oHI9xX0tOlhfqV2rqx+MYvMc6lxK4wk1Pn5V2SfkfNmo/Gq2/Z70G48C/D+ePVb6Od5NQ1+5iyhn4VhGnQ4woycj5f4uteAeIfEN/4r1q51bVbj7VqF0++WfYE3n7ucBVFZtOjjeaSOONC8jnaFUbmY/3Vr4+tiamIap/Z6I/ofLspw2VwlXteo/jn1Y2ivve41H4UeB/Anh/wZ8QJtKfU4NPghuLeS3M0kb+WucmMEx+zZHavkf40eCNI8GeLAfDeoJq3hq/T7TYXEUiyqBkgxlvVCPyI/irXE4H2EOdTv+h5mT8SrNMQ6EqLh2b2aXZnAf8AAjXoHwp+Cnif4s3yf2TYltMjn8q4v5SBHDgAkc9TgjgZ6j/erhYbG4uLW4uIoneC2AMrr/yzBOAT7Z4r6O/Y5+NWkeAL7VPD2v3UdjYak6XFvdyttjjmAwwduwI28t6e9RgqcJ14qs7I6+JMRisPl1apgYqc108v61PDNT8L3dnpV75lu66po8zW+o2ir8+z+GRV61mtotx/YiaxE8F1pbzeSLmCdH+fDHDKGyhwrfeUV9jftReHPhlq8S+JF8Xw+GfFvl/uLzSZ0eW6X0eINiQV8PWlrOt1dXN3LDdXEz/8fMVuLdpUH3SyhsZr0sww1Gldpn55wZm2bYmaw9SP7tb3W3ozY0bWL/Q9TivNLuprLUYw3lz2zlJUUj5trDmt3StD174j3p1C5up7tXO19RvpjKT/AMCLZevMIPD+oeLvirpdm8Vzb6TDGVeeNGQTZwWXd3H3f++a+uLC1t9J0+KCNEgghT/dVVrnp4f3FeXyLzjiv6viakMLRXOtOfqYaWul/DfQVkAG3eqPK4+aUlv8/LXSwyC4hSRPuuAwrxbxzqFz8RBfyWeW0bTZ0hgZfuz3G8b39wB8tevaUv2PR7NJXC7IUUs30rtUVBcp+V1q9XEVXVqO8n1LKWsEcrSJBGjt1ZUXdUlRwzJcJujIZG6NUlBlOcqnxSCiiiggz9b0HT/Emny2Gp2kV5ayja8UqblrgvDviDx/+y3qS6n4SvbnxB4LQ5uPD125lWKL+Lyj1H/Aa9NpPvcf+hVtTqzpO8TKpThNWkj6R+B37RHhP48aGl3oV4i3iRq1xp8jjzYW/usvX71epbvu1+Z3iL4S3Gj68vi3wBfy+F/FcL+aJbU7Ypv7yunQhq7/AOHH/BRLVPDepxaH8WfDh02Vfk/tW1jKIzf3mU8f984r36OMhNe8eFXwUoO9M+8t1NZvcV5Pp/7VXwq1CzW5j8c6IkZG7bLfRK3/AHzurw/xd+3FpWpfHzwL4e8F3sepaNPcNb6rcphom3jEQVhx1Wut1YLqcEaM30Psr71J3pIpPOiRwflcK1HvVmEhf4uaVelIetKFoIBelH+1Tad/ndQAn/AjQOtHegdassTd83FL3pN3r/31R3znbVAwRd27NHK8UnO/rS7vmqLkCBqVcK1G8elJ/FSuAtFFG72pDuDttagetH3qKCgVipobOKPu9qF96dyA/hxRR7YoX5mxTTGhT1pPpSf3s04daYhvfdS0i9aP4qVwD7y0etO/HtSfQ0rgMp33aPwo9qQA1G6j8aN1ABzS7j3NI2fSg/dxVlgzbaQselL96hs7lp3IDmj+Kk2n1pec0wDbzRuOe1N5V8f0p33aADf/AJxTd31oX5f92g9KACinbqb70veHcd95eab81FHzLRcQUfMtHehvUUx3HFqbu9KKFbbxQIKPlooP3un60AH/AAKsvVfC+ja5PFcanpFhqM8Xyxy3VqkrJ/usV4rUb5hR3qJxjLSRvTrTpPmhKwIFVVUAKq+33a5v4i/D7SfiZ4VvNB1iIy2k/wAyyIdrwuOjo38JH69OhrpB97FG761M4RnDklsVRxFWhWVanK0k73Pzv8bfs6fEb4Qay19pMN9f2sRbyNW0Tf5oX3CNvQ/3u3ua4Hxf8SPGHi2xi0vxHrV7qEFtIHS2vD9xwCMtlc5wT971r9TK8m/ai8EN41+DetR2tt51/ZBb2BVTLt5Zy4Xvu2b+PWvmsVlXJTcqM2l2P2nJeOliMTRp5hQg53S5+q8z4H8EfDLxP8R7iWHw5pE+qNCQsjxsqpHnplyygfd719Z/AT9kMeC9TtvEfi+aG91OAiS106BsxwP2d2/jceg4HXn5ceDfsy/GKD4ReOZH1IuNC1KMW92yDPlkHKSY6nG4jb6OevSv0J0jxFpmuabHf6bqFtfWcoyk9vMrpj/eFc+VYXDVF7SXxo9XjrO84w1R4WjG1GezS1fdXPz4/aT+GXirw38RPEWuanZTzaTf3rzW2pIMx7HY7EJH3Co2rhsdK8c9s19c/tofGTR9Z0m18HaNdw30y3Hn38tu6ukewECPPrk7iO2PevklreRYUlMbLE7lA+PlZhhmXd/wJf8AvqvGzCMI12qbufonCVfE18qpTxkOSWy9FsfQv7GHhvT/ABZ4t8UaRqtst5Y3WjmOWF/usPMT9feuA+PHwz0X4W+M5dK0jX49ZTJZ7fZ++tPRJCOCfpg+oFTfBT4iyfDC18YazbOE1BtNW2tWYfKJHkT5/wDgABf/AIBXmtxNcXjveXMryzzSFnkc7mdz8zFm7n5utVOrT+qQhb3vyMsLg8V/blfEuo40tNO7sFtay3lwkEEbSyudqRqPmJr03wt8JRCyXOsuJGX5vssZ+X/gTd/ov/fVcv8AD7XtO8O6ncXmoB2ZYdsPlpubO4btvvtr1HTfHGna1pd1eWhZfs2GkilG1gPXjtWeHhCestzxuK8xzDCXpYSDjT6ysaUfh/TreRJI7SJHToyiuD+L3iKws4oLDVNZTS9Pcb5oIn/0i5/uou3nFej21xHeQJPGQ6ONwZTVDU/C+la1cpcXthBcXCDaksiDco/2Wr10fiEpSlLmkeKad4mvfETWsVhZnRvCtl/x72uza1wf77e1d9o9nf8AiidZLmWT7KnvtX/dWuoj8H6XG+RbD8zXJfEXxxP4fntdA0J44tRkj82R9gbyE+6vy9MtVblKaS5Uj0SGFIYljQBUAwKdXhEfiTxXbrlPEly8n/TWONl/9Bq5bfF7xRosi/2jpkOr2veW0G2VV/3d3/stTYhwZ7XRWF4S8baR40svtGmXSSsvyyQN8rxt/dZTyK3akkKKKxPGfiyy8E+HbzV72VUS3jZkVj99v4QtMDk9W+MmmeHdb1fS9TcwS2wb7Oyjc0x9FX1rkbr4max4qTy7nwxYNYY5TUE3s/8AwHdxXA2mqaRpu/xBrmoQnUbzMxaV9zJn5sKvaqlz8YrKRtml6de6o396KF9v/oNbcpqoL7R01zH8H7pJbjX/AA1FpGo2/wAz2sSOu8f3lVOCK6H9n7wyPjR8YPDVp4I8LnRvBui3qalfXyQbFkZPuKzdzntXjXibxFrniazV4/CGpRXEX+rnWB/l7Mre2K+sv+CafxIvPD+v698OtZzavPGuoWMUo2t6Oq/+O12YaKc1c4MXeFNuB+g9vH5cKRgn5AFp/wA1FByv5V9AfIhu+ahW+aig4XpQQLupu7/aoams1ADm60NMF5zTC3GaaYz1AJpoBfODdqTzjn7p20Mr5xtO7+7imv5m7Gx9o9qobHLcBX5B2/SlEwbqdtM3Fd2fu01trVAifzKN3fNV2Xb0c0qXQX5TlWzVgWVbtS1D5nfNPDfL1qWA9flo3DGaY0naj71CGh+4/NSfjTd59KfVCEX0p23vmmtnGKUZbplqmwAv3utKetIc96T+KkAtItLRQAUm47sbqPunOaC1AAtB+agNR7U7AH40c4obPvR9aQ7DdxX7xNA6UN8pzTu68U7Bcbu29Kdu70FqOaNQuNb79OPy0f7xpp6UIQbvn6U3+LPvTv46aetNjQ7npR9DR/FndSLjfimIXvR81Nwf71HG7vQO475qT8aXnbg01c7qBDj0o+hppz7tQrelKwDv+BUH731ppbnvS7qpAJu4zmgehNL+FI2PU0MAOP71C53U3+H+9Thn/dpAG47cUUcrzSFfWgBU+bihvmXkUifKc0u4s1UVH3Xc+UvjR+xhHrN7da14HmisZ5C0smk3Hywu33m8t/4PoePdV4r5D17QtQ8MatdaXqtnLYahbPslglGCD/n+LoRX6ffEf4neH/hXof8AaniC7MEDv5UMSJvlmf0Ra+Kf2p/ib4O+Kl34a1nw35ovxDPDfCeIxShQyGMN2PWT7pP3q+MzTDYenedKVp9j+iOCM6zbGShQxdJzo7KVtrd2cH8IPhpbfFHxXa6RN4hsdE81wuLjPmSe0a4wx/2SR/u16n+194G0n4caf4C0LR4fJsre3u/mY5eRyYsu57kmvnuzhkUfa0L7bd1Z2iO1k+b5WVu3zd/XbXqXxv8AH93468M+DF1Ob7Tq2mR3NrNP/wA/KbYXjm/4HG6N9c15FKdP6tOEl73f5n32Mw2K/tnD1Y1L0Vf3ezs9Tx67juLiJILYFnlmjXb6jeN3/ju6vS/Anhmw1qXyryISqliGHP8AE7v831xxXn1tcG1uYp0+/G4cfg26uo0bxR/wiviIOELwQ77WRV7x72ZWX3+b/wAdrjpSS+I9DO8PiatKf1V8s7afIseJfhff6PsewMmqRPuysce1k/u/Lu5+tX/h1pceh6tdJrLrZS3Nv5Udtcnb5qk89f8Ad6Vi6l8RtbuNVluLe9aCASfu4lA2bf4dy9/+BV6jqvh+28aaBam9t1WWWFJdrj7hI3YruowpzqXgfn2fY7NMJl0MNjGn7Tr1MH+y/EngmZzokces6M53izlk2vC38Wxj2/4FTLf4qXbajFYT+HrmK8f/AJZLPCzf98h81zOofCkWbMDZPLF/0ycsP++ateGriPwfL5FnaQwM55XYFY/8C216mh+Uey7M9Ue++z6e93cp5Cxxs7qx6Yr5lfxlp02q634j1G8igS+unWDzD8xiT5V2r/wGvpBrV9e0Oe3vUVVuY2Qqh3cGvJ7D4J+FvhrK2o3lhNrKs7MJWRpfJG77u3c350JoiPus89/4WFPqD40bQNQ1Jf8Anr5DIjf8CNSrfePLjmLwgcdt0g/+Kr2KH4meG4YV/s8WiqPl++i/+O1q6D4rS6uXkvbhYIv4Ex8v6U+fyN/ePnCRvGlv4s0i8g8NXWl3ouUWSeA/K6ZG7dhv7u6vsCJi0akj5sVlyeItJXl7uJvw3VRufHWnwr+6Ek7f7I20m7mXK30Oik3qnyAM3+1Xn+oeF7PxBe3VvqdwdUvLmN4v+mVshG1tvYHb3rD8TfFaDzGtzehHb5VtLY+bK3ttHNbvg/4Y+M/iJDFF9jm8KaDN81xd3Z23Nwn8Sqg5G78KxlONNXZvTw856I8Ui+HvhiPxslvo1mLqw0wFZryX5/tEv3fvHrzur1rwdY2kOoeZJHFFaxpzuA217d8QvgfYal8PrfR/DEcGk6jpoVrKTG1WI+8jezf7Wa+btX8UT+DYf7I8UaVeaDel/wB5PPGTbyf7so4qaWIVU654WdFWParOayuBi3eF/wDrmVrzP4nSP8O/iD4F+IdgvkNpepJDeSRDb/o8nytu9tu6ucg8YaVGn2iLV7QKP+Wi3C//ABVaGt+NtH+IXgjW/Dkl/FLfzWjvAsnDOU5+Xd1Py11Qk4STiefVoOUGfpx4a1qDxBoOnanbuHgu4ElRvqtaO47uleBfsN+LD4s/Z+0YSyF7iweW0m3H5gQfl/8AHa9+b7lfVQfNFM+DqR5JtCdulNpqbtv+z2p1aWMgLbR03VVeZ2ZgkZbb7VY71E6uv3Mbt1FizPuZj/rJcRY96wptYu76VRpkRlUH55Wzt/4DWze2YupPLfLoPv8AFWX8qMJFEFgT7u1R2pFXOTurHxDfLKseotCx6eUfmQf71Z8fgvxL5iyDxJett+by2uj/APFV3Tybd0cce7/Zps3mQx9Apf5dqn5qdhanI/bPGenhylxFqO3os42/+PBajj+Klxps2zXdCuLJF63UHzp+jZrrLaz/AHX78vv/ALtNvNJtMZILZ/vDdQmK6G6f4u0rXIElsrgXCN/cNXBq1tIWDkxenmCvMtZ+F8ENw17odwdJuM7vMgyq5/2lFW/DvjrUdJ1FNI8RxhXl/wCPe7kKtFKfTPY1oGh6LFNHt3xSiVPrT1kjkG8If96q1utrfSZMYTA+6vy1WeO5jdjBIZYN3MW79akGi890Vb752/SnDVI13CQFf9qo7VYJvvHc3/PNjUstvFtZPIDfhSSAtRTJNFvikDr/ALJpyyVjPou0tJaIbOfH3oz8v/AlpbbWjC6W2oIYpfuifHyPTINndtpwY9qZt57fnSpQBJ83rRuNN3fWj7vWgdx3O3pS0nOKa9AgoX5RR9TTT8y0mA77tFA6U2pHYd2oP+yKT7q80m75elVYLjv+A03vRu+WjjrkUxAfpTv4elI3y96N1A/dFoPSjd9aTdQISnU2gfLQAbTupw+U9PmpqqfUUFaABmPy4FA60i/epaAE3dqUdaT73NJ/D/dqgH80z8Kd/CKKAD71N/Cl/ix96k20mAq7mp22koHyrTATbt70v3u1J/eP8NJ/FUgLz/tUH6Ggtto+b2oAB0oVeGINN27htpy5+Yfw0AfN/wC2T8JvEPxA0vQ9V0C0l1JtM85J7KIbpSsmz50Hf7mCq8/MK+e/hb+y14v+Id/cR31pdeFrKBebrU7R13vn7gRtpPfnp8tfohNI0cUkioXwrNhRyfavz3H7XXxITxQ2pf2pF9k83f8A2W1vF5ITP+r3bd/TvnNfLZjQw1Osq1a+p+48IZnnWKy6pgcv5V7Pq99T0P43/AnQPhlpvh+30hR599pl9bX8sjtuumitfOjkwThP3kQJx696+c/Gy+XPo8b488aXatIw90yn/kMx16h8df2go/ib4rNzYxPBpWnWFxZ2Ky8GR508uaQjsuwttH+yP72K8q8dXDXHjLWiTuRLuSGP2RDsQf8AAQoFeJjalJt+x2P0/hrDZhThTeOd5NNu+97/AOTX9Ix7SETXCI7lEJ+dsdF/ib/vmtG21p7Vby7hKJfzTAh9mWRDlm256c7ff/x6syKQwvkejKfxXFQzSeSmQBvb5RvcIi/7TMeg2968unFyaUT7DGzpUqc62Jl7iOw8MXg8RavZWVxp8V1evOspudm39yFbO/HB+bYvzf3q9kttUtrq+uLSKQPLAF8zaen+zXhOi+JjpdlcWXhv/iY6pdDbPqrIyW9sP7qZ5c16T8KtBOj6VO7yPK8z7jK/3nb+9Xu0qfs4a7n84Z7jo5hi51KX8PodzXlfxO8N3Ekym2Jie4kRYJV/hk+781eqVieIW3av4XtzjbPqqKf++HNat2ifO03qedzeJPEvwpkWy8U6XdWq43JdRQtNbTD+8rheP91qtQfHS21TbBpej3+t3TdIrO1kf/vptuBX6CXfgC21WxhYCMHyxkOm4dK8v+Mtt/wqDwDe61bQW73RcW9rEibd8r52/wAq5va1P5TsisPVla588+C/gy/ijVU1/wCINnpfhy1bm10iWZFmP+1K3TPtzWz4p/Zr1VpvtHhvXLUWUnzRpeIWXb/suN2RXVfC39k2DxtpkmteJ5k1jU7s+bPdXieZhj1VA3KgdKrah8Ntc+BfiK5bwTqYurZMNNoN25FtJ3wm37h+uaHGr8dz16dClJ+xhrNbrqebf8M5+OZD+/8AEejWqd2iR3b9VWsB/Avw+0u+eDxD47v/ABBPG22aDSreaWIf3g3lq4r1rxv8W7T4o2Gm+GNEhk03UdS3JqsUg2TWKBvmRv8Ae2uue/Wul0jw/YaHYRWdnaxQQRpsCqi1jerL4merhcuhVXNy/eV/hJ4c8Bz6VFfeCdPsbiAZX7TEg3hv4s55B+tesWmlF2BuJVRf7i186fC6H+wf2jfFdpZHZYXFotxNEnyqJikW75a9y1HxALe5t7dDullP3fQfxGuOpTUZ+87msaU23CCsed/FD4la34m8Zf8ACtfh1HFBq8W1r/VZRlbZdqsAnq/PtXPa14A+K3gDyv8AhIZrHxvpMv8ArrO5QJMV/i2M24MfY4rA8Tx+IPgT8ZdR+JNhpsviDw/qTg3sFmf31ueOdncfe6V6TY/te/DX4kXxGq6smlyrEVjt70NC6P77wBXpQhTnDQ4YxnTmlOPu9e/yOC8IfDTw1e+K7zxNF4ai01VCxWsEtuqMO5fG3rWR+0/aaVbfDqJ/Lhi1L7dAljtCh9+/nb3+7mu38V/F/wAKeFdFfUP7WttRydlva6fIs0079kVU718//FTwv481S10v4n+KbP8AsjSLe7SG10eQszxxvlfMfsD92qprlauejjKlDD4d0oK7Z7r/AMExtekk0bx5ocjndbaglxtz/fTH/stfcJztr87/APgmNqCXnj/4lmN90T+Q4/N6/Q6vs8O/3aPxLGK1dg3yr0pu096d3oPSuo80RetJuG3bSMveonX0NAA/zPvQU0Qhlc7Azf3qbNdGP5Ng6fezVJ5pJkx5p/3UoLRc+zrDFmMlG781EkM6zLKSsrKPWoPspkbnO760w6XPJ/q5FRs/dY1Nii28j7OYz/3zSRSCOLjDeq5qqY9Tt9oQJL/wOo49Ydbh4p7Yp/DuxSM/tFqW4XfwNyt/CwrA1vw7Z6xZvaXqBopPuN/zyb+9Wo8iYymVqMXCN+7yNr/LuoNEcpoOoX/hm+/4R7W3LpKN9ldZ+8o7V3Vgw2eUflfs2flda57xJpKa5o/2N8Le2knnWz4/i/uq1VdB1oahYJOCUuLd9kiMfm3CnfUGdXNbhiyE/OvSpbS4Pl+XKdrp+tQxXkV8Y5YnG7utRX032e7gkx8rGr90lI0DMNjAZVqZMomj8qcb0b+9TrpvOdRj5vvU1JPOZoyQGFICla3H9i3K2c7nyH/1L+ns1a/3eM1m3VuJI3gk+ZT/ABVNpN0bzTkd8b0LRPz/ABDigg0OKXd7UxPTNOXrQAu35qc1N7UUAH3hzRQc9qT8aAE3fLS80h+7SbV6ZoAX7vajd8tG4stIPrQAtG3bR2oXHr+lUAPj5cUd6RsNxSnrUgOprfMadvHrTT1pIbAf7WKN3Y0UbferEN/io/ip1Axnk0AFA+tD/L0NIcd6SAXd7Un3etA6UN8wpgL97nIo9s/Sk9qT8KkB33eOKKY7c04rx1oAWh//ANdJ93vTW9KAH/epwYelM28Un41QCt0ptO2jHWm8bqXvAO96bS7qY3WkND/4a+Sv2r/BvhP4X6fa+INC8NWUfiHVr1le7mBmij43llhctHvLY/g/vfWvrSuP+K3wu0n4ueFJdE1cyRJ5gmguYvvwyDIDrnjoSNvoa4cZR9vSaS1Pp+HsyWW46FStJ+z6pdV59/Q/ObxB4sfxd4f8/Vvs8muQ3KpDcQ2yQvLAUfzFfYADscR4zz85rJ8WgSeIb6dW3RXUn2uP/ck+cD6jODXZfHL4MT/BTxDZabLqX9qxXlv9ojuVgMP8ZGCNzc8Z/GvP7y8e8MG/CrFGsSfQV+dYhTg3Cpuj+vcrnhcRShicHK9N3t/XyDT9PuNSn8i2ie4lA3mJPvFf4ttetW3wr8MMkGoz2cz7E80RXTn5O/zKehrxb/hKJPA+t6HreC1lHerb3TY6RSAjP/fW2vptvK1Sw4bdBMn3lP3lruwlO0Ofufk/G2Z1pYn6lsl+vc8403QTrWqOLaIQWoPLKu1VFelWtqlnAkUY2qKS1s4rGFYoE2IKnrvPzGUrhXK+Orj+z7rwvfk/JbatEz/irrW/FqUUl89pvG9Bu69RXOfFS3ebwXdSRj57aSO4H4OKNyVo0foHoMwuNHspR0eJG/SvOP2k/h/f/EX4Z3FhpRT+1LSdL23SQ7VkdAfl/wDHq6b4R64niH4Y+G9QQhluLKJv/Ha6O9f5GqVojGN41bx7nzd8Fv2j7GPRn0e4jW11m1PlXWl3L+XcQSfxAoeoz/EOK6XVdFg1zTZtd/tGMXMjmRrd+i/7NYnxr/Zq8I/FfUU1S9F1pesoNo1DT5Nj+2VPBrzN/gz8TfCsK2+iePLLVLVPlSLV7Da2P9pkasnUVuWR9nhZx5/bQXLN7tdTq4tHsYtTk1CO2jS8kAV5wvJFct8S/i3ofwx09pNQn+0ahIP9H02D5ppm7AL2+tYL2Hxpk1OXTIrrwt5yIGMqxzbVz0/i61b0f9maODVotX128l8ReKbyQNcXjDZDCv8AEqIO38PzVjdLc+olir2UVa/c0PgP4X1Oz02/8V6/GINc16RruSD/AJ4IduxPwVVrr9BWTWtYudUYboFzHB/u+tdvN4VnfTTb24KMU2J7VHqkGj/DfRLKXVbkWVo0iW6Owz8xrkcJTdzkWLo0IvXVnJa5aSazrFjp4TdAj+dPx2X7o/Osnxj8LtG8Y6tp+mz6HbTqW824l8vog/h/4FXsBj8PaFo114gvdWs4tPSPzXuvPDJs9vm5rR+Gl1pPj/w9beI9NguYrW8XdH9rh8pyvbitYUZxPMr5vR2tex5L4B/Za8DeCfEn9t6XooS8xtTzDuRPcLXYfHj4aXPxC+CvijQ7WDzr2W0L28S93QhlA/75r2W30eOOtCK2SLoK6oRd7s+Wr45S0ij81v8Agm9fWXwp+IPjXQ/GN2nhvV7ryYre11MNC0zAvu2seD1r9JkYMgeNw6sNwZTXBfFr4DeEfjLoL6drtgVlzvivLY7JoX7Mp/xrxHw34t8Ufsla/ZeFvHd22vfD6+fytK8SrHiWzk/hhuAP73Y19LhMXCygz4/F4dzl7RH1azU09ais7yLULSK6t5BPBMgeN4z8pU/dNSjGK9o8QVutQvshTeW/hqZutRuoYcigCr9lN46yy5VO0X/xVWNobaBhQPanU047VQEXl/SjaY2/vUHLbsVXkm85/LHy/wC1SQE/nbt2PlqJ1guFw/zfjUFzeW9qMSyj/gI3NWdNqETROYgdqjduY0nYrlZJcLJZj7RGfNgHVW/hWqc0kF9C0luQr5/hqgbye3he9klhntV++u/pXAeM/iFoek7rqzuWdPmWTyj8sT9t1QWegw3Us0LyElZ7QrlfVa4vT/EmmaP468S6WZxuSOO73em9SP8A2SvnXxh+0trtxNNFp0UcEA+/LOPv/wC7Xkdn8TtUuPEmpXcE5865hVZJZW6qG+Xav/AqrkkFj7zsPiRp1xG+Z5UiV9o8qBmYt/vVem8cWUixRoL52Y7t0sY27fwavgOz+KHiGxilig1UbN+7b5Y61rWnxs8V28kAGsQNs6pJD8tHIB9/2nj7ToZmLylVYbR5qMu2ty01a21TbJbXcM/+4/zf9818FaX+0p4khVkvbaz1GBf+eb7P/Za7TRP2jNFaREvLC+06X/nvFteL/GnZgfZP26Nptk5KFP7wql4buH+zXjg7t8xbb+NeLaH8ZpPEULWdrLbX9h977Sh/ej/eWvWPDN9bzaNFJp863kQ6sp2sh9GWpuDR1sdwMLnNTrIG5FZFnfCRVcuGX7tWxmH50yy9/wDZrQz8i+v3c0v41Ckg2r71Ird6kQv+zSfSgsPWm/dGKAJG60m7cvSl5pDjHegdhGbtQq/LShaVutBVhO1FN/hpWx60ALQcsaT7woLbjjFAC0jY6Up+lJu5oAXad1FCtu6/LSe+6qJsH3eho5bvR/wJqG6VIgVfejjbyaT+GkoGhy/d60N0pP4aTatOwhf4aZzu/nTvYGhm3BQRQwBuaNvv81O3belNOcUwHM3uKbu3U1etHfrQOxLTB97+9RR91loEDL/wKjb8tDNt5z81NVvWgB3saCvoQ34UfeoC9qACgdqP4etNDfI3FAHL/EL4eeGfH2kmLxNpUeqW1srSo2H82L12FPn/AIeg61+bXjbwhqHhq/a5n0i90jTL24nOnx38ZileFGG35Tz0KctX6nbq+Ov2+P8AkL+Df+uFz/6FHXzWcYaDpOt2P2Tw6zivRx6wPNeEu72sm9EeM/CD4Qw/G7R/HfhdsLdS6M01o7fwTpIjJ/8AE/8AAqyPgT8RLmMXngrxHG1r4h0fMXlSja0qp8rbfevZf2EP+Sja9/2Cv/aiVU/bh/Zp1DR9S/4W/wCAI/K1SwfzdStIh/rk/ifb/Na5sHQ9pg01uLjOv7PPakJbWX5E1nqltfIzwyhtvVf4lrjvE3jR5Ge3tX8qBfvy5ri/AvxEtvHWlNqulObW/i+W9sWPzA/3lXuK734MeF9D+IXxUsPDniC2knsry2ml8uKQxfOmzuOf4q5+Xl+I+egoKPOeet48sNFu/tH9q2v2hP4ZJt27/ZrsNG+IGlfELR7+0t7hHWaF4uv3Hx91v519Z3H7Hfw5toCLXw5ZyH0uE83P4mvC/jL+y5J4S8vXPAWlx6few/8AH1p0bt5V0nqvo6/rWLrJOzRvGMKyvBntH7Ffij+1/g7b6ZK2660i4lspF9MP8v6V7jf8LXwF+yB8Yv8AhBvixqnhjWY5rCLW382OK5Ta0NwBhx6EN1ytfoJJGLiMEHqKN9DkmvZzucdf27zO2M1SGhvMehrtP7LVjytWIdPSPtWHsr7nesd7OPunBab4Bjt557jZ+9nfc7foo/Kt628Jxq+7HzV06QBe1SKoq1SRzVMwqz6ny58RPFXxj+HPxXupdK8FR+M/AskKtDFaTpDNC235tzMfVWrK8LR+Ifjfqem+LvFkdpYaHChfTtBtH80DI27pnPU4J4WvrdoxIGBAZW618oWtl4/+AF9f6RH4Ol8deFDM76dc6dOkVxCpOVidX4+Xpmt7XVkLD4lc/NUM/X/hb4Q8OePPBs1xZzT6TqGpfYp9PlupTDvKOyHbux8rL06fNX1zY6fbadaRW1rAlvBGNqRRjCqK+Z/A3gP4gfFvx1ofiXxro9r4P8N6POb2y0WKfzrmabayq0r9Bt3McLX1B0pWaVmYYupCpUvAKKKKDjCvIf2sbPS7z4AeLTqyI1vDAksbN/BJ5i7SvvmvXnOzknFfIP7Z/wASv+E8m0b4MeE3+365rN0k2otEcrbW0fJDH1Y1rTTc0okva56p+yRq17rX7Pfg+51Dd5/2XYGb7xQEhT+VewVznw88JweBfA+iaBbgLFYWqQ/kvzV0dfYQVoq58tN3m2G4belJ70MwppYYqzOwHb61E8wXr8tDMKyL++2nGQyY+6p/9mqhWZauLzar+WPmX5tzfKtcrrvjKw0eGWS5v4oEA3PJnao/4Ea8Y+MH7U2n+H57rSvDyf2zqiDYXX5baFv9purn/dr5h8S+NPEPi65efX9ZKxP1tYD5UIH+71P/AAKl8RqlY+mvFn7WHhbQ5pYNLjm168H8UCHyt3++eK8f179orxr4m3hJ7XSLeUtsSBGYqvpXjf8AbhaX7Jp1vFAq/L5rDduok1wWcaW6fv5x1b+H/vqlyor3jv5fH2u2NlPLf+Jb17clcwRhPnrm4vG13r3n2dsLlYHPmzSSle33elcdPIbyXN3cSyr/AHd/y1Zg1D7LG8dp+6LffZaoSQ25vrvVEluJ5Pkh9tv/AAGuftrxPOldHO5+i461s214ZoXRwNm/59v8QovYbReIrdUTttHzVHNqaqJlNqEjf6pO1Rx3TqN8kgV2qy9mjLvjzt+716VWGm/aGbncueKq4mjRi1BIRzJn/aUfLUv9qP8AKA+9f7uaw5rfySkW9ovT+JaVZntzzHVXFY6Ww8QXeluslnd3FgW6rAa9I8DfHLxT4fdY7DULbcf+e+VU4/vV4yt0MLkmnpcbXUo5/wCA0hWPuTwR+2Bo959ntPE+lXGkXkrhftlsfNt2bPX1r6W07xBp+vWaXGm3a3UEqbhLEdy1+UujeNP7LS3g1CyW6sEf52UfvQN38OeDX034G+ID6TDb6j4L1B7i1fDSafcyHyv9oKvVD+lJ6bEuNz7Ltrj5O9XVkVu9eRfDb41aN44ma0J+wakn+stZT8wb+or1CG8SRGwTQrGbTReHzHkUpyvAqISc9alVuKYkOHvQ3rk0n8NI2V4/OpKHD60tIF21xHj74z+DvhqyJ4h1uCxd+kTNk/8AfIrejRq4iXs6ULvyHaUvhO39qD61xGgfGfwZ4m0a41bTdetLixgG6V9+Ng9xWZ4Z/aD8B+M7y6s9F16C9u7ZC5iXg4Hp611f2bjNf3L0302K5JHmH7Vn7WsnwU1DT/Dvh2xi1fxLdJ50kUrYSCP7qlvcmqH7Jn7VXiD4zar4g07xNpltZf2Wiuby1c+UM7vlbP8Au18O/Fnx/ceNPiF4z8YXLtM8l89pZq38EMZ2KF/LP/Aq9d124uf2cv2bdA0nSyYPF/jkG5u7z+OKMqMBf+At+dfqqyLCU8FDB+zXtZWXN1vvJ+kVofY4nJ6VDB4eMda1XW3ZbL7z2b4w/wDBQOy0DW7nRvAujnxHcWzFJL6WTyrdX9m2814tP+3V8XWvPMH/AAj8a54g2O34Z3V826hcy2lymjaYdsvHmzD7zuevNQDw/A10LVtXZr7ONu04z6Zr6LDcPZbhaSdSCSaurpyk13dtkfW4bhvBU17L2bqzTs3zKK5uyvuz7p+G3/BRMrqNrYfEDw9/ZcUjBP7TsX82Ffdl6gf99V9p6NrNnr+m2+oWNxHdWlwgljliOVcHoVr8S7e9MGsvoV6wu4G+QOw5Ga+7/wDgn58W7280bXPA+r3ZmXQwZLWWQ/MIc9P1r5HiPhujSofWcNDlaSel7OL6q+qfdHzGfZJRwtP6zhL8qbi094yXTTfyPZf2qP2g1+A3gQ3VhHHd+IbyRLextZD1c9zjsFVmryD9l39sjXvHfxDXwf47hs7a5vY2ewurXKo7j5thy3XFfNH7R3xgf4wfFnVtWaUt4b0N3hsUz8rsON//AH1mvM9G8Uajb3tprdgXtNc0adLuBiNuQDnH0rvwnDdKOA9jUprma96XWMn8K9F19TuwXDtCtlbnVdsRK7gu6W/39PQ/a0tz/eox/s1wHwQ+LOm/GTwBp+v2Djc8aiaLPzRyYBZf1rv1xX4/iKNTDVZ0ais4n5xKPI+VgfUV4X+1l+0M/wABvBlq+mRRXfiTU5xb2NvL90fxM7ew/wDZq9tu7mOytZZ5XCRRhndmPQV+Vf7Tfxi/4W18WNR1YOW0Lw+htLJG+68n8b/99cf8Br6bhvLPr2J56kL04dO7ey+b/A9zJcu/tLFxoy0hu32S1b+4+lP2Wv2xNd8e+PJfCXjqGztr26i86wubVSquf4kbLdcV9j8MvWvxU0PxXf2t9Z67p5a11vSZluIyflLqe35V+oXg/wDaE03xN+z2vxDLCMw2h+1Rf3Jk4YfnzXt8R5DKlUp1aNNRcnyyS2UulvJo9DiDKqOBxCqYJ3o1NYv816plb9oH9rLwv8Cni0+VJNZ8QTJmPTrX7wHq57V8o69+3t8U9SuTJYafo2jWzH5IrktK+Pc7lr548ZeO7/xJqV/4y1ljd61q8rPEr/MsMf8ACg/3RXOvpbXEMd3q2pPDJNyiAZOK+zy3hnBYWjF1op9LtOTbW6il0Xc+pwHDuFp0Y/WIOpVaUmrqKintdvq+x9d+E/8AgoN470WZD4k8O2Gs2Wfnl06RkcD/AHTuz/31X0drf7WOi6l8CNX8feEYzqtzZwM5sJfleF/7rr2C+tflzdJP4VhtrmO+NxFKfuFflIr1f4E+LV8L/EnSLBwJ/C3ilxY39hJ80TeZ8hOPXmoxvDuAny4iFNWV2mrpS5d4tPZ22sc+ccO0KVKVTDpxlTs5xbT0ezTXQ99+Ef8AwUF1u/8AF2l2XjbSbO10bUpBEl/ZyFvJY8LuU9q+7onE6pKjhlPzLX46fEn4fyfD/wAdeKvA8rEjTJy9lKevln54/wBGFfpF+yl8UV8d/AXQNZ1O5C3dpb/Z7uWU/wAUbMm4t/wDNfIcS5Vh1Tji8FDlV7abNNXi/mtGfOZzltHDUKGLwr/d1F9zW6Paz1oXrXl8P7Tvw0k1v+yh4otPtW/Z947d316VreMfjl4K8Aw28ms69bWq3I/dc53j14r4d5bjVJQdJ3fkz5TkkvsndNndk04fdrJ8OeJ9N8XaTDqWk3kd7ZTfMksR+U1pjK81wTg6b5JqzRNh38NN/wBmh2+am9qiwhxavjr9vX/kMeDv+uFz/wChR19h7q+PP29P+Qv4N5/5YXP/AKFHXjZv/usz9F4A/wCR9S+f5Myf2EP+Sj67nP8AyCv/AGolfblzaxX1tLb3EazwSoyOjjcpU/eDLXxF+wh/yUfXv+wV/wC1Ur7h3Drg1GUf7ojfxB/5Hs/Rfkfn9+1J+xLqHge8uPiD8I5ZbKePL3uipuZXH8TJ/wDEtXmn7F/xQv8AxV+0x4asNV08WV/Ba3SSMo27mKr/AAn/AHa/Uxvm6/dNfDn7Zujp8Dfi98PPi7oelxQWttcNaap9kjVd4P8AE2O+1m/75rbFYZW54nx+Excn+7mfU/xf8U6r4a0l59OvX01I03POluJmPoqhuM1856Z8VfjtqniCBrLw3L4k8Nu+2X+17JLZyP7yNHux/wACr3vwX+0x8NPHei29/beKNPTegZop32uh96wfib+2X8Lvh1p5MniSC/uyPktrH53/APZa+c5JJu57saiVoxjr3KF/4H0XVNVtdW1HQbSLV4PnSQorSwtj7u/apavW/Buvpd2yWszbZoxgHP3hXw3o/wDwUF8L654ve11PRL7SdJnP7nU5W3ZP+0u3AH0avpTw34o07xHYQalo2oRXltIN6SwPXkv22HnzNaH0UqdHGUrJ6nvO0UtefaZ49uLVVS5j88D+Loa6Sz8ZafcrzJ5bejCu+FenM8Crg69P7Ju0VSTWrSQcTp/31U39oQYz5y1rzxOV05r7JPQWAXPFeZ+JP2gfCXhTUZbC9uLmW7jG50gjDfL69a8l+PH7V3h6b4aX8PhXVw2r3Tx2gj+5LHvdVb8dpNO+lwox9tX+rp+8e3eKfjV4M8H7l1PXbaJwduwHJq54I+KPhn4iwvJoOqRXez78Y+Vl/Cvzw1D4pW9rrdrFbW0EUFsTFsnj3M8mwszNhvm+6w/4FVKy+NWs6ov9q6Rpw0jXNNBuYLq1cpuROXilXuGHFRz+R9xV4ajGn7lT3vQ/UUyKRnjHrWD4g8a6b4ftpZp50Cxjc/OAB7mvhjxl/wAFGtPttGtYtP0281TWJ02+U58qHf8Ahyf0rL8PfCH43/tYFLjxZrA8FeD3+Y2dmPnmH93/AOu2a1pUq1d2gj5KpSpYXWu/kdd8cP229a8Va8vgL4UWZ1HXLw+Ub5PmSH+8Rj+desfstfsx/wDCqbe68T+KLs69461X57q+l+byR/cTNdj8Df2Z/BXwD03ytC08T6jL/r9Tul33En/Auw9lrhvG37VGuaH8SNW0rSPCkOreHtGdIr+7+0FLjeRu+RduMKG/ir6GhhqeEXPUep4lSrVx79jhoaH0mvTmk/hrD0TxlpeuaBp2rx3cUFreRrLH5rhW5rWjuI7iMSRSK8R6Mh3LXqqUZHhyjKPuyHtJt6AVDLJt3PSvJWN4k8SWHhnR5728kEVvCN0jt2Wq+Ey32IvE/iK00Ozee7uFtbdE3SSyHoK+OPi7+0VrPjK5vdK8OSHSPDyfupL5DuuLlf4sN0Qf7tc/8avjVP8AFTV7q3srh4NAhkb94w+afH91emK8T1fxIlrI0Vq5VYvk+U/LRa5uo8pfvNatNDg/cIHnkP3M/N9WrBvL641Dm5kH+4v3axppjI/nzSb5W/vd6lC+Y/lb9rH77L/DTLNK2vhIkqQZTZ1fFNdTDGr5G41UmuhbqkUaCqNxcSMfLyPmoJsWn1I71iiH3jtLf7P8VXAxWbEYLLj/AL6rNt/lZui1uWFvJGGlkzt7LmsaklE6aVJyY+2WNQwQbf4nXNRXMbx7PLYeUerVt6Ro7tG8jj5n+Xdiqt9p5j82JwNvDCsVUi2dLotGQWeEt1X1qLzPmyAF/wBmrUlu+WRz0qg/ytv5Xnaea0TMHDUl3RXUbBwGPaoo28srE6B/9pqj435H3T0pwmO3kfNWiZlYJ44rdcuSwPSqUyyQtxJtQ9GxVrdtTa2NtR+dyyPhkx970q7ktEkN59xJQH3fNuzXQ+G/FF/4RvPtGlz7rVzvmtP4X/wNck8fk7cElKIZvLfKHbVcxnY+ufBHi7QPFUKazp9tLb6vbDa+7b5qfl1H+9X0R4D+IlxJbxQXiBtvy7v/AGavzm8MeKr3QdSS/tpQk6fx+o9GXoRX0L8M/jtbahNBZaoYrX+FJ1/iP8I21k1yiPui11CO62lAOlXUkG7Ga8e8G+Ngs0CbzhvlMbV60mNquPut81NO5nKNmW91NoVvfdT/AOHtTEZ/iHUn0vQNRvIkMskEDyhPUgZr8bfHnjWfx54v1jXPELS6rqs149vDayFtsSBsBVXtX7POqMjIQCp+UrivNP8Ahmr4ar4kXX18I6euqb/N81UP3/XbnGa+24cznC5TGoq8HJu2q0enS/RPyPXyzMP7NquqoKbtpfW3nY/JmKVbOO6s4rq88NyzDZc2e9lSQf7Qr0n9mvwfNrfxEuNT0KOWKw0XT3ee5jyFkcjpX6T+Mf2fPh58QLlbrXfCmn3tyP8Alv5ex/xIxn8a09B+FXhjwX4bvNJ8PaNa6VazxkOsCbc8dz1NfVT4yoez5aUZXelm00r767vTa57eM4hjjcO6X1eMJu15Jb28tl8j8cd3meGdO3/8tb3dJ9Sa+of25LdrPx78Nox8tgmkRpEv8OR/9bFfP3jXwtN4b1vxZ4ZdCl1pOpytEuP4M5Q/987a+sviD4Zf9qH9mDwj4u0TEniTw/a7JIB1LxqFdfx2frX0+KqwjXo1W7Q5pq/bnV4s+jzGsqGIy/MH/D5Y/wDkujPjLQ1z4v1At80gztqxazaXeaVoVnb2zLraXklxfXTf3ckKv/fIWoLiCXU7gajpzfZ9Qj4nt3HzbxVK61HW5XCrZJbyE/O8SYZq+lp81fmcGlJxUWm7crSa+a1ufXV4UmqUpKTjGbmnFXUk2mtejXmI8U1z43eJY/l84EvjoBX0l+yX4R17xZP8VLjw7N9nvZdIms7Sf+HzjjbXingjQte+IvjrR/Clv9n0+/1aQRrdMnK+/wD47X6qfAP4JaP8DPBcGi6cPNnb57q6cfPM/wDEzV8pxPmzwGFp0qluflSSTurJ3bfrY+G4jzDDU4VMJh7tzm5u6tbsrfM/PLwB+yd8Q/E3iTS/DeraFJpWkC6Vr68cn50DfN2/ir3H9qz9kfULe90vxN8P9LWd44fs15p0Q2+YgHDivuf5cUu6vz2rxfi6mIjWjFKKveOtnfe/9aHx7zjGyrU8Rz+9TSS8kj5B/YB+F/jT4dWPilvElo2m6beSRva2Lk7lfncR+BxX1/8ALXE/EX4veFfhRaQTeJNUi05LltsW8/M9cCP20PhP28SwV5mOpZhn1eWPhQdp9k7aaHmyc8TNzcdWd58bdC1nxN8LfEml+HpfJ1e5tHjgdv73cflxX5y/DH9krx/4l8YaXoev6K2maLDdedfXUhLecqtk9v4q+9/CH7Unw58ca3BpOleILee/nO2OLPU16yAM5GK6sJmmO4eozwsqVnLVNp3T2udGHxeIwKlCD5eZWfofCH7Vf7JWp6fqWi+Ifh/pYuUjtFsL2wQbd6oPkf69Qa4XQPhr46+H37LHxLTXbaTT7K8lSa1sTnMfB8w/Rvk/75r9KT8y1z/jrwla+OPCGqaHeoHt7yIxGuvB8VVlCnh8RFStJXl1snc0WY4iVGGGm7wi7o/FjxKge30Jl4g8oV0IvdI07WtRk1i0a8C6cyafF/D5xU4NXPiD8PbzwH4iv/BWvKbe70+Vvsdw33Zo93B/KubnvNZsEWGSzjuTGMRzFN3FftWHqqpGmqbV4827tdSd1JP8z9nqqlj8LOrFvkq8jvFXs4qzi108iLxJbS22k6LGyGXYu5l967H4caTNqXxB+HmjQgtdNqEEh/2V3hq41NX1qz095Lq2jkjUlg846V+gX7JH7L1n4LsLH4keIrxdR1m6tBd2/HyW0boCNvvg15Wa43+zMDGOIadnLls780nf7krnkZ7mWGwtOq6Slz1oxjaStZK333seEftm28Vv+0/dGLG6TTozN9dm3+VcZpHxD1jwx+zHc6LYXEtpb6rrn2aa4Q7dkfzsyg++2qnxs+IMfxB+MXjPxcp3WEcxtrRt3ylI12KR9cbq+zf2TPgToGsfs3aTaeK9Hg1OPVd188Nyv3dzllI9PlNeLVxlHKsDTni483L7NW80m39x4WYSjg8mwUKyu25St5afnY/O7ZprLMYNHmnsbbCy3sW75P8AaqbULy2vUjmvtVuNb8mMxWlvcuzlM9AOa/Xnwz8DvA3hLR7rStK8M2Fvp10MTwNHvEg/2s7qwtP/AGW/hXpespqVt4O09LpDvDbCQp9cE4ryFxnglJuEZr5p39b7fI5v9a4zv7TDQb+zpa33b/M5b9iHwPqHgf4F6bDqZkW4unN0InP+qB+ZV5r6BX7veo4YY7eJUjASNflCqKkb7vGK/K8fi5Y/FVMRLeTufBSlzSlIGXb0pu3jdTu1A+ZMYFcArDf4c18dft6/8hjwf/1wuf8A0KOvsfdx/u18c/t6f8hjwfx/ywuf5xV4ubf7mz9D4B/5H1L5/kzJ/YQ/5KPr/wD2Cv8A2olfb+7tXxB+wh/yUfXv+wV/7VSvuHd9Kzyf/dImviD/AMj2fovyD+9gVl+J/CukeMtGuNK1zT7bVNOnG2S2uU3q351zPxD+OXgj4VhB4k1+002eX7kEki+af+A7s1T8DftCfD/4jT/ZtC8UafeXXaDz1WVv+A7q9lzh8J+eRpVbe0jE8d8Q/wDBN34Pa1qj3sVnqGkoTue2s70rF/3yd2P+A1haV8E/2WPhHry2F6dKutWUr8uq3v2jYf8AaUtgV6J+1P401No9E8D6HeS2V1rZeW8u4DteO1TG4Kw6byyrmvLdI+H2gaNpDabBpls0EgbzmljDNIx+8zMeSa8bE4mnh52irs+1yfIsTmlJ1pVLI+hfFHwJ+GnxU8EwaXceHtLuNEdN9u9nCqbPdGTpXyX43/YL8d/Cu+n1T4OeNdSt7csW/sq5k+77bt2D/wACWvaP2INauG0Hxl4eecy2GiazJb2iMd3lxlVfYvtlmr3j4ia5J4b8Da3qcYLSWlq7ha7/AGdPE01Jo+anOvgcQ6Kls7H5u/Dr9pT44rr2reHL/RNP1690eTybuWWEoyP/AHWZNozXpS/tPfEC1XF38NoncfxRXD//ABNcx+x14g0+fwD4o1y/vIUvbjVp7i+llcbl/u7s+1dzq3xZvdUlZfDGhQ3lt21DUNwif/aVBtyPfdXwVdx9q4KGiP2DLsIq2HhKbbb7HDa3+3J4m0m9ezb4fxW9wg+7Pcv8v/jta3ww/a08V+PPF0Wm6naaF4cs3+bzZzI27/ZGXXmuA+MK6v4ga3/t2wsk1Hy2+yXmnQNFu/2GUs2//wCyrzT4e/EiDwn4isru4jha4sLgOYJ0DK67vnTnruFezhcLhsTRa2kfOZmsVl1fvA+pfiZ4s0n4keJE0bQ5T/a9sVSTxHZvsWHH3kXs/phq4+/8O6Bo811d3Gn22rSwTi3E98WaV5OhKtu4P+7SfD3W9K8ewa/Fp0kUEZ1S5uLOWIKNuZGZRx/vVxOvWuo2+o6doGtyzWrXN3NLJc7NynKvjax/3q4eV0/3d9EfbZdluDUKeOdNOpJb219Lh4k8O6fqUzahYQTWU9nNvRvP82Lf067cj/e3Ef7NanhLUP7c01rSe4e3luY3+13coG5UH3kT5cZPrzWl4V8I/Zbn+yrbUJri1fdLOzgfIn3mbhaw/ClvJr2m3txp4R51u3lt4v4Tjd8n/AhRfQ+mjCMKlur3RbOg+GLGaJNY0KK90lgyx7n3OvuvfP8Au11vh/x14m+AscXijwRrl14j8FxOv9o+HtQkaYQxfxGJjyhX+7zXC2Emnat4x09zHcwPZfvbiznLcEfdRVP+1/6DXo154dtrW11fxDqMf2DTltZHnsUfak4wfvrWtOtOlJOLPKzDK8NmFGfPBWPtr4WfEzSvi14JsPEmjypLa3I5VTu8t/4lavlP43wv8G/2gLjUNQcJ4S8XwbjPL8sUN1GuGDN0+ZK6L/gnFoctn8L/ABDqoEkWnaprEstpBn5UQAD5fxr6Z8Z+CdC+IGlLpniHSrXV7ISCXyLqNZV3D7p2mvrJUvrVCzPwPD4p5TjXUp62PgzxD4q8Ja5/xLtH0+68dakMrBY2kks0UOfpuCD/AIDX1B+yd4H8SfD/AOF623ieSVLi7upLmGxdy/2OM/djVjzXquh+FdG8I2SW2iaRZ6XboP8AVWsCxBfyWrJmNwmeF5ow2FVDVu5pmebvMdFTUV5FfUbyO1gnubiUW9rCC7ysdvFfBnxv+MmpfGbWpbPTHaDwlZyMgWCRv9MI7t6j2rqv2qvjFd+MvE8vgbw9eeVoNhhtSuoH+aeT+KLcOy189apfRaevlW6C1hT5UVDt29q7d2eNCPIrkHiC+MaxW9sRFEg5kX+H/Zrirq686VtiBUX9aj1PXp7xmiR9kA3Kq4+97tVSzupJpupWJD6VZW5btoZFVZJ/lYncFq+ZAqZP3v71VZZgx8yTO40yZjMqIwxk+lRzByj4VEztLz7bqd9lkmdI48szmpYY0kkitxn3b/Zq1bebJOps49rTv9nt+PX7zVnOoo+8b06XMx+m2KX15JgHZH8vTduP+zXpHhzwXJcBZLiMRKRtRPvZ963PBvw9t9LhXEQ3kfO2dxJr0vQfDqRxsTGNrf3hXg1sS5y9092jh1TjqcNp/hP+z1bdhkT5fmH3qzfFPhWONYp44jtf5TtH8P8Aer2f+x4duwx/Ieq1S1LR45m8oR7kdGHzVgqtmdLhGR8+6l4fE1g5SM+fF0+X7y1yd5p48lgU2v3r3TXtDNjNFcAHyk/dSL7VyWsaGlresPIBguP4lSu+nWOOpRTZ5GIX8lxgbFO3pV/TdLj1izuELmK6X/Vtn5a1tY0WTw/cyJLHLLYTf7H3ayNJuP7Dv8O3+jvnY2O1dftE9jjdCxiXO+F3inHlThdp4qDcduwj73SvQNR8P23iC3bMqxXoG6GXPX/ZauSsPD+q3kr2/wBhZp7d9h2j5a0VZW95mccNUm7U43ZQik8seUaabXa27O5WqfUtJvNJZY723kt2Ybh5g21QW4eF1w5da2hNS1iclWlOk+WcbE0MkkLqAPlX2rd0a+gtbnzZEC7h9/8AiT/aX3rBjukuNwcbKv2kYUYZy3+zmtbmKR9N/D/x1q+l3Vvb6nejV9OeHzo75dqtDhdyhsdfSvs7wNriax4cgfJyoVhz2Nfmh8PZn0+d7Q4gtZ8KfLr68+AfxIu7W9bQtQkj2kbbXcduUpLRhKN0fTqSbR/dqVG3DpWcjC355dSOGq7C20Yq2caZJ95s5pd3y9KB06UhU0wsK3Wkp3NNplHxZ+2f+zNrGveJbfx34KsWvNSlTydQsYkz5wH3X+uOKP2Cfhz488F6n4mk1/Tp9H0K7KvHp9wp2+ZzkjP/AAGvtOivrf8AWSu8ueAnFO6tfrZO6+7oejPH4ieGWEk/dTukfPHxa/Yh8B/EzVpdXto5/DurzfNJcaa+wSH1ZPu5+lePS/8ABN3UludsfxBu/s+eN1qm7H/fVfdBb3pWb0Nc2H4jzLDwVOFS6XdJ/mOjmWMw8eSlVaXk2j5x+CX7FHhj4R+JbXxFNe3mua5bcx3N03CHG35VH+9X0cfu9Kbu/wBqk+9tryMbjsTj6ntcTO7OGpUnUnzzd2yTdTS3NNLDPSj6VxGZ8e/tx/s+eLPihrfhvXfDVp/av2COaGWxk5Ub9uDt/wCA18vH9lr4pru/4oZP+/Rr9Yx1pcBTivucDxbisFhoYb2acY6Lf16NHtYPN8TgoezoOy9F+qPzD+FH7J3xIn+Jfhu61DQBodlYXsd1JdIjK2EbOOa/TuBfLijT721VWl53buKRmKtwK8jOM6r5zKEqqSUVpb/gnBisVVxlT2lV3Y7d81Ax2pobdQzfd4r5w5Dzj4u/ADwb8a7JIvEelpLcRjbFeRHZNH/usK+ata/4JvCO5b+w/Hd/b2vaK5gSVl/Hctfbh604Y75r38FnuPwEfZ0qnu9mk1+Nzuw+OxWF/gVHH0dj4w8M/wDBODR4bmKfxL4q1HV0Rw3kIBEh9m+9Xuvx88Ha7c/ArV/D/gjNvfJYi2tkg+9sAxsX3xxXrLLxnIpBn2qqueYyvXp1sQ+bkd0rK33IyrYmviJ+1rTc35n5X/CT9lHxv428TaXpGv6FdaF4etpA13JIpUyKDk8n1r9RtG0u20LTbWwtYlhtbaNYo0UfKABhVqwvyuwxTdxU9P8AvqtM5zyrnE1zxUUui7vdmmLxuIx0oyru9lZeiJF+aihfahfc/dr5o88P4sUfd5FH3m6Ubu1AAzetH8P92j+Hr/wGm/eGMj8qZdx33d1fHX7ejf8AE38H/wDXC5/9Cir7D/hr48/b0bdq/g3j/lhc/wA468XN/wDc5f11P0PgH/kfUvn+TMr9hD/ko+v/APYK/wDaiV9g+P8AXpPCvgbxBrEQDy2FjNcJx/EiEr+tfH/7CH/JRdd/7Bn/ALUSvtbUtPg1bTbqwuYw9vcxvFIjd1IwwrLKF/siOjxA/wCR7P0X5H57/BHw9aeL9Mm8ceIEXW/EWqyF3urwea0S/wBxc9B9K7rXfhp4a1+NRdaLarKOUuYIxFMjequOQfo1cZq2lXn7KHjm40HXll/4QXVZjLpuqsMpbv8A883b+H/gVenaXrWn61brPp99b3kDdHgkDD9K8XEqpTqO591k1TA4rBQjFLbVGVpXhu8stciurvU7rVooLJbS3kvpPNljQOzbd/U/e/izWh4i1mDw7oN/qdzIIoLaEuWY/wDfP61oEEjIOK8X8fQX/wAe/iBpnwv8NSGW0Urda3dwcrHGPuoxrKnCdeokd2Kr4fKsLJwskuh7l/wT80m4m+HPiDxVco6v4h1ia6j3Dqgwi/8AoNfT2o2MGqWU9pcIHgmRkkRh95TWT4E8G2Xw/wDCGl+H9OjEVlYQLCiqPQfeqL4h+MLbwH4J1nXbtwkFnbvLuY/9819tCKpwS7H87Yiq8RXdTq2flrqHwBgt/wBqvxN4O8N6hM/hm0nS6u0V/kXLBvKbsdu5hX2Vpnhiw0yFI4oFOwBQSua8X/ZJ0ubVNC8Q+Ob8F9R8SalNdGVupTcQte26vf3GlQ+dFZveRL/rFj+/+FfmmY13UryUdj9zySjPD4OKb1ZD4n8Lad4t0eXTtRtxLA442/KyH1U9jXzH4/8Agnc2d5dR6z4cPiXToYzL/aunjbdxResuzrt9dtfRtj8S/DWoSeV/a9ta3H3TBdv5UoP+6eah8UeILeP4SfEu9gu4Xn3x2UbLINwQqgbb/wB9NWmWQnOtybIxzrFfVMN7RRuz5G8BWsnw/NlqtjBc/wDCKajHvF0sZbyJPutuYLxyv8Vd/r/xz0e7037I15ZXTMNp8yMP+leSaJ8RPFfgeGXT9L8RzWGneYzfZcIyKS3zdVrb+HXxOvPHXj/QdI8QanHd6bcXvlTskaRMq8/edFUivr8VgaEY+0ctj5/LOJsdRpfV1SU108jVtviFBHo6WGkONN0m6kWGe6lG15Edtrbe4HzVa8O6TrPhnTW1jRrCa60mZ2ZImG3KjnMX4c96+4tY/Z6+FnxH8Ax6LqXh+wtlhj/d3FsqxTRn++rjmvM/gJ4Jt9Y1bUbq1e51Cx0u4kstK8190UcecZVemdq9a8xV8NCi/cvc4qmLzGtmccZ7Tl5dLdEvQ+Xofjd4Y8caxFbXdoZdWjBWN/I/er/eVXC5qK9vNV+JXjHw58PElvtI0XWLoJd3V9MUWSIfMyKx7tt6V3XiT9nTwb8U/wBrbUfC/heSWwt7bTTdXl9pUny290H+Ugjhf92u08T/ALDPxX1a3TSv+Fhw3+kpIrxyXkIaaFgdylW25B91rpw2DUlGrYyzXinMpy+rwlFQe+lmfafw+8G6d8PfBul6BpUKQWVnEERV7/3mreMgVWya5T4W+G9V8F+AtJ0bW9UOs6jZx+VJdt95/wC7XQzTfLjFfUQ+E/PJvmkwdjNJjadteC/tNfGYeCfCj2GnShL+6c29uqfflf8AiO30X5a9X8Sa8YUWytSYnI/fSf3B1avz1+K/i4ePPizqmoGUNZ2B/s6x2/dwn32+rM3WhjppXOclYabaSCWc+a372eXPzu9cHrWpSzb3eU7s/JW14r1qNnaIAqx6bfSuIu5pLiboXx13GpS+0bvVlWVTMzEANurYihW1sET7srDmqun26Lds/DIvXnvVppN29zlUHzVEp6mqQW1uqzNjLcbju/8AHqWNttz2k3nbGv8AeqS6kTT4Ig8g8+f5/Lz8yrU2j25+2JK4O1PucVhKZtCF2bFhpvmJbxJ/x9XMgiDY+7/eb8q7z4b6PHqGt3WopEHsLDdb2vHyl/usRXGtNcf2Pvs8/bdTP2KwXo3J2s6/+PV7v4V8Px6LpunaXb/ctownX7xxXlV6r+E9ihTW50uiaaGb/Vjc1dhaWe1RwF4/hrL0m1EZUnO7610cC8V5h6Az7KGTFVbm1+TI+XFa3bmopYd1K4kc7f2cNwGMkYKkbTxXI32ixw2zwBD5Wd0cmf03V6DNbnfwDWNf6e7MxjcqrffRvu7v9mrUrDscXa2dveWn2a8iV5k/hcbtyVxXi34Z291Zy/Y4dq/M+xB80Z/2K7LxbJNoM8N7ABtT7/8A9lViPxdYX1ml2ieQ33t0vyKv51003PoctRwhueN/DfR/7amk0y4cfb4ZPnjb5ePWvVb/AE2LTYOEwv3V4+Zq5LwZ48tNW+MGr2ZTTylrAipd2uOSd27c27n+leueJPDL6pZNFH8j/eDVx4qc27M+/wCHKNKNP23cxJ/AumeJvCj2V7IlxLJ1TC7k5/gbqK858Vfsn6roujxXmn6jDeSqVV4GKr8uf71dzYW+qaDf2rXo2J5n3s9a3Ne8dSq6RxSH5Pmk9v7tRRxVSktGepmGS0cdU5pRv5nidz8BrbTbRReXlx9tcBgsY2qv5rzXC674J1Dw66xG5Co78Tt2FfQt94kl8SXdrblzO4k3bvvcfxVzHxe8Pxt4Pnu5EG62dGDY/wBrb/7NXbhcbUnVSm9Dw824ewlDBOdONprU8hfUI9P02VLKdd/3dzHc2T/FXa/CjxlqC6tBHPOv9o2wEtlJ/fYMuQx/3d1eVLmM70jO36VYgupLd0cD7pVvpX1C94/Irn6qfDfx5ZeMPDdvOlyv2iP5XjY8j8K76KTdXxX+zr42l1zSFBkSWeN93yn5uF+61fVXh3XHkEBlJlt5PkDf3H/u0J9Gc86a3R2Qb606ot3zU9W/2q3MLir0paPvdKXdxioKEpPwpS3Hek/GgBW7U2l/yKR2oJuOpre/8qGanbgo77qCrjfu/wAI/Kmr/u7qN249Kd/wI0ANWnbjtoDBTQvVsnbQA37vrTi30pv3Vo5/ioAO/XbTm+am9l4o7daAAZXrR/DwKA3Penbto60ADN93ikLbf4aXd8vJpv3qABaDnbQfmp3uDQAc7aCw2rRupu75sUAO3f520K1NLUf+hUAB+XvSHOM/dpW+YZzTOWPemA5c5r4+/b0/5DHg3/rhc/8AoUdfYO/5uvzV8eft5/8AIX8Hf9cLn+cdePm/+5y/rqfofAP/ACPqXz/JmV+wl/yUbXv+wX/7USvt5m/4DXxD+wn/AMlG13/sFf8AtRK+3fu1nk/+6RN/EH/kdz9F+Rk+KvCej+ONEuNI1zT4NU064G14LmNXQ/8AATXzX4g/4J2+Arq8a50C/wBT8NMeqWdw+38t2BX1WrcdKNwxgivWlShP4on55SxFaj8ErHyE/wDwTvsJBg/EHxFt7r9of/4qve/gr8C/DXwL8PNpmgWg82R/NuLyUbpp29WY8mvQdxXtT924LUQo04P3UaVcZXrrlqzbHMwbpXx5/wAFLfHh8O/CLTdAguClxrV7tKqf4EX5v/Qq+wfvNX5v/wDBTvUHb4r+AbS53xadFaF/NYfJuMh3fN/3zTrP3RYVXqH0F8Ifh/FbfBzwvJ4Uni1yygsY0uIrQ7pYZNuXDL16/jVyC5jndo1fLpw8TDa6H/aU8ivk7wR461jwTdwaj4e1SWychfmgf5ZV/h3diK+lvD/7UHgvxtZxQfELQvK1FBs/tG0h+Y/7W4cj/gNfOYzIVN89Fn2GX8VVcMvZ11dfiJ4j8A6R4lU/a7OGZj3aMGvNNa/Zz8PskuNJtTE/zMqDZn8BXvNhpPhPxMqy+EviJYur/csdTmCtu/u/P89Tal8MfF/lxK9raXCF93m2k4KFR83evA+o4zDS0R93heI8uxVo1Gv+3kfDfhv4SaHr3xi1TTrTQ4p7DTI2WSJk3LvG3O7P+9XrsHhHR7Gzexi0q1gt2Gx4lgVV/wDQa0f2TfAet+LNU8c6zZ2azl9VuImleQADBH+1XqvjzwV4X8Lwte+JvF2n2MsXzSWenyebMf8AZ2jnNdzo4qtO1tEXhc/yrAqftLat7I+O4o/iT4w+Ld78MPh54gvdOtZYW8yOW7dYo4wF3bfm4Hzfw17Hpv8AwTr8c+G7WCDQPihfabBcBWvooriSJWP8W3HX/gVYv7IOqaR4m/bQ8W6hoiSrposZvI88NvxuRfmzzX6KN15r6PC4SmqfvLU/Lc1zGVbEudHSLPIv2ev2b9C/Z90W6g055L/VL4q93qU/zSyf8CPavXfrSU12+Xd/CteqoqPuxPm5zc3zSIrmTbwD8zVm6hefYYuPnc/LVqSY/MeFz/F/s1iXjbXZ8llXGP8AaqmFjxb9orx5J8Pfh1fvbuX1bWJPsVqrfeGeZX+mOP8AgVfDemr9nuVHmO0UMe3/AIH/ABH869s/a98USa98QYLNEkSy0yFvmYbcsT82315rwaGQs904+6kBO7/aqeh0wVkc5qepPdXbyvnn2rn5JJ7hlRC3XllP/oVTzSPNaK7n5qqyzD7O1vHIUZjy1MRr20wWJRH8qitGNYJNiOemGfbWNCzyJBFAhZSnMmKfrF0+n6OpjGy4udqpx8wrmludEC/bMPEmoXV4flt7YHHHp2rodE019SuoLPeF86PfNz/qk/i3enFUr+S38M+GLOyCb8geYqj5pT95t1bcSz3FrB4fsMLrmsbWuHUf8e1v95tzduK46lSx30qep2HgLTU8ReLn1yO3RNL0wG007j5c/dZ1/wDHq9s0C1+fJQ/99VznhrSbfT7a1tLaMJDCgUbRtz/tV3Wn2/lqu4/pXi1JczPXguVGxbW/pWpbqaq2n3MVfhxurJmliYR+1SfZ9wqC91K00mznu7yaO1t4UZ5JZTtUKPmZmavlL44/tvWWnwy6T4AI1S9kf7P/AGii7ot5+6ImH33z/DVxpub0MqlWFNan0P8AEH4geG/hrpTX/iPV7bS4PvIsr/PJj+6vU/8AAa+SfHH7bs3ifVX0vwFptzdpnYtyIGZ5T/DsXt+OKw/Af7KHjr4664vif4m6je2dg/zi3nJ85/u/wdFDD+7X2D4E+Gfgz4T6WltoGkWunKvymXZulfv8znk1ulCn5s5eapW8kfMfh74a/GL4gOl9qMZ8PQSf8tdRfdcbS38KfMU+jYFd0n7JdnfWDPruv3+t6l2W5mLW/wB75l2bsY/2duK+gLnxNYxyD96rK38W6pI9a0u44M8W5venKpN+RUaNNa7s8o0HwXo+h6YmiRaZp+g6p5Yij8qBYvNA+7tYLzWrpXi7XNFT+ztV0+RpYvlSWQN86+u7vXosum6Vq21JPLlf+DcfmU/7NY83g/WdNkkfS9Vd4G/5YXR3bf8AdY1w1IuTufVZfmv1OHs3C6OC8Sab4h8SMlzHA+xPuKp2/wDfK0eC1bT7ye21aAp5/wApaVf++d3tXqGmw3ccS/b1Pn9/7u6s7xz4flvtCvLmygEt/FCWhjzt3sPujdWHsdbo+ho8Sqa9jWhaHdDIfDdlYh54YIoF6l1AX/x6vE/2ivGFnD4V/sy3kV3uJh91+wO7P04rxa1/aQ1HxRdy6fp+mXy3COUe1nfGwj7wK7q5O71y/wBe1G4kvLj7YyfJ5mNqlv4tvt/u16mDws/aKU9jxc7zrD/VnToT5mzRtbwyLtlk28fe3feq0kciycB3z/3zWAkkluc/eT+7Wnp2obnUiTcv93NfTn5Sz1/4JeKE8L+KEs7a8FrPeD7rfc3/AMO5u3pX2l4A8YG4kvNL1BPs90yCWPn5Wx/EtfnXbXT28SvbeXauJFl8xR824fMv/j1fT3gXxlJ4m0HQZBKU157tN+4ffQA7vw203Eq+h9xWEz3VhayONuUq8jblwDXP+D7o32gRbs+bH8ldBF6YrbocLJe1N53U4LSbakoX71G3nij+HpQWoAaetNbrTm+am/L70AH3qf8AnTO/ShV55oAcG28YoX5TRTec0AAz3FJ/F3oooAftPXNH3uDmmfTNL+FBA7uvFNC+1DUbvm+78tBYfdZjR96g/Wj+LjNAAcqMc0gz/epeW/2qXcPSgBOadu9Kj+ZqWglj6bxuyM0m1qPuigoTvTmbc1I2KN3y0AFNOf8Ado780cbeB/31TAAvOa+Pv282/wCJx4P/AOuFz/6FFX2CPlHevjz9vH/kL+D/APrhc/8AoUdeLm/+6y/rqfofAP8AyPqXz/JmZ+wm234i66f+oV/7USvt3lv4d1fEP7Cn/JRte/7BX/tRK+3F+Wpyb/dEbeIX/I8n6L8h3+zRt+WjtShe4r2z8zF9sfrS00txxR/DuoGhK4P4yfBXw18cPC76N4jso5k+9BPj54T6q1d6PmprZx1zUtKS1NE2neJ+VPxS/ZZ+J/7ON/PcaHaS+MPCBJdGtAzywj721k6jjuuRXB6P8ZNB1D91eSSabdD5XiuUb5T/AL1fsi8YkTY6BlPtXifxc/Y7+G3xgeW41PRIrPUXH/H5ZoqS/wDAm71mnUp/BsdHPTqfxEfA9pr2mXyK9vqNtKp/55zipr/x9reg+QNO1y5tUAdtsVxtXp/vV6b4n/4JT3C3jv4e8aIlufuRXUBVh/wIM1ZFj/wSr8VzTKL3xvYpF/eiR3b/AL5O2h15SVnA1hRop83OeUfCHxVqUPhy8jTU5ooprh3kj87arHd8zNT/ABF8StC0FHNxqC3FwP8AllEd7M34V7RJ/wAEpdRhm2W/j9BB/tWrL/7NXpXw/wD+CYfgPw7NBc+INRufEM6fMUYbImP+0u5qmNSaVlAJxoufO53PGP8Agm/p+u+IPjjr3iwaVNBok1lIj3bJti3lxtCt3+633a/TPd7Vl+HfC+leD9Kg07R7CGwsoU2RxQIAqj8K1P8AerSnHlWpzVpqpK8Rpb5c5qvOxWLH96rD421TufldRmtbGJXv2EdkuM73O2uN8Z68nh3w3f3pBbyY2Yc9T91R+ddVqjFpoI/TLdelfPf7SPiSWHwfPbxS+UrPvPO3ODhfmqWUj458W61d6lf6tPqsjtdXcu7a77tg5bZ/6DXEJN/oOpbMdNvWtvVZD5O+RtzM5c7veuPZo1tbqQsfKL889ai9zteiMVv+PSIn7zfwsf1qFJC0iggfnTZ5PMlyECenP3agVto5/nVGZ0ENxJdTKluPlHVmPy1FDILrxJaveyh4IvnKxjd8opunR7bVYsj9424tn+Gui8HaOk1nPcxxB7iUt5f+ynSuOpUUNZHdSpubKdzfXmseKLfFuZZW2rb2yjdt/wB6vc/AHhP+yXln3C4v7k5nn/2vRfasn4b/AA1ubN11GeQfapzuO5PmUH+GvcNH8NizgQuAi/7Rrw61bndo7HtUqUaa97cfommhYUOzbXT2tqdq4xXE+I/i54F8C7jq3ijTrNk6xeervx1+Uc59vvV4145/4KBeDPD8UsXh6zuddulO1G2eVFwf7x7fRTWCpzlsVKtThuz6st18sZ4+X+JjXk3xe/ar8DfCSzdZtUj1bVGH7vT9PcSv/vMd2B+JzXwh8Sf2sviB8WS2nw3LabYuW/0azbbuXO4bj7YrxDUIrlbhmuizSt1ZjnNdkML/ADnBVx3SCPeviX+0D4u/aI1FbedZrfRUkUR6VaSZM0nIQAfxNX1L+zJ+zrYfD+zi8UeJY4Z9ecf6PHjatpGV+7tZetfOP7I/h2wv/Gtve3Ma7dJs2vY+fvTOwRWx9N1fVHirxxeSSwKkiomH+6f++aKrUPciGGpup+8md94v+MmneH/3EZM8/wB3yoh81eX678TtR1ibyhIINx3hIjufb+FczpmhPqF/NeXUh8o+/wAxrqNK0uwsZmMUf3v733q5r9j0eVXJtKbUdQbG+Tb3aU7cV0tl4RgkdS8pZ1HKr61BYXEa4wdzfStdNet9Ni33MiorfxMVWo96Q7xiaEPh0xhfKuJInXkNv3V2Gg3V5p8CxT3BuF/vN96uDtfH2lfMHu7ZXX/psvy10dhrFpeIrpdxYb/bqHCUdTRe8d7BeRXG3L/pV5Yw3AxtNcNFrHlyIkCG4Zjt+T7tdXpt95w69OtZ82pbps/On42eGJPg3+0nqsqrs0zVpGu0bPy5f5my3/fVaPi/WrJtHWzsLAXF78ju8S7fJT1ZvpXrn/BQLwmlxonhnxLtCvZ3qW0jZ+9G+Qwb0HzdW7V8k/C/4ta5pOrv4enSbWbW6k+ym12b5T82F2r617dGp7iZ85WppVXFnaQ7I+J0K7hxxUbWbxnfjaq1e13RbnSbyXT720kt51HCSj5sf7XvVG2untVYSZdO1exBqceY4KkXB2ZqWeoNCyCRz8p/hHavff2b7ibUPG6eXiXZCVTzePJQsNx2/wDAa8Btm2tv3jaa9W+CXiAaX8QtEndBEsk32eZt/UFfl3fjW26Mj9MfB1r9j0rZvD+rL92ulRdp4Nc/4aWOHSoh5wZX+bd/DW5H8xxj5aRzS3LO75ab97g0L9KD1qRgetG7dRRt70AFH3qOG4zQetUA3+KnUe1HelcBvNO20N93HFN+9TIEX3o2hutFIelBdxfx+Wl4pnahWNBA6l/9BpjN60K3y4pWLHlvlpPem7ty9KN1MBwb71NDUlFARF3H1p61HSt8poIHbt3amUrfM3T9aOWHWgsPvN2pKKmtbOS6fy0H1alOcYR5pAlfREDdKWt2HTYIeCPNarKWdupyIlVq8mWY072SudSoPqc0F2jkGvj79vH/AJC3g/8A64XP/oUVfdbKjDBVfyr4i/4KDQRxa34M8sbcw3f84q8rMMcq2GcLH6BwJR5M9ov1/JnOfsKf8lG1z/sF/wDtZK+3OK+I/wBhNv8Ai42u/wDYK/8AaiV9ulveu7J/90iHiD/yO5+i/INvzUbfmprN7U8tXvH5nYbt47U771AUUHp1oKEb72KPu07im7vcUAL8rNTW6Uu7tSFu1AC0HOcU2nHG3igA/i67aTdS8Zx/DTfu9KkB/wB7pTDhqevWmd+oqgI33d6qXnyj/ZU/eq795eaoXzBY3XJ+amiftGN4iuDbnagy7xhE/E18gftOeJH1K1vdPtoCbe2MSyS477s19R+LdUjtYXuZHO22j3Dj+Kvif9oK8DXCCN/3U77n5+8fmPzVk2dVNczPDNeuCum4Y7X+7XIPdBdKlgfH+s3/APAq6PWmdrN95DbTwq/lXH3LGPcCT/e24oRvIrTxnbkGoYY/OkUn1qZ/320DO7/ZrtPB/wAIdR1iFdS1O8tPD2kKdxu9Qk2ZX+JVXrmhtLchEGiaS+oW0oQr8o2jcK7nRLzR/Avh2CbU7gKyAtJxtXH3vlzWJbeKrJj/AGX8PNLl151+X+3NTT7Pb7v4ii/fyv8Atda6rwx+zjB4iuU1Txpq8ut3kh3eQg8qJG/h2rXh1mn8bPWpOf8Ay7RyGuftYa5rF02n+AvC01/s+VLlY3l5+6p4XGP87qoXHgP4+/FBJH1G0vLW3k3Hyp7pLZNu7lNu5jj/ADur7G8N+F9L8N2CW2nWEFnAnRY021ozaxHaqzySJtX3rk57fAjr9i5/Gz4Ov/2KvH1x5ks1ppcr7SdraixLH67Op/D3xXl3xD+AniDwGGk1fR7zSoFDf6UMXFuT2y6cr9StfpFdeNrLOyK4Rn+tY2q31h4g02eyv7dbq1nQq6P/ABVSxEk9SXg6c1o9T82/htpHlajqn2nEbQ27fMT8vVe9Y+vKmrXLrZRSS7f4lTiuv+KPg66+GHjmfRvMeWwvDiCT+J4iV4r61+Fv7OvhrS/D0E+oWgvL+aNW/encif7uK7J1lFKR59PCynNw7HzV+zD4xPh7xzNpd6hhW/tfs6b/AJfmDbl/9mr6muYzJ/rR8q/3q8Z+Pv7PEvgM2/jHwn5p+xSebcW33mX5htKYH+9uru/ht8QbX4heE4r6PK3UeIrqDO4xv7/723dXHVtP34np0E6L9lM6b7QFTapCr9ap33iSDSbbzJHK+nvWXe6g8LuCC3oqiuA8W6s8k3lvlth+792lSipvU3qXgjoNb+Ml5uVLYC3Q/IFX5n+relcbeeKtX1TfmXcn+29F54RluLWynsGae4mG+ZP4U/4FXTeE/hKZF8/Vbn73SCP6/wATV6HNTpo89Qq1JamNpFjrmpbBZ7bp2HzrztSvUvCfhfxDbwwbLZfNY7vLab7v/Aa6nQ7Oz0+2WKKOO1RBt8xq9L8J6akMKPAnzS/Nvb+KvNr1+fQ9ihR5PeNLwT4d1SO1iOqTozj/AJZRfdWvStPtxCigAL+FZelW5ZFz96ugto/L28V5qOqTPF/2zNHTUv2ePEjHbutUS6Td/eRw3+ffrXOfsnfB/wAJw+ANO8VxaXEdXvAXkldg3z7uq10f7aHiC30n4Ba/YGRWv9VCWVrBnDSO7gY/L/IrtPgP4Zfwr8IPDOny581LJGkX0JXLCvRg37I8iUE654n+1R8N3hig8Q2iIqqdtw2PmxXzBPGI1ct6V+lXjHw3F4q8O3+nSY/fRnHH8Vfn54i8Jz6bNf2Tg/arbK9Nu6vXwNbTkZx4ulf3jndMukjieIjcjn73pXT6ZcHTby3uB8/kzxS/uz94Bs1xFrIYdwKdPldX+Wui02QTQt5Ewdh8u3PzV66Z4bR+rvwa8VW3ibwRp9zbSh4HRe+7BxXoltJ8mK+Qf2IPGUc3hq80uWXbPbT/AHG9DX1za/NyRhW/vUjna1L6/cp3DVGP7uRTqkEO70N7YpqtQetP4guN79qGp1Nb1pgG6gNSN9+lHytQCDdzR91uKSl3be26pBCc+tN70u760h6/8BqgYbtzNRu4xR/D2pKAFHWgrTW6VS1bWrDQbJrnULuK1gT/AJaSvtpNxj70iox5ti+W4pu2vmT4nftzeE/CMj2mjQy6zdJ8vmL8sWf9418/eIP2+PGupXObK3trKDsuGb/2avJrZrhqbs2fQYXIMwxa56dNn6O0iSBl+Qhvxr82dN/b28daa/mXMdpcJ/dwy/8As1eo/so/tUXHjD4l3ugariCDV55ZrdWfdskPOP8A2WqpZhSrtcnU5MVlWIwTcK6sz7X3fNSVn6zrVnoNi9zeziKJP738X+7XzX8VP2vo/Dtx9j062fe/3GxuatsRjaWH92b1OKjhqlbY+oEmRnZA4Z16rmnr0r4E+Hv7T2u+H/H7a74gtLu402dPJk29kJ+U7a+69A16y8TaPa6np84ms7lA8ci/3arC4uGITsFfDTo7mpBC9xIqIBz71uwyW1nH5Ec0bP3561x+oak1rbMkWdz/AC/L/wCg03SPDxjbz7iRnnPbPSvmMwzOU6ro01dI9LC4O8eeZ1N3r1nprbJHLyt/CtR2+vWWoN5YlKM394VgavocV3GxJIP97NcXc6hL4fu1juH823z/AKz+JK+cq4upT0a0PXhgVUheD1PUr2Oa3G6PLrXxX+3fdvc6x4PDfwwXP84q+sNC8aRRqiSSCW3bpIvavln9v2WCbWPBs0BVleC6+Ze/MVRzqquZS+R9bwbB0s6oxlHv+RhfsK/8lG1z/sFf+1kr7dHXpXxF+wp/yUbXP+wX/wC1kr7b3bhxX3uUf7ojyfEH/kdz9F+QrdKPwpKPvLXtn5qPXrSUH6037vQ/LQA7hvWm9um2nU2qABjvRRTd1AA3tmpKj+9/FTv+BGgA43fjQzD3o70VIBR703cV6igtQAzdtqlqMgjt2kI+UCr7428Vk6owkiWA5+d93T0p/ZDqeaePZH+weRwrXTpFuYdBnLH/ANBr4U+OGofaPHM9vGXW1Q7ArD75A6/+PV9pfE/UjDb3BQndDC/l8fxHivg/4qXhvvG11Lv+W3jCf8CPzVHQ6qe9zh9ekEbugY7ccfWuB8QeJLSxmSDJnvZcYgi+ZjVL4p/EmPSphZac4lvcfvG/hjryvS9UvLq/aSDNxqU5/wBa3/LP6Vk6ltImr1PbbTx1p3g1Yk+zDW9elG4WkZ+SH2ZvWqesa1r/AI2uIpPEN6fIYhU0+2O2FR/Du9/9qsvQvDMWiw75D597J80s7dzV+aQqjkH5qXL7vNImL94+jvhLoKNplrFEiRY6bR8texX2vaf4dslkuJURlwqLury/4YXH9i+AbK74eeaPjce9Ur/T7jxVM73M8joDwsZ+XbXhu3NeR70H0NzXfjo/7+206KV5clTLJ8qf8Brhn8ba5qkjvJPM7Y/5ZJtx+ddVbeBbO1PmAF3xuO5vlqxdWYj3eWFX/dFZt3N0jl9O1C7k2l5Cjd9w+atuHxJOsih5A2B6bc1kXULwyKf73X5ay3keNm61k0dEGcF+1Jp8eqeHNN12PHn2c4VwR2avrD4XXia94R0i7Un97bo27+L/AL5r5k+LNtJefC/Wgw3qsauPwYV7t+ypqX2z4VaGZg7bI9g/2aKrvSRlT0rtHqes+H477TZbe4g82CZGSTj7ymvjj4h/DrUv2dPF7+JtCikufCN4cX9qv/Ltyoz79a+8WUTW/Q1zXiTwvba1YT2d5bpcWsg2yRuPlauanW5PQ6qlH2i80fPvhVdG8faGur6ZdrLE6fdz8yf7y1zl78OdLtdRlu9UvZbp3O6GBIei/wC1VTxp8IfEnwF1e48S+CPM1Lw9IVe90yX78fX7ntXa/DP4meGPiZbbJXFrqONsltKNrI38QrsWi5obGEJ68lbRmDb3FpaotvaWczr91FWP5v8AgVbmm6L4h1SRY7TT0gi/563J/wDZRXsel+B7PCPGkTJj0+9XWWHhuBVxgoq1zzq3O2MYo828KfDF4WS41O4N7Ofm8tRtVK9Y0rQRDEmE2IPatGw02CEKUFXbjULDSbdpb27htYE6tK6qv61j8RTmTW1vt5xVbxV4y0bwHok+r6/qEWnWEI3PLKdv4fWvn34vft0+DPATz6Z4eil8V6991IrT5Yd+cYL7c7v90GuE8JfA3x9+09qFv4o+KOoyaV4bm2ywaFa/Lvj27k3H+E/7w/75rZUftT2OCpX15Iast6BNrv7YnxV07Xbmzl074c6NcfaLGK5j2yzOnGXw3+9X2dHDHbwpFGgREG0Kvas3w34f07wnpUGn6ZbLa2sIVQkY21rfeGc1TmnpHYUabiuaW5A3ytwa+V/2jvh/PZ64ms2WWim3LKuPlQfezX1RLXFfEjR49Y0fEiFkQ/8AjtXSm4O6Jkub3ZH596zpfzvImWz7VnafcPbz70JTH90fNXoXjrQ49H8T39hBJuiAVxuHq33a4u5sRHI0kY2/7NfS0qnMeDVpcr0Ppb9jzxdFY+MJ7B9iNcgMjZ+Y461+i0LDyYCPusAwr8jfgfrR0P4o+HJ3fbE915T/AO6QVr9ZNGvkvNIs3B6pXSjy6m5rR8c1L2aoE+XbzUoamRYc3yrxTf4aPvUdutBAfebmhqT60FuaAF20lG7nbTT1oHYduFNLU5cU3vQFxKX71JSfjQUg5+anfw9aSkLUyjlviJ4+s/h7oTXtxFLdXT/JBZwJulmf+6q1+eP7RvxY+I/jC/afV9Iv9D0bJWCJoyiY/wBpu5r9JZ/D9nearFqFxH588MZSPeNypn7zKvrWX498E6R408L3umapZxT28kbfwDcp29VavHx+Gq4iDUZ2Po8lxuGwWIjKtT5j8amkeZt7uWb/AGqiMwVtiAu1aevaPJY+JNU0y0SSdLO6kh3qMtw5H/stNj0t7VVEkTo3+0K/M6kfZfHuf0pQqrFqMMN7sO/+RQazDJ5tw52r/d+7Wt4J8RXHgPxjo3iSAlPsF3Fcbf8AZDKapuv2y8WIH91F/Or+qab9osDHGPmFa0sbOhOF3ueVjcgo5jSquMNk7Pq36n2b8VPj5ceNLae/sA/9mrH5tvHnqmMqze9fPVv4giujLrGsOJ7rBeC2Ufw+tcNo/wASr3SdEbSLyPdb7PKEij5lFZ2sX1wv2XULY/JjaI2+7ivbhB1pObd7n4nWozwn7ucLNHbaF401PWNUfTJBFPp0jn97gbgnpX1f+wd8YrzxNLrPgy5AaLTYftFu+fujIVh/49Xz/wDEv9m3xP4D0Dw94t8NIdXtdQhhlkiiH3d43Y219K/sWfs1638JZr3xPrtxF9q1W0CC0jHzR5YO27/vmvdweGnTqbHi4qrCdM+lnmij1WFJnChTv+b2raTVrGdlVLmJ2P8ACHrhPitp96vhXVNQ0u0k1HUbe3do7NH2NM235Ru7V8t3Pxp8X/CXxP4bh8Z+BriyTWHX7NLY3TXHl/767a+dxeDxGGrTsrrc9PCTo1qavOzPs/xN4ltNAsJbm7kCRKK+ZviX8d7C6SU2csNvaofnvr6QRRf8Bzya9E8b/bvGHhdHiU+VJ14r538S/spad8VvA3iO91HWbi11uOUW2mWe7bDDGoy7sq/edi33v4dteNC2Lq8lV2R9LCMcFR9tFc77GTpX7VVh4d1tEHiCy1KCV9ptrZHdf+AsKsftL+In8VWfg3UxBLBb3EFw8Kyj3TdVLwB8BbD4T/DS90u4todZ1GWZG+2Twj9yv+y3rXR/tU2tvYeFfhjbWy8Jp05PHcmImqnSowqWou9j6zhmUpZjQrVIWcm/yZd/YU/5KNrv/YK/9qJX24rV8Q/sL/8AJQ9e/wCwX/7USvtz5lVsCv0LKP8AdEfEeIX/ACO5+i/IG+ZuKcv40U1ele2fmg7acdKb92jd8uaOPvUAO3fLupq9KP4aF9qAHUU1qdQCCj5aKKogON1Bx1pvFHy+lSWC0Ou3vTqa7fdGKAITIay9SkPn842pG7D8q1X+WsPW2+Scg7WUKlEtijx34iwy+VOMLu8gt8/3etfn743WWRbqV2G+7mm/eqemPlFffvxkkNr4a165Q/Mlg7Jz2wd1fAfjxoIzptvAkiIto0p3nqS/Wpub0tj4y8R2s9lrl5Fcu8kqyHLv1b3rr/hPYxyPd3ZGZUKoPxrV+KHgyW+m/tW0AZ9n7yLHzH/arH+FNyEuL23f+Laf51ypck9TRnoUjbjzVW5xHbPwen3qtSyBSu77tVL/AAts/J6V0SfuscV7x9FeGWfUtB0O0jcpDDZx52/3iua7m2ht9LCJGQiAbfmbdXOeBdL/AOKf0aV87pbSJvk/i+Rao+O/FX9hwvgBncbEX3r55+++U+gh7sTd1rxxp+j/ACS589v+WcZry/xB8Zp7iZorRAv8J8sbmVf941xE15JrWuPEbxlSR9ry/eb/AID7VWt/B+rzX8kFpbs43lUlYbfxau6FOlT3MW6k/hRuv8QNcurqKPG55jsj3ba1fD/ibUb7XoNMvLJ5WZ9pkiHQfyq14d+F5hvYp9VuN/lbcLEe9eg+H1iW7W00u0CZ/wBZcsNzMvpurmr1YbROijSmtZGN8ZdJt7H4XeIDF82bU9l+td1+ybYuvwk0SQ5RXj3nn71cB+0tM+h/CXUUfPmzbYvzIWvcvgL4dTQ/AGg6dg/Jaqx5ril/DOmmv9ofoeqWeWXBH/fVW3tUkVspVm2tRhP9mr8dmjbia4OU9E5ufSY5kYeXuXvuHy14V8T/ANkPQ/GF4+seHrqbwjr5Jd7qxDbJm/203Y/75r6UmjCrgVgarNfwq32YKy/7Vawbp7MUqUK2k0fIwtfj/wDB1fIjt7DxhpiEIssT4mb65rc0z9pT4qNAmfhhIzt8u57gKte16l4k1SxkzcWgfH9w1Tj8dWdw+HBST721hW3tk90crwc4/BPQ8nm+MHx98VK8eh+D9K0RX+US3Updk56+nH41ycv7MXxa+LV19q8e+PDZ27t89hZlsbNxyu0bV+mc9a+k7bxFHcf6pg1adprAk+8f/r1XtuX4UQ8L/O7nF/Cr9k/4d/DAQXEOmf2xqURV/tmoHe28d1XoK9xjuEUKiAIo+UKtchBqx+XL/NWjDqW7/erB1HP4jVU4QVkjo1uhUqXH1rBhvN3WrkNxu2mkmSzUMm7iqOp2ovNNnTB+4anjbcanC7gw5596tM5mfGEngWfxR8Rbq3uLeZU8xt8mNuR/DXOfEbwHF4T15NLtg7M4LfM26vrLXbdNPv0OwI+/7yj5q5u5+H9h4o8SRanKhZ0+XcxreliZwkU6MKkdT5B0+Q6H4q0i5fKNa3sLuv8AFt3jdX66eCbyC88MadcRfMkkYb9BX5j/AB40Gx0f4nxW1tDsSX7M0nln+Iviv0g+EreX4K06352pGn/oK19dSnz00z5HFQ5KjUTvkb61MPu96rwsNv8AeqwrCmcvQcenSiihloII+9ObpQVC9v1pPelcdhu2kp/8WKbxn5aYIPwpKTdTl60Glhv8VDdKdt29qZQAUp+lJRQCDH+zUV1CLq2liJK7wybqlPem7hu/+KNTKUY/EEd/dPN/C/7PPgPwrC3kaBbXV1I7SzXN0N7yuTli2feqvj/9nHwL400e6gk0OCzuHjbZc2i7GQ+teoGZFP3x+dI0kbLjI/OvPnTwc1yNI9ejj8dh5xlCo7o/KT4efs++KfG3ijVNM0uzLrZ3strJdS/KgZHI/wDZa+ldM/4J+lrBTf8AiUpeY5WKH5M/jX1vofh3S/DdvLFplnFapLI80nlj77ucszfi1aTMF5NeRSyPCNudTVn2VfjjM+SFPDPlS+9n5OftF/A3UfgvqD22oGO4t5gWt7qL+P8A4D615foPiazjs1sNQB2dnr6b/b68aJ4w1/7PaPvs9IfyflPVv4j+dfG3h2xPjDxbpejRTrbte3SW4lk+6Mnbk1x0cJTpylCm9LnJmecVs09nUrxs0tfM/Wn9kL4jW3xI+FFnZvbmX+yAtpvlG5XA+Vdv4V70PlGAB/wGuE+DHwp0r4O+AdN8PaWgbyYx50/8U0n8TN/wKu54r6+jFwhFM+GqtObaHxx+Y6p/E3y1Q17wRZa5d251FI7pbU7o1ljDbfoavxN5cqOD8wNM1LVHt9VkSXCh0GK+ZzyfLy3PUy16uKOc8QeINC0a3WzjkjLqdpiUdKp2tnp19beclum1vm6V5b4wvfFg167urfSdItLBH/112CXdfWqelfF/VLiG5tJ7GCIJ8q3NsTsP518BVqa3P0ejgZ+zXI7lj4w6lBb2H2S2iDO52hYx3ryL9qaxutP8O/DWO9+W4+wzll9BmPH6V618LbjTvHvxN+x3jfaZLKFrpk/h+9ha87/blvZL3xfoOQBDFDMkYXsMpVUVyx5n1Ppciqp5xQwy+ze/3EH7C3/JRtd/7BX/ALWSvt3dXxD+wv8A8lE13/sFf+1Er7b4av0zKP8AdEfB+IX/ACO5+i/IXdw1Ju3dKKA3y9K9s/NELu+XpTv4elNHzNQGO3tQSh1N9qTd7Up9dtAg+X0oam7vrTvwoANvNC0bttG6gsdu9qb/AMB/4DRu5o9KAHUznd0+aimt83+zQQMkasTWIz5rJ/frcdQvasjWG23KkY3KlTIuO54z8aW+1eG5bPyxi5JsmZfvfPhfl/76r4L+LbIvi57NCGTT7dbT5R3+981foL8UY0+1+HLNYw8txdq77f7oyc/+OrX57fFvT59N8deJpJR8r37Y/wC+BWZ1U39k8+g0efXtSisbQB3dNp3fd/i3V5h8QvBs3wq8c2s6ndaXK7jtHc/eX869K0nxZqng+8a408wu8gKSLOm5Su79K1vGGj6h8TPBEtxqlpDBdZZ7dYty8Y68tWVRu5scHuSZFcAMCKo3zDyHGe3rVLwnNL/ZPkTg+baO1u/4fdq/cqWtp8IORV3vEUfiPsjwzH9n8AaDIhC406L+VeX33hO/8deIXBRorJD88uP/AEGvZvhFY22ufDHw1PLl1WyjTr8u4LXeW3hmFhiO3VP92vmJ1GpH09OK5Twex+H+laLGsSaZHKqD/Wyjc1Pkj/fNHBbl3b5dsaV703hGDd8kG5cfxCrdl4ZjhZWjs40OfvMnzVk6rOyMYHhekfDfVNc2Pey/Yrdz/qox8zf7zV6Xongaz0eNAiblQbduPvf71d4NFjznA3VyfxU8bab8NPCd7rGoSqghT5dx/i+6v/j1CTmypyUI8x80ftE3H/CcfEjwl4FtUDpcX6PeRxH5hGGUtu7V9c+F7GPTWiijUKsUYiT6V8m/sveG9U8XeM9S+I+vRyC7ukaGyilT5UiP8S/8B9K+tdNk8kPKf90NV1mtILoc+GT1qS6nXw7F6/xVY+0BflOPzrjU8RDdnf0pjeJtu5y4b+ELXKd6OtmZJOajRY9n3/m/u159qnjj+zYHuJbhIII+TuNea3n7S2ltftbWRlvXHy7ovu/7tUkO/wBk9v1uzt2heQgbVHG6vFte0eK+vJzFlPTYdtX7bx9qniiNbeKzlg3fxSj+GugsPDojs0yDvX+LPzUJ3Ye0a1kec215qOgy4nJe3HTca6mx1wyIh42/Wr2saHHIjxlK5Ka3k0+Yjhf4d2P4aGmg51M7q21LaU4J3fxZrbtNS3Nn7tcHZXRbYDzXR2Um7p96o3Mmddb3W7af71adnceYcZrnbFtyqK2LNf8AgNTdmTOmtZOelX+F5ArGtZNq81pRtuGDXRB8xzSOV8Xxx/a13oORuG6uE+IXxO0/4Y+GJ9Qdw9wRtggz99/4RVH9r3xlqfgPwZpOoaRtS6muvs5kZN2wYbmvinWNe1TxReLc6rqEuozrz+9O1R/uqOBXrYXCKfvvY4a2L9muRHa6br1/448W2Gp6jKXurzUoV8tj9wb8qFr9V/hz+70xIdm1ljTK5/2a/Kv4PaS+ueOvC9nGPmN+sxX2T5q/VvwND5MDn1CrX0KXLaJ83VbnLmZ11t8qt0qyvvUcS7hipQvtVNmS2HHrTWo2inUgsNakOf71K/0pPu0kFhu2kp/8WKgvLyCxt3uLiRYIEG55HO1QKUpRj70ikub3YklFeDeM/wBrLRPDd+8FlYSalFESryq3/oNeg/Df4weH/idab9KuV+1BN0lsx+dK4qeOw9WfJCep1zwdenDnnDQ7ctSUVzXj74haN8OdCn1TWbyO3gQbgrP8zt/dWumrWhQjzzehz06c6r5II6OSZIYmeQhFX+JjXm3j/wCP3hbwDA73N6s86/8ALJD81fFfxz/bK13x1cT6f4flfTdJxt/dH53/AOBV806j4k1DUneS7uZXl+7ud2avkcVm1at7tDRdz6nC5RBa1z7h8b/t6PbuyaLZRIn/AD0c7mryzWP23vGeoS7IJVTfnCoK+Vb3VoLd4l3l5f7q/N/31UEuuNh/KiO09ZHPzGvHdKrV1qTbPZVPD0dIQR77J+1Z45uLhnOsTKv1qeH9qzxvG6D+1ptv+0a+cP7UlkdXJi+X+HNKNYuPNY5iZvrUfUovoV7Wn/KfXuiftneL7dmSS8D7jt6V3Xif9sbX4fB7x3ssNhLNH/rUH73H+NfGnhGZLWC91m/jV0tP9Wmfld6634E+KPBmqeOZ9T+JFudXX71rZyyFYVf+Hco61pToSoe+pu3qc1WMK7VOEFcoeI/HkXiLwrqV3cRyofMKxtL96T/arLb4M3Og6v4B+xagkviHXikz6f8Ad+x5OU3N/tLtb/gVe9/F7T9P+J3xe07QClj4U0u4sg1u0UAVEIB2jb9Vra8T/sleMfsen65pF/balqlva+VJLn53wuFZWDcH5VrqpYynC3mc88BVknfdH354Ns7zT/Cuk22pXAvL+G1jSedf43AGWrX3CvE/2Wm8Waf8N7Wz8aTyz6uhOfPO5gm7ha9mWQZ6ivucPWp16anCR8dWpTo1HCa1LtiomuokJCqTWH43mF9rCwRjbsAQbaefEmmW9/FaG7i+2O+0RK/zZ/3a5f4i+KIPD+oKIpBLfuPkij+Zmevkc+lzygt0erl1OV9tTb17wrZ61pLRXkCTsqfxCvj34gW/jzVNel0DQdG+xWfmbN0A+Zl/3u1fUvg608QyKupeIb1oUx8ln91fq1XPE3iLSJPDpbRdctLC7SQm4dWHmFR2rw8YsPUanShax9TgsTXwicJPnvsea/AL4Eah8Kr+68S6rfjzbyyWJ7Zj8yvv3ferx39se8jvNd8PshDfu7j+aVqfEX4ueKFnnj0qWSW1iH+vnG7e3+zXzhrPjDWPGGoy3GsXJnljOxFx8qf7teZG9R3WyPuuGsLVp5tTrVvt3/I+hf2Fv+Sia7/2Cv8A2slfbQ6V8T/sLf8AJRdd/wCwV/7USvtlvl29K/SMo/3RHxHiD/yO5+i/IKTtS0h6V7Z+ZDl+oob1pKOGWgsR/YU771JR/CM0E/ZD/PSl/hpN3/fNJu+tOwhad83pTd22k3fWmOxJTKNw3Um760kIVmo96bu9abu29KY7A/y8sflrFuW+0XjnHyrWpNlgxyaxppCs2wZ3PWMjVI4HxdIl1430uNIxthgdjJjp8wr4A/aBYt8RdbdwI1kmaVNo/hwq/wDstfefimQf8Jc8Mch3+WibVP3RyzGviL9pq1t7fxjAiOEeaOZ3VT82Ay7f13VNzektT511Bj52Aa1LbxV4hZYLIaoPs6cDdAjFV9N22sef95KuwGklV2dthK8bdymiS5jY5GDxRFeeMdUkYBEnm2PtPXsr/wDAdrf99Vt3cZjZ48hlI3BvUHlT+VZSeEbO3ujcYZ5+W3MelWI9WTT4ls9TJS1TcyXON2zgKq/T+VYq8BxsfcP7Llx9s+DOiCQDdGZE/J2r3TTrVNi8Ba+VP2XPGlhofgl9L1HU7WJo7h3g/fDa6HnK/N/tV77cfGDwfoMOb3xDYpt/6bq3bdXzlam1N2PoKFWPJ7x36xoo7dPSoyqK2chVr5n8f/t5+DPDbvb6FFL4hul6eQG2dPl+avKdT8ZftAftAyPZWVjN4W0SfIOI/Jwv8Ssx+b86mFF/a0N3iIrSGp9EfF79p3wf8Lra5i+2Rapq6bkjsYHDN5n9xsdK+eNK8PeKf2idcTxL8Qi1h4XtyZrPSASBN/dDj0r0P4c/so+Fvh1Imp6oP+Eg15fn+1XRLqj5yrKp7+9dn4o1bbDKkf3kH/Aa0nUVNWgaU6M6z5qu3Y6/wBY2VrZK6BIoo4+F/uioPGPixFs3t7OVUVRv3Ka4DSPE0lnbTxElFI+9Xn3xL1a517TYtPsLh2+0HbI0R+bb6VzRtL4jtcXc9Ch8eJ5rI92rOB/C+5jVxfFn2jkP/wACrwfw38Nf7NP2uMyrdD+8a7ay0fVJotjylOR/vYqnFfZHzM2vHlini66tYp7rdZp8xtoztVz/AHmxXTeGvB+laLAgtrCFGYf3BWXo3h+KxmWQkyy42lmPWu10q1kuDnG1FFSlqZyZraNbxwrsx+ldAkg8hQMf3duKybaOCz+eeUI3+0atHxFpVmGMlwGbH3VrRQMnGciK/t++P0rldXsUaJwR+ldFdeONEVdkk4V3rmdc8SaXsWWK5j/Or5SbTg/eMmyujC+CPlrqdNYblwa4Sx1i2vpX8qRX2naWU11uk3DrLEnCqejVztamt+Y7WyXoa2rXNZGnx7Xz/rOK2LfHy1k0ZmnaNtrRhk+lZMLbatJIM9aumZyR43+2lYi8+Cv2kgM1pexv/wCy18P27d9m5celfev7VduLz4B+IM/8sjE//j4r4KsG/cq5b+H71fU4N/uz53FL3z6U/Yn8Mp4i+LrXMkW6DTtOd04/jcgL+ON1fo/4YtRb2cp/6accV8k/sAfD97HwbqPii4QrcalPtjb/AKZp8v8A6E1fZGmw+XbYwfmO6vR3Z5EmaCfNyMVP9ajj+5UlMSA9aKG+lNOakBN3z0h6UHpSt9KaAa3WuF8VfDGPxlfTvq+sXj6Wf+Yej7Iv+BY613X8XWqup6fFq1hPZzZ8iZGR9p2tg1jWpRrKzRtSm6buj4v8WfAm38XfF3+xfCVxdtpfllrq5lO+GFv9lu9aXgz4VyfBv45+H7O01U3qyybC64UshG1g2P8Aer3v4weMrb4T+Ap5NMSG1vH2wwKoC7ff/gK18CRfGbU9D+JFnrouTcT2LmUtKd29v9qvisTTw+FqqEF797+h9dhp18VSbl8Frep+gnxp+Llh8I/B95qkxWW8VD5EDHqa/Lj4o/GTxB8Xtca71y9llVCfJgU7YkX/AHaufF/4zar8VtY33l67wDL7c/Ly1eS6nqDtKthpxDzuP3ki/wAFXXrTxcrvY0wlCnhKfN1LGpapHpb45edvmESn9WrnLnVLm6RvNkd1Y7tinatdHH4Zsm01xPcSNeufnfO7C1JoHgk6pcrb2xNw7njcdq1l7lON2dXNUrOyOXtLW4vP3cR2r947B/6FV/SNJs7rWPs95LsiRMyS5/8AQa9WPwxvdBhT97aK3y5gUhs/71eVeN8L4murCzdZV+Xe0X3enzBfxop1VU2InSdPcypms5JZTBEfK37Y/wC8w/vUstvbzTeXEh2tt+Zv71bHhvw/BdS/6axWJR/CduKv6p4dgt032EonQD548/MprVzj8Jkoy+ImGnlfh+tvaSHz3n82SP8Au/w/+y1yP9tS2smLiBJdh+8w5/76rsIb4zacj27hbhAFkTHemzaHFqyb3aLf3X7vNZOajuaQouUtDKn8UXmrTfaxqNzPPndtuZGZl/3Wr6Q+A37TL+Hru1TWr6Z/L+UrK/y4/wD1V8x6l4dj0v58lsdFU1Subp5H3p8jj+7WU6FOvCx1UsTPDT94/ZL4W/FTRPiJEj6fcDaf4leuA/aR+P2rfC62OlR20lo9xwNQx8v/AAFvWvg/9nX43XPw78TwCW5MVlK+2Vc8L71+ldlq/hb4z+GV0rX7a11K1mQMFlG7d/tKa82Nargb0b6M1q4elipKuo7Hxp8LPHniTxJ8RYNV0i5nnuoAZZJVP8H3fm/3q9gsPiN4jsdYvLzTvD09xqj/AC/a7wsyxj/ZytZfxZ8Cx/s53tn/AMIlmLTtTLK+/wCba4+ZV3f99VzMXxy1RYWj1CMOmPvKK6qMOaHMtTGfK2W/iH8evHeivE+txr9ikO2RonPyV1f7LuqeHPE3izWf7SMV1rdyiSw+a+79yOyr9a+Xfjf8XBeaU1pbndLOdu1hXkHw08eax4H8d6RrunzzNdW06/KpZt6H7y121MF7Wg+jONYmNKqon6p/Fzw9DC6eTAiROn8Ir5M+IXhGLw7Nb3kZP+nySZT+7s2f/FV9p2GoRfEDwNp2o42vcQCXaw+ZTj5lr5h/aNs/sN3ocQ+Xi4/mlfH0m4VOU/WOGantcZSXa/5HYfsL/wDJRNd/7Bn/ALUSvtfd/vV8T/sL/wDJRNd/7Bn/ALWSvtev1DJv91R+a+IX/I7n6L8hd3GKP4etJT/f7te8fmg3dTtzUyl/Sgmw6mU+m9qBB+NL/wABptL3oAX86T/ZoOaOV9aADB/vUfxdKd9ab3oASkLU7b96mP8ASkzWxBc/c6/NWTc+XGrXchCpDG7/AIBa1Ltv3XWuK+I949r4VvQhdWeF0G373IxWU/iLWrPMoNa+3X+panJGGZZGVNp5KV8kftP2pt7vSJ5UT7bdTSNMqn5o4+Nisa+udHs00XTYoo4zKyR+cV/ikf7y7q+Zv2kPC9z/AMIamoyBnvHunu7vcPuLwiDdWUtzoj7p8qzxpHeSxpnah29apzybfkBFaF0yLEsifNvrMk+Zs/3q1ZbIHY9z9KoTKm7DANxt6VckyzY2Gq8uFOakg0vhR4H8La146Wy1uDZb3afu3SYxMkv+zhq+qdD/AGQPhkrJLdaXNd/7E91KVx/CPvV8ercSafdwXtuds8DrKjfSvuv4f+Oo/FXhHSdUiIdpIVabaej/AHWH515GMU4Pmietg+Sa5ZHR+Hfhr4N8IBP7G8O6dYSJuxJFborj+9823NdHPqnljCY+WuafUizMefzqvLq27dkmvK977R7lOMY7Eurap5jsmT8wrj9Vj+1Hy3PyfxbjWrc3W7aePesi6mTNYM6k9B0OlxMix4Cs1TL4btlbKxKrr/FiiyuEZ8g7cVr2bC6kwMt/s1aZhKTuYB0nnYqferUsPDpVMudrGtmaODR4GknIVv4F/iJrl9S1yW6l3xvsRP7pqzppUXM6NNPsLEZuJRuX+HNVrzXjs8u2cIn3dtcdeawGj8zzdz/3WqBJrnUJEjgBlll6KtK56UcNCOsjZvdaEasJJSzj3rl9R1iRhkRlf9rNdbd/D/VLP7Eb0GJLh9pau68RfCnTtP0lJ7aMO0ZHnbvTbWiuTKdOHw6nhniGbUfsqS/ZHdJPkR2FcF4p0PWLW8dJHeJoo9559q+kfFdxB/ZdkCg2QH5VUdK8e8dWN74m8TQjT8/ZXj2SSN92uim0jyq3PUdji/g5cajJrs5Z5J4M7dzfdr6R0qbcEQ/eFY3w/wDAcXh/QZYxGq/h81baWMlrKc5Vh/EtcdWV3cziraHeabIWC1rwttXrXL6PcPtUPmt6OQ/8BrlYbGskny5zUyybn61nxSfLUySbW3VpTM5/CcL+0zN/xYfxQf8AYjX/AMfFfC2mWZksPL2btqD5q+0v2qbry/gbqkedv2ieFP8Ax8GvkbTLctDEkUY+d0iG0feJIr6bBv3EeFiVrzH6m/s76KNH+E+hxhERWt0wq+v3q9at1KhBn7tcb8LdPkt/AWgxyRmLy7dNy4/i2rXcxqN3SvVR4JMvSnU1aGpCDdQzH+9R/DQ1ACU0tTqa3WgqwN8ppv8AFTm+btQy/NTuFj4h/be8XahN4tt9AtM7kRMKq9cjczV8d+Lrj7Ov9np8r7zvf1r7p/bZXRNFMGups/4SBLZoR/uH+vFfnTr3iSS8uXkYhmGct/dr87r+/jalj9AwjUcHC6KviW4Oh2HlxjbLcD7391a57Qbe9kE9zEZVbH3V/m1UG17VW1H7YUV5VG0bhuG2r9r441mzdzEkSq6bSuyvShHkiebUqc8/I14fEWqaC0B2QfaFyqSunzKCNrVQtfE2qSXTML1IXzuDIF3E1iXOrXl0jiWJJXb+Ju1Vwt2rb48K2KrljIj2k47Hqeg6H4g8UTMb3UZorOUfP5XytL7cVK/gm0s9Razsw73C9U3/ADD3dutct4d+Jmt+E0TZFHPjosg3Vq3/AMctc1K5eSSytkdx/Cm2sJU5WtE6IVIppzPVzofhbwDpMEmqOL/UmCsYM/JF/Fjb3/3qwbiTQPFC/aLa0Fl/DujO2vMtX+JGq60kSXcUbJF9xcVCvjS8Z8R20aKv90V56wWvO3qeh9e05OTQ6nxJ4dubNy8Y88IN3nxfex/tYrkZtSvI1aMTnb/tCpn8dao0TIYxsP8AC1Z9zrkt0fnto1b/AGf71d8YNLXU45VFJ3joR/2hcK7Z+b5vSqs11JI7YAX/AHVqea+kb/lktQfapGPEY/KtEjnm2S6cwkl8t1+duj/7VfQPwR+PGo+C7qCyvZWn01T+8Vj80PuK+eI76WOVSIhuWrFvrlwt4srjapPz81z4jDwrQszrw2KdGaaP0x1zWLT4reDoPLvV1GISJLDIr7mRv/2a8g1jR7u81yXQtI0iXUb9I952dh92vIvgf8RtV03xfp2laQZGfUriK1EHZ2LYr9D/AIe/ADUfBvjW81+9uEujdwBNq/wd68iN8HBpanq1KlOvUu9Efn14q/Zz8aeLvF1pp8Wni3upzhImP/2VfcX7OX7Leg/DX4WxQeINCsp/ErF5bi5lQSsD/DtbtxS/G+Q+B7608QQ7Yp7d8x8fM/tUfwk/aqtPihba1pV9bHTdWtYWljjx8syD73zev+zXsZfmEalGca2/Q8nNMBySp1aGz3Lfwi8SbfEuuaBISqRyb4Eb06GvLv2vrVLXxBoOwfK8Ux/VK1PDF5JefGOwm0x9/wBpdlO30/ipn7atqbTXvDQI6wz/AM0r5RR9/msfpHCs+XMqcfJ/kJ+wz/yULXf+wZ/7WSvtj7vFfE/7DH/JQtd/7Bn/ALWSvtf71fpmTf7pE+F8Qv8Akdz9F+QtLu+Wmr8wpa9s/NBV+7zQfl5+9R/F/s0lBAUu7b2pu6l3cUFi7v8A9qm7qF6U5utBXQG603dtPWlpP/QqCR24ZpKVvlNNXpUghaa9Oprc0FFW4+Z1B+avOvijNJNZJZW7bXaZE3L2yQW/8dWvQLyby1+X79cN4nVIblxIeiNL81ZzZrBGXptmmk6dPPLiS4bo7j7gC8mvib4/+KLzxtB4wjsbsXGhwXEG+Vj8rFPvIv8AwJq+jviprWq65pNv4f0KUwPdbri9u87VhgT73zf7XSvAPE3geyvvg54o1CDztN06ynC+ayN/pM2QPl9R71HmbRPlS9uBIIHGfubdv92qEsxyuMfnRtdo03dR70ziP5S1WwY1s9/wqI42ZILU8qW4pk+I0bHf3qRXKp+ZsGvU/wBn3x0+h63/AMI3cShbW+JaHcej/wB3/vqvLH/ukhfxqJbqfT54L23O2e0cSpz6c1lVpqcLG1KXs5pn3B9seGXy3+Vx1pst8WDc/NVbw9qlv408I6XrcCBWuoEd9p+6+PmX/vqgQszcivmKq5T62lUUokjXDscj5sVWlbd1+9UrRutMeF+421zLU6LkEdx5J2fxN7VryeKLTwfpk97csu8janPf+Gsd7fbskAO5TXkHxj1y/tRAiH5HdmH90MK7qUeZ2MZO3vHeXXja41aT7RO5ZGO4JUdnNea5O8dsC1eI+FPFj/bU+3zlcHhs17v4P8Vafb6hBODtZ9qOv/oJq50WmdtLGJr3UdH4L8H/AG68nTU0O5BwvtXb6b4dt/Duv29xbKFtZI9hZvWsaDXpF8Q5toHeIw8y/wANa8vm6hbbHkK8+vSsdEdCjUratnZ6hqVveabOjuHdDujqpceKpdSi+xzxlYHjHmNjrXMJdQ2MXls+7HvTv7ejVP3SHd9KVzoWGgie3037DcXBjTfA/wBzeay7Lw3Ha7xhS8rl/pVj+0pbh+h/4Ca6DSNP58yXLN2qHOxjWkoK0Sew00W8KowG7vSX+n/K74HzVt29v7Clnsyy9KhyujyFe/vHO2cJh2fxVswttSoJIWjbGP8AgVPibanNYrYt6l+OTvUqyc5NUo5vSpfM3Dj/AMdpxMmcB+01am8+CWqSf88J4X/8fAr5p+Gmlv4g8b+GtOjO5pb6GXax7Idzfyr62+NGn/2l8E/FFvgbxa+aPwOf/Za8F/Y+0EeJPjho5CB/sVq9wV/h/hH/ALNX0+Atyng4t2TP0+0G3+x6FZRZ+ZUrURTVe3j8uGJAPujbVpK9S54CH01utO/+KoZaVwCoz0qQ9ajPSkAtNb73Wncdabu9KpFXD7tDfdxTvmqrqM32exuJN3SMt/47WOIqezpSn2RrTXPOMT83/wBsPxkfEHjvUUEpeCB/KjX9K+P9Yhjabyw4/eP87f7Ne3fHXWJNU8Yau/Dbp3+6fevB9SYrduP7g2/nX51gLyjzvrqfoVa0IRgivDZou5+OKXbGzMcD8qImKqwNew/CPw3peu+BfEkV7FF9qmdIbeVh8ySlX2/qtdWJxCw0PaSOajSdaVkePeTGwzgbqBs2cgV6b8HPB8E3i64m1mEfYtP+WSOUcFz8qiq/j7wV9o1TxJqFgYkt7CeNTbKPmCuOq+1cyx9N1vZGn1Z8nMeeNHG3VBtpvkx7ugre1jwncaHoOl6hcSx/6fuMcWfmAH8TVtaL8NX1LSbDUbjVbPT7e8d0j89+428V0yxNKC529DFUZSdji/k29P8Ax2m7U7CvSI/gnfyXt1p7anYpqUY3x2rSfNKn8LLWTpPw0nutMbUdR1C20iz8wwxvck7pGBw21VX1rNY2g1e5f1ep2ON2ovJBb8adCyQ9AOfavUvBnwnjbx0mla5NC0DwrND5R3LOh+6VarvhLwZp9xovja0jltbxraP9zeN8qJ053HpisJ5lSXw+X4mkcLJnkDKjL9wLUTQpsYD+Ku08QfDS80uw06+srm31eyvZPJjltT/y06bea0JvhFcLJcWMWqWdxrVtGzyachbfwuWVW24J/wBndXR9dpWTuR7CfY87+zx9wKj+wx9xXff8Kwlj8L2mvXeo2traXMbvGsr/ADMwzwq+vy1xB6VvTrxq/CzKVJw3PrH9gvwnHH4i1HxXPbpK+mosVq0g+65PVfwWvuXWPi/q01t5EEarOeAyJub/AL5rlP2OvhbZaD+z/oQvrSN7jUE+1vuHzfOMivZItB0zSdzwW0UHrJtWvisdWq+2k4z0OqlKnpdXZ4Bf/DPV/H2oLeeI7iRLX+GKV/mf29q8x+N954Y+E8NvBbyQ6bcINyeV8r/Wuy/ar8Uf8JBeeHtA8PapIl6t2ZrqSzf/AFaBG+8w96+Mfjx4ZltWe8vNQn1G8bbmWdy3H40YGhKrUXPM9SU6saftLaH0x+xt4gs/FXxME6zifZHKwbPf/LV2H7dODr3hXH/PGf8AmlfLf7EHiZtJ+KWnxbyN7+v+yy19NftuSbte8MZ7Qz/zSverx9lU5D2+E37TNqU/X8iH9hn/AJKFrv8A2DP/AGslfa/8NfFH7DP/ACULXf8AsGf+1kr7Yr7zJv8AdEfJ+IP/ACO5+i/IavvSt93rSbPagdq9pn5qL96j8aG+9R6UgsDdKWk/GloARulG6k/EUu2qAN3pR97tSUu2gB3+1R96jj1pvFSAtRv7U/8Aipj4b/aqAKFwveuL8VNHHc3VzKQqrCdzN91Rj5q7l13bgMVwvxAtXmh+zpGXS4Kwybf7h+8f++aiRrE8/wDCenjxFZTuBusLiRlklYdUH3U+m6vJP2o9St/DvwYbw3HiK61DUkaNEH/LJNx3fSvqDwppcWm299p+wJA0K+X+Ar4o/a91RLzUvDMZcNKHnT8AVrJnRS1mfI2sQm31GWMENtO2qTx9ioatzxNGP7Tlkx8pPH5ViMu0L1rVPQJKzKrNtfOKqyNubc38VWXbcarTMNtBIw4Y1E+GfnH50896ZxuwGG6gD3b9l3xxHZveeFru4PzlntFb7uTztWvfZrcSIzgBa+DtN1S50HWLLU7N9s9nIJR/tYbNfavgT4gad480SLULaVfPcfvIs/MD/F/49XhYyk4PmWx7mEq3XL1LsymN8BN1J9n8zsa1Wh+bf978KZbQhiwPGK8jqewpaGNcwmFOny9qybnw/Z65bPb3MCuje3euovIw0bIQNv3qpWsIt36jn+9WsZWY+h5PrHwbsLh2MQS3lXo2K6bwb4Js/C9i4nlWVmKt19K7e90f+0NxzsrnNS8M3e9Sjhk781r7Xua0lE2U8TWlnxbJvz/Fmov7ckk3SF9u6ufi0mW1XH3V7NirUWm3kjtGgLovzHaKzdVHfdLYuPqBmdfnLbjWpBcBtuT3qDTfBt/fIuxDEn+0P/Qa7fRPhv8AuV89y7f7X8VZOTfwidW3Uq6ZHHHwp3uvWuy0u1kZUZ0NaWl+E4rFPkQM30reg0sKVz6fdqeVs4Zz5jPtNPMnQbalubXy+la77IU6/NWTd3AVGkP8NWo2MWYF8vlhhWcJOKZqOpCSVyDVB77aO1Yttmqia8Mm1+av2f7x1Jrn7OYs/DhvWul0uPbt5/SqjuZ1Fyol8U2P9peCdetgm5pbCYfjtNeVf8E6vCJk1jxDrssZ2o4tY2Yf7RZv/Za94s7USW88f3leN1/Nav8A7JPgM+D/AARPHJAYnmuXuG3D1r6TL3dM+dx+yPekWpk+Wok9qsovFeszw7AWprfWg9ad2pEkbUN1p1NaqRSE+9TTinU1utMGBzu4rN8SSeXoN+/pA7f+O1o1n69CZtFvY8dYXH6V5+P1w1RLszow+laHqfjj8SG3eJNRO87fMPzV5ZeqWvLg8dVr1f4naXLa+LdStpD0kdWX/wCJryi9/d3Uo/3a+FwP8NH6BiPhID8vf5a7/wALeKLTQ/h/q9uLgJqTX1rcQRYO4hCxLVwBzu4+apEk8vcK661FV1ZnFTqOm+aJ7N4g+JWhXT6KNPcwNdXcVzqTbCu1k4H/AMVR4YvrTxP8UtatoHNxpepwbHlRDtGNrbm/75rxfyzuzmtbRPFWp+Hbe6j0+4Nut2NsjKPmxXlyy6MKbjTep1xxTlK89jf+LeqRXXio2Fs++002MWsf4fepdW1yyn8DeF7OO4BurW4meZMN8ill21xk8jzFnLl3c7i1MHpXXHCJU4wfQxdZ3b7nsaeNNGX4uxaqb9f7OFmkRn2NtzsC4+7mqd1q2heN/DFrpdxq8elXWn3U7RvPG7JMjvuyNqtXlG37xzQG3Vh/Z9PRxeq/T/hzX609bo9mtfiNoVn8RPDzx3Mj6VpVmlibvY3zkD5m29cVm6VrWjeH9E8c6cmrRXTXkZ+yyIjr52cH5cr/AOhV5WF20baP7Pp9+34O4fWZHqOieN9O0f4caJB54l1Gy1b7WbXDZ2Ag/e6V0mqeOrFtWvdatvFscVrJvlitYrd/tIYj5U9P9ndurwr8qAu3nNKeXU5u9/6YLFySsegeM/Eunal8OPC2nW92Jby13+fFhvk+9+FcCjBXQv8Adyuab/F/dpwXcVHrXfSpRowaRzTm6jufqZ/wv0XXwz0nR/BGlX9xdNYRxQ3LR+VDH8m3cWP9K53xVrXiy68MZ1nXW8iGH94sWVaR/wC7V/4e2qaT4G0O3wF8qyjXp7VxvxI8TR32vaXocT7vNm3yKp7Dlq/P5VHUrSSPocPRgktCLw3ottoulSylCby4G6SWTr9K+f8A9oFg1tKK+hby6VoWwflUV84fHST7Qnl79u9lXdXp5dd4hNnTilagzn/2R/PuPjb4fgt43lfzDlUG75fWvr/9s+bzvEXh8ekc4/VK6j9lP4W+C/g54Itb2yk/tfxJqsKzS3bx/Mg/ur7Vw/7W0xuNY8PyH+NLhv8Ax5K9bFV41a3uHqcHUZ08whzrv+Rq/sM/8lC13/sGf+1kr7W/E18U/sM/8lE13/sGf+1kr7Wr7zJv91R8b4gf8jufovyCnU3f70cete7c/NQz/tUZ/wBqiimA7bzTWalbpQ3SgBD3opfxpKTAdScUbqSkA6k/Gj8aQdqVwBW+bmj+L+7TqjbrUlIrt8qsRXO+IrU+YjnuldKV/vVk67GJLdXz8ymoY0YupTDSbRb187PL8o8ev8VfnV+0hqE9x8SG06QfJYh5kZf4vMx/8TX6D+L7zb4RvEOWdiqD+bGvzI+JerS6x401m/lnErpJ9nDL6CspnXQ3ucH4pjLJBIcfKK5yRtyqcV1uvQmZEwQyiMPuxXKvGflHK/7VXD4Sqm5nyKqsRy1VudvI+b61ZuWC9yrfSoG+ZuQa2sZDGjLbQDUQ+VuPvVa5VF5/Sq0yssnH8ql6AQzR8sf71dJ8NvHlx8PfEEV4m6ewc7Z4Pb1WsAqJNpqCRQpbrtqJQjOPLI0hKUHeJ9w+HPFmn+JNNgu7Kfz4pf7v3l/3q0jcCN8Amvi3wT8RNT8B3iPbkz2Rb95Axr6T8MfEjTvFFskls43snK5+YV85XwrpvTY9/D4lVFyvc7x7pLgYBqB7c7uPm/2qw3vCvINX7LVgxXecL/erzWj0djqLFdyYf5eKsJpvnNwhb8KpWV4jIp+81ddpklvsXyyW3fN8wpjMqHwf9qdS6JW/YeEbeEL8gVans9UtmmeMON69eK0v7URUZI8b/wC7iqUSrzHWWjwQyZCH2rSRY7fl8Ln5qw01jyQxdguKzrjXI1Rj5hdvrVXUQs5HbjVLbCgSfpUU2uRR7gh3f7Vedy+JHbuAo/2apTeJAwbk8Vm6hfs5HeXOvBt2f/HjXL6x4q8xPIicbj8pbP3a5LUPEzybo4HHP8Wfu1mxyDqSd2fvUkzVUurNz7cGXAzxSrNuCrg/NWbC3zZrRtl3c/xVmDsbmlKVOG//AGq6/SF3bT/FXK6XGcr83zV1+lKOgzRFnLUOt0qPaf8Aer2DwlZx2ejoI/utXkumLx8pr1nwbcfaNM8vn5K+jy6e6PAzBaG8i1Mv3aiRqevSvaPCsOZfSkZflpV+7S8UCsR7aa1SnHSgqNtAWIaGWlbHWg/WgBG/GmTRiSN0P8Q21I1JUVIKcZRZpG8Zcx+SX7TOh/2L8TNbikQpi7f5vTnrXgWtruvEdR+8kDKf7tfdn/BQP4evpOsL4ljjC2t9tV5MfKsm3/7GvhrUGS4tv3Y+dPmj+tfAUYOhKVN9D71VFWoxmjLRlXj71NZdvQ1XF5ExwSKm+0JHwSNv1rttI47ocOlOZfl4+7UYuIGXO8badFJHIMCQfnQO4qUh+VqcyhW6ih9ijMjigdxKKWLZMf3ZDYp5jWSPejhlX5floC5HRSbtpwadtDdDu20rBcSk/ip5j2pvJT5unNMRvM542/WjlYuZC1PYR+df28f3t8ir+tV93Gedo/irU8Lxi48S6SgIfN3EvX/bFRO6hJlwa5j9Hr7VE8P+FUnc7fLgVU/3tvy18weEfiJB4o+N1/bmTcsFqyR/7Rz81eo/tG+MB4Z8HOiHayR7tv8AtYwv6tXxV8OdauPD/wAQbDVJcrvkbzOex+9Xy2XYH2lGpVke5iMV7CpThH5n3PeTbYXFfP8A8YbN7qVMH77gf+PV7Wb6O6tkkEgZZU3CvLfidpv2i1lP90bqwwS5KvvHr4hc9Fn2J8ILzSdNn0vQ47iO6vrXQftNx5ZyEXcuN2P96vKf2oLyK+vPDzxOHXy5v5pWH+yFpb+Ffhv4h8Q6nd/6Zrd2lhby3MnSGMbm+Y+7LXQ/tP8AhceG7bwe5cSS3kE8x2n5cfu9td7w0vaOUNkevwtWX1+l7Td3t8kbn7DP/JQtd/7Bn/tZK+1N1fFP7DP/ACUPXf8AsGf+1kr7Vr9Ayj/donwfiB/yO5+i/IfTR6038KcvWvcufmobqdwq0yilcCXdxTd22m7vl/lTqdwD+HNN3UlL7AUMBw7U6o+ak3e1SA096KdTd22gLBTT1p1NbrQBE7cYzVK9j3R+WP4quyYVaoXVwIUeQ/wDdSYHlnxf1R9H0jUShVfsdhJL8x+XzTnbX5l3M3maZe3Mn35Lss657lq+4P2vfEX9l+A3Qynz9Sm/eKv9wfd/Wvh/VdPjXScxOf3zhiv0rGW56dFaBf2/+gIfvO2FC1x15H5c2z+tdzqGYYbU8Khj9fvVw2qKfNyPvHdTiFRGRMo8zmoZV+X5Cat/efkbqglj+8RWtznIW/1a9d396q1w3zYwW3CrX3ePaoXbbzzTGiPlWXOaim+Xt+tTuxbn7vFRNjpUFFUdOg3Cr+j6te6HcNc2E5glxx/FVVcbsvRuVl2j5VqWub4gj7svdPa/CXxkttYMFvqGbW6xz/db/gVegw6sGxsfej9GzXyW3zfxH/gNdh4Q+Il3pN3FbXhaezf5C2fuf7VeViMGn70D2MPjHflmfUGmeIJbV/nO5a6nTfFUcm3y32uP4c145p+vCaJXBLIR95j1rQS8G7MZKMx3fKa8dx5D34WmexQeJBDMxACvVyPxQ+/oG3fMWzXja6xc5+eQM30pw8TXEYw79uWUfNmsXJnSqR6xc+Ko2fEhPzGsq58UCNmwdyseK8wOtTzH+Mt975jUj6hPdbc/J+NZXkaKkonb33iQttdMqq+/3qzDrEl47COR9v3awEj3JmRyy/WrtvdRRv5YwjY+8posx3SNy1bacGtOGTbtBIrmIr7c/DbvwroNIt3mVSSea0iZtm5Zx/aNh5roLa1Hy5qDR7HcvQV0dtp6KFwKxscspajtMt9rJXU6XHtK1l21uF7Vu2a7fX2oRjPU6TS2VTxXfeDtQ+y3TRuTsl+WvObBivauq0ubaVI+8K9HCVXTnc4cRT54WPVR8u7mpR0rL0m+W+tFP8Sda0k+bmvrYtSjzI+VkuR2HUU7jFH8NMQ2jd7UrdaSgBrfSinf7NBWgBp61FJIkKGSRwiD5izGnvIkYy7hV/2jXz/+0p8bLTwzp8/hvT7sf2lcR/vmjPzIn91fevOxmLhhKTqSO3CYWeKqqnA8G/ac+Llz8VvE2peExbLB4Xs/ljeQfPJNj5ZN38I9vSvj3WfDcGkzP8nQ7dv+1Xqni3xRLqkUrmRlfu395f73/fNcDqWpDxFD5jx7rhfvtn/vlq/PYYmrXqOrI/R1hKVCkqaPLrzSbOxvFlliZ7VwflQ4ZaWe18OfKY5NQ5H9wf8AxVa+oxpIro6Fv8/eqroGi6fdX/2e/uJIEP3Ng+8fTd2r3adW8fePn61C0tDNjbw4oUudQZR/dRf/AIqrFvN4UkfY8moQJ/z02J/8VXeS/DXTo7aW7ZFisoY978s8rnoqqo/PNRWfwfi8SWf2zT9Pudg6tHIv/oJ5rR1qcFdnKqFWbsiLSPAuj6tpjXdteTTWqna8sQ3Mn+8vWkl+Hel+Z5fmXLKw3JJldr0+28E674Pnzpdzc2Dn5XScbopAf4WXpWXH4k1HQdTngvUjSVn+aKQboX/3e6H/AHam6qL9yzRKVCdqyL7fD22t4VRJZNn1pll8NY76RILSO5ndjtCx16P8OPE3hi61mIeIbaX+ztm6aNj+9Rv9hv4x+tb3xA+Onh7RZ5bPwDokWm2kY2nUbo5ldv7yr2rzHVxPPyKB3Ww29zynUvhHHottcSajI1n5JC7WcMzk/wB1a5rUfD+l6bD55uimekWdzEf7tXZtS1bxpNLcLcM6c77y8fv/ALK1qaJ8J73WNrxwX1/KTzIoC/zrq9p7NfvWYKPtH+7WhxW7SWDf8fH5Uz/iULuAa4+X2rvde8CweGY2S406Vrhvu+a+75vwrnn0HT2juXuUNq0RKjypN24/itbwqqavAwnBwdpmHCtpfOlpEkrbztSuu+FvhWK88f6RvkLQQ3sfzR/xNvFcfaMkNwyQO7SH5RJj7or1D4VL5PijRvIQvi6j+b8VrHFT5KbOjCUlUnc9G/advJPEGsWelRZ+efc/P8KCvCdU0VLPXtOiHy7iyH8q9x8RMNc+Jkofn7Pbu/5kV5V4/jFj4t0vP/PZa87Az5Iqn5HsYukn+8PUvAPiSSbR3sLhy09nhk90rQ8TbNQ01yO4rziXUH8M3q6ggLInyyL6p3rqJ9aE1tBJGQ1rcpvjk/8AQlrlnRtPnR6FKspQ5Gea6z4s8Q6elroseozLpNtcNcR2ynbtc7d3/oNfVXxa8dJ8Qvhh8LNTB3Tx2M9rN/suhjH/AKDtr5p13S4rq58wfersfDd9cN4atdOkcmC0mkeNd3TeE3f+gV6cqyjQcF1PS4Zw7/tmlPtf8mfTv7Dn/JRNd/7Bn/tZK+1a+Kv2HPl+Ieu/9gz/ANrJX2t+FfVZR/u0T5XxA/5Hc/RfkJSbueaWivaPzMKVetJS/wANACUv8NJSr+FADqZS/e9qPvGgB1NPrQzelOPegAHaj73eg96b96gA3UlKfpQzcdKC7EEzbu1YuuN/o6wfdaQ8t/dUVsu3fFcd4z1Aw6beTgjcQtvH+P3v0pMEfH37Y2uRXX2Ky3/v5ZNsar93yk5Zvzavmi5VJLFcP82z/vnnFeu/tGawjfEL7JGRLFHaLlXHqx3bWrxbxDIiwxeXEIt8iqi5rlkepBWSJdVZGt7UOeke0c1xV+xmLY9dorrtc2+ao2Daka9/4sVyMi/PjFXFkyRSRSr4qs+VLcja1aLx7Uzx81UHUfNntWlzKzIHUSOuP5VXmjeOVgQKmTKuwz1pkmWf+9j3p3JItvy5NQTLzkZqzKw6YqBo/egLEX3moK/L0pzKV7bqC1AEW3bxj9aiKhtwFTFty5xUTL3yaBo9X+FOrHWtKns5SGnszxt/iWu6itZ9/wB8rjpxXhfgDxA/h3xVayHP2ac+VN+P3a+m4LFLpVxlfl3DmvncVTtM+kwdW8DmmkuI9wIDf7VJ9uDKqEfN3rpJNDeNcgb6pTaOzOuU+ZfavMZ7MKhjpfBeoK07+1Co4Q/nWidFZhzhWp40UMi5x838WOlQX7RdTNOpSM6oEO76/LV22jlZd+wb/u7c1qW/h/y1XP3f9r5q17DSY8KefyqWL2i6EWlaWW2OcK3da7zRdPCsgfH5Vl2VnHvU+WK6XT18l88s1VAwlJs3NNh+X5COfauhRUVccVh2Eg9q2YZPWpMGX4F+atS2XbWXA3zVpW7cdKm5JsWbc9q6Gwm2la5q1b7tbNrJ83FbJ8pjM73w9qX2OZcn5H+U12AYbFI+61eYWNxt612Wg6t5ifZ5CP8AY3V7+DxP2JHiYvD39+J0CyDFP3BhUfllR2b8aRmKrjFeuuWR5LhOO6JKRulMEm7bTvMG6rEOopN1DdKkDF8Z6Hb+IPDd/Z3M8trE8bfv4H2PFj5tysK/NPxHo9xHe3V/LdzX8rO3725dmdh/tNX6fapbi+026gPy+bGU/Mba+J/D3wjk8eeEfFupyO0X2DelqsQ+WSUN/F7dq+Jz+lUq1acaa7/gfY5FWpUKdSdTyseafCr9lfxH8ZLhLmWQ6N4ef5nu2G53T+6i/wBa+r9N/Yx+HWk+DLzQ4NOZ7i5jAfUpX3TZH3Tu6Dnste3aJpsGj6RZ2VvEsUEEKoiRjaoAFWnr28LltGlStJXbPIxWaV6tW8XZH5TfHT9mm9+HN+8D5eD7sbqnyuN1fPGtaHLpfyOCrD7jV+23j3wPpXj7RpdP1OAPuH7uXHzI3qtfBXx2/Zpn8PzO8aI8X8DKPv14eIw08DLmesD3cLi4YyHK/jPkOz8cavp9k1tmOeX/AJZtLVe3+KHiTSd378Ou/wD5ZDymX8uv/As1qeKvCs2k3DRvEdxO3biufu7F7VoEEf2hJPl8tvvKf9lqdOdOa1WhFWjUg7xep6d4U+I0fjiH7Hf39yzptY6fO6/vG/2X25qp8RdNi8QJPJFFFBe243iBT/AOPr/dry+Xw+ZrlfIlNtdZ/wCWh2sP+BCrT6trmh3kU9/bpfvEmyOWV2Zsf7wZc/8AAq6Y0aUdaZx1a1aWlQjs/FUlvD9meJbiIf6vzd25PZWWmJJLrV/BFKTK0pCRxINqD/gNMm1xL5Xg/s+ytXkO55efvVVg8SXGn38sttYxb+VSTJ+X/dro9mcvMd/cs+nw29lGP9Ch+UMp++wPzNu+tdXY/tPax4Z019I0SKJ1+757RruU/wC9tzXid/4kvbyytbOf91ZW4by7aD5epyxZup+ZqpRyT3TKlvAdvZVHy1z1MPTn701c3p16kVaB2WsfELXNUv3nvL3czFm8tR8v+NYkurT6hMqRjlvemW+jvM6i5lO//nmo/wDZq3LDwvc6hdpFb25iV/l+UVLnToo3hTq1n7xnWFjLfTJBbAs7HaWxX038HPhydJaKZx5s6DezN2/3aqfDH4Mx2IivLjKuBy2Ov+zXvOlWNvp9m8VugVVSvEmqmOb5NII9aEoYa0ep8q+PfFFx4Z+It7c24VuPKdWH8NcB4x1yfWp0v5AFeIqw2/71dl8VbP7R4z1HI+8a8+v7Wa1tHjlQ7CG2SMPvV2YanDkUuosTOfM10O31e+TUvD7OR/rIeKg+F2qf25Y3Xhq5fbOm6aylz90/xJ9DUPhdRqHhVQ/VNy1xct5L4f8AEaXluSjwyKw201SU4On1CVVwlCo9j0iRZLW5e3uAVlQ4K10nh6QNauP7pqW5sf8AhOtBg1e3j8rUlj3SJj/Wj1ql4VZ9l1HICroQu3868yburPdH33DCvmVOS2d/yPq79hz/AJKHrv8A2DP/AGslfatfFX7Dn/JQ9d/7Bn/tZK+01+5X3GUf7tE+E8QP+R3P0X5C80bqQelOr2j81Cl3U09KWgBf4dtDdaavSnbqAEooooAXdR+VJRQAUUv40lAC/epj9KVf++qily1BZDeSfZ4WP5V5v8R75LW2ggJLqo8519/ur/6FXdXsjzTYT7qfzrxX4sawlvpPiHU3dpfsEJVFU/fOC22oexcFeR8V/HC8j1T4r3kduVW1to4odvv8xb/0KuDv44rjVEQ42RjjdV+S6n1a8ur28ykskhfaw7Z+WsqJvtGpSgD7g3Vys9eKtEi1KPzG69a5Xy90rkGur1O4EMTH/gO2uXjV2mfA3KmGLYqkQ0VrmNlZOfvCs64zlsjK5rXv49sysc8CsS5kLJ021sYMr8791G3c/FOj2betNjbclBAj4VW/if6VWXdvbI21Ykyq4zULsJC2PxqgZAMs/OabI3sf+A07lR1/75po+b5ydtBLQhk7UIu5e9NX7+c//Y0/dtRiPvUmUirKzr88Z5Qhh9a+p/hprH9reF7Kd/v42Fs96+Wj8ydlXvXuv7OmpfatF1Swk+ZbadXT8RXk45XhzHqYF+9ynt0FqGj67mp82lxSBXZCzVLYR7V+/ub6VqwqNnI61885H0FrHMzaOq8hAqmoTp5zgjbxXWPZrtXAqlc6e6jITP4VHMWmZENv8vOav20Yx9KEtXzypWneW8b4IqXIrkNO2k2spGNv0rYtphnGPmauet5ipYbDWxbKW28fWqi9SWrG3aXHYYrbtbjcyg1ztmpWTINb9tjjpuqSHY2LeRq2Lb7uKxLdTurYtm2heaEZmnbtWtbNtrGgba1aVs3fNaia0N2CbitCG+KqvNYsEhYdasNJWifKczRznjm+1vw7eQa5pes3cUQKpNbM+6L/AHtpr0TwV8SH1S2gj1IqjuOJV/irhfFVwi6Jcebhkxt+aue0PUGWwgBI3KPSsvr1TD1N9D6TB4Gnj8M1OJ9L7hIm9CHRv4qc0navFdG8c6lpQ2x3AeH+44zV7WPjBq9rZyvbadbzz/3pDXtU84pNe8eBW4YxHP8Au3c9cDDpT1k/hrzbw58Yra8sbc6raNZTHCsy/Mn/AH1Xf2t1FqEXm2sqSof7pr16OKo1l7jPBxeVYnCP95AuM27iuV8LfD/T/CvhJtAti7W7l2eV/vMzsWZm/Fq6TdzS+Z81aypwm7s8nmnBcpL91aidtrUeZ9aYZO9WY/EVbqby4HkY9BXx9+0t8Qrm617TtKtLjZ5J82baf+A7a+nPiP4iTw34Yvb6UjbDC8u3PoK/OvXtek1rWb3U7lw89zJx9K4MRyz9yWx7WBpyj75T8WaTaeLraWSWKOCVTxKoryzxB4BuYShtsurfx4/h/wBmvUdQmMdiscajdIeVb+7WVqMyRzLbRk7o03nn5d1eFLLtb0XY+ghjHtUVzx688Py28vlvE0qKN37wfxVlyaakjNGQ8Df3lJ+X8Olew6jrH2OOAukU8sp27WHarV54f0uTT7e9NvFfy3JKmKA7WSp+qYqH2LhPEYaXWx4OdPg+y28jmVnfOeB6kf3aWTR4GhZ4977TtHPp9K+hLD4V2GsaTBefZ2srMbkM8o/i3Fm2tU+j+A/C91qEtokZXyU4dn+Vu3/stRKOJX/LtkXw386PniPw/GyqUsxK2f4tzfzra0nwfqGoSpbR2jIufl8tPlr3/U18P+C9QWzfSFmn2K4aN/lf+7/DW3beMI7Gz0+/j0uGKyaQRXEePnhJ+X73/AlrL2OOq/DTt6sr2+Dp63ueaeD/ANn+7uLhZbxGdfvBmFewaP8ADvS/DOw+WJ5QON1c3p3xA1nR/Gl1bTul1o3mMwjYfdT+8rV9Ef8ACh/F/iLSrLVbCe2+y3UayxoybvlP3fmrWnktWc+bEzv+RzVc2hBWpqx55bNu2x/cWt3R1jWUB8M5+VV9fau10L9l/wAU3BV9Q1SK1VPmCog/rXfeCf2d7Lw7rEWo6vqMurNCd6QNt2Z/h6V71PAqEeXoeTLGp+8tzxH4Y/svnxJ8V73WPE+l79BhjOILlPlmchgP++etewfFf9n/AMG33g+BIPCWmTwafudLZYAvB+83HNe2/ebOB+VLPGWtpQv3iPSsZ5fThhZUoh/aNSpiI1JH5T/F3RdO8O669lpmkw6JB5Ib7JENq/ebmvnjX7ctqGz+JnC1+rvj/Q9A8UXbt4g8M6bqk6fL5ssG19vpuFfOnjTwb4Csb93sPA2nRSod3z73X/vknFfn2EzOFJ8kk2z7eeHni4+5odnqfwJnj/Zy8F+I9HiK63plozTqg/10buThvXbXz/cX1lqT/abeAW903y3Eaj7zDoa+/P2YtS/4SL4Yuk/ltEk7Qi2/hiTaONvpXy/+1B8KbT4a/EJrnT0EVlrKG4SLHyo4ba6r/wB9bq+ixtBVqMcXBWvuexwXiHRzhYObvv8Akdf+w5/yUPXf+wZ/7WSvtHdt718XfsOf8lD13/sGf+1kr7R5r6HKP92ifP8AiB/yO5+i/Idu/wCA0N9KNxajdXtH5qKvSlpm405WPpQAtH3aKKAF/ChutJRQAUUU9VoAZSnNOpvpQaWGt04qGaTbuNWD8o+7WTqU3l27yH7qmoEZuqXyaXaXVyX/AOPaNn/4H0WvmH9o3xBJ4f8AhtcJHKEuJU3vu+bcxKrivoDx3M1jZWdoCd1zJvk/3R81fFH7ZviQNp3h7S45Skt3evNO2f4EUDb/AN9NUSOiitTxDS/tN5Z6jK5DSna8jSfwJ/s1l6Kpkiurkgr5j7d/+yK0psw2cTxFlWdPKdoy3zr/AAim3qjT7NLaJxuxvK+lczPVMPWJDNuwRsXrWdYx7YWlOV3vt61LNmRVTJVnemXkgt4thIbb0qluQzIv7gyXbBsp6c1jXMh+0M6jajVauJixZzndVFN7Tc5xXQcsx20Lx/EaFzv2D7qij7zqT8vNOKlWVPXrQQMfLMxPy1WlbaMgYqxcsVZiKoSSPI7DnGaoLAf3h+Qn5urVIVCjk0RQhTwdtPaPczE/cpXAgRd3DfeaiWMKcc1ZRe74VVoa1lmRpEjPlD+PFZuSj8RvGnKfwooSqVGEG92+UfWvePhHoZ8M2kC4KXFyd824+v3a4T4X+B31jVVv7tC1rb/NGrDqf71e5xaXLHKsqIflK4bFeLi66n7p7GEoOnqzvtPjKryS341rwx7tpxWDozFY1zn/AIFXTQf6qvBvc9aweX6Zp3kle/zVLEvpmpUyy5OaVyrGdLZ7tw/ve9MFjtOfWt6K1Dcn5qn+xhtv7v7vtUhc5/7Hz07VdgtzGO9ai6ftbgfpUv2E4+6236U9Yktle2jO/k1rwLyuc1Xjtyq4HzVfgVl60hM0bZq0rdj/AL1ZsHua0oevDUCL8LVowSdOay4lbbyav22a1iQa9tJ61YduP/ZqoQNTry8S3j3uflHXmruoq5Chzy5YnK+PNQEiQWRfd5j7iq/3RWKl15IUD5aranqBvtVnndz6R/7tVVuC3/668GrLnnc/Uctwn1fDpPc3odSZWxn9aszX3mQsDn565yKarS3G5WIeovoek6SNzQ7zbZGOQltrnbuP8Nbmn6zNph3WV29t/Edh/wDZa5HTW8uFvf5q0FmTZnitadScPhZyVaEKvxHo0HxR1qEKFMNwvfeOTWxp/wAXCxxf6YU/2ovmryqO471Mt4+779ehTzGvDqeFWyXCVt4Hsf8AwtbQtmXFzH/2zP8A8TU0HxK8NXBH+l+U391xtrxV7wt1+b8aja+fZgmuxZvWPOfDOEeyJP2k9U1Tx1oK6V4a2yiaRfMl3/KqD618zf8ACpfFtnc82UU8SdFUj5q+iJpt1Un+bvXHPMK0nc9OjkeGhDlsfNmq+G9b0vfPfaVcQQR/MWx8q1xoukWK6uJX2O7/AMQ/hr7FS4Masm4On9xhuFUb/wAO+H9cH/E00Syuv4f9WtdVLNZx+I5a/D1KfwOx8j+F7G98XeJJbPS0V18j95PjcsKf3mb+Gu38GfDvw1HaXUmoeMIYJY5CrxQSIrHFe/af4P8AC2kxPFpejQackyMknkJt3j/ariNe/Zt8MaxBLcaMJLK9+bZEr/KW/Gvdo5xTfuyR8ziOGa0U5Jnnfh6xi8Talq2jxa3fWXh6Hb5KyfOsx/i+YrWTP4P1/Q9UvHsrSX+y0OwTun+sT+981eyeC/CvjnRdvhrRJLGygsI911cugZpJD83f2rhfiH461nxNr+jeHJBNa+INKPlXEsZ+SeTduX5RxjbX0VOpGa5onxGIw88NLkmirqXg2XRdKtUtrZ9R1550uoZZB9wbQVFaOm+IL3UvFf2meziS1mg+yyWjD70wDbm2/wC9VOy17WdH8f3lv4oF9qLsiXRS1Qt5PvtToPlrsvDU1h4gs9U8XvALe1tpHRJXG1sJ/Ew7GnJXRzRepzn/AAiut/ET4mWEfhSyD3lhhJLF0+UcfMz+1fefw+8N3/g/wPpejahem8u7aP55FCqu7rtXHb5q439nb4e6V4T8JP4ktH+0aj4iLXcl0x3EIfuorelepoo3Vm2YSd2MTLdSW/3qlWPb3p6L81SKtTcgjRak2/LQv0oHaql8JrE8N+I+n3lvq87wPEyf3ZFr5t+IEOof2jc4jiVWH3s19X/EK1hvNVl3xBmCD5vut/30K+b/AB7Z20NxdARhmzxvct/Nq/CsSlSx1RR7n6vldRyoovfso/Ew+GfEd5o17cBbW5cfK33d396tX9u1hJqfg0hgymC5/wDQoq+YU1qXQ/EsskZKPFJu+X+7XqXxn8bN428I+BbiSTzZ7eG5iLbvmxmLbX1lHFNYaVCe3Q9/IMIv7dpYmHnf7mdr+w5/yULXf+wZ/wC1kr7Tr4s/Yc/5KFrv/YM/9rJX2kfu9a+vyj/dkfHeIH/I7n6L8g/hp22m/wANLXtn5wHzUm2nKtJQAo9h81Opq/Sl/hU0ANp9J/DmlOaCBfvU6mU+oNgoopp+tACSNtrJvMXF3FFkeVH8z1oTSeSrOe1YF9cGOwuHB/esC5/2aAPPvHGqT3mq+aGdfKDInHf+Gvhv9pHWv7Y+Kr6cn+lQaVZfvvk6Su3zbv8Avla+0NSvBDDPdyOEitY3uJNx/hRS1fnf/al3eXuua653PqE/lDceX+b+H/vmsZM6qMfeJw0P2CySAFVhzv8Adya57Wrzzr9ui7eretbl1I9rApkG1m+bb/tVyrr50jHledzVl1PQEEe12uTjaPlHFYOr3Aku1wPujbWvqN15a4/hrlLiTzJJH/vGtYo55Mimb58kjZUYyo+SnP8AvGyR92nxQ/LvI2r3rQyEZdp81x9KPMCt5r/NjotK+yR2OPkqlczGb5sjYPu80ARTSPIc4PzGm87uAaSL5g1PhXvn7vvVFWHiEt6fNU/+sXGNv+1UUTGRW2I7+iqOtdh4W+HN3qTJPfoEg+95WetcVbEwpo9XCZdVxTsolTwR4b/4SLWojLGfsUR3SMw+X/Zrt7fwG+seNXiuR/xK0QNBF/fbd6V2Wn6KlvEsccaQRqOFjrZhs/30U64a4h6f4V83Vxjk7s/QaWRxhQ5V8Rq6R4dS1VvKjCKB93Fa1rp/mSgONq/StHQZk1CHIxvXhl/u1upp5VMn5v8AZrBy5tUfOTpToz5JrUyLbT/JPT/7Kta2wycsasR2o6bBTzanbwOnvWNhXuOTDCp414xxzUUULqnIq/bWo2KeN1TcZLCvzYxV2GH0xTIoeavwRheBWaIsLHa8dqcLXuRWjb2/yZNStbitrkmX9n74pY49varzW5XpUf2f/OakVmSQx8dKvwKfTbVaBdv/AOur0S+lCGWEX2/+vViL5TzUKfNzUrsFVea0QrFgzbV4rkPGXiCNovs6Shv7+2neK/EiWNu0EB33DdfZa4N7rzHyoDO53HmvPxFf7ET7TJsqu/b1kXGm+Tg7f9nFTRyBUwKoRybg38PPrUok9a4Ej7Zl9JtqZOFqyk3Kisd5BjPDGp7e6Krk4WqsKx01vJ29OtWfMHrWDb3h6ipfthY4zU3MPZm00wVutH2gqe9ZcM247s1IJu4qecXIXVuDn/ZoN17mqHmepprN6Y/wpczDkLj3A21B53LYqFWPrupu4q3ajmHyj93qKR5DUW4Kevy1FKwq7hyk3mOzY/hq9a3UkbLz8orJE3YEVPDNtRud1UmDRraro9n4mtmjnlltbj+C5gcoy/8AAhXz946+B/iXw7Neajp6Savaj979qif99n/a717rbXBYc/zrUttUMLLhz/31XrYbMKuH2Z4mMyuhjFaaPJfhhZy+G/DF7c+H7mLV/FV9ab7v7S+5oePuNnvXkthD4putXfw/9muIr/UMvcWm/b5mfvFl6V9M+Kvh7ofjJluET+ztWBDfaYPkL/72Otcx4z8bH4f+I7Vr7Qp/svkoh1iKFX28Y+8Oa+vweaQraS3PzDM+H6mFfPR1R6l+yJ4ue18NT+ENTldZ7K4MUfmnd5Z/ubq+jE+V2FfnnL8VNHvPAK3Bl+x+KIL4eXJ913/eLtkb8Pmr718H+KLfxh4ctdRt7mK6dox5zROrLu/iPy17Ml9o+KqQ5GbkVTVAjfNz/OpRhhWNyRfwqK4kFvC8jfdUbqlZgq5ONtcZ4n8QJcN5ET7kX+7/ABV5GZ5hDAUJSl8XQ7MLh5YipZbHIa5qH2y6uJSTtb+Fq+bviHfJca1KiHoa9x+IXiS00HQ7i4lkVZWG2FP4ia+V9T1h7q8eWR/mc7q/G4Kdas6sup+pYCnyQ8jyr4hsdN8U7wDtmj/8erqJtH1jTfB+g3Gp2c1nBdPM9r56bd6fJuYKe1fR/wCzP8KdK8aeJLzX9c0dL+KwAW1luU3Rbz97bnqak/bojSHUvBscaBEFvcgKo94q+4jg7YJV5HqcOY7/AIX4YaPn+Rk/sPf8lB13/sFN/wCjkr7QHSvi/wDYe/5KDr3/AGDP/ayV9o19blH+7RPlvED/AJHc/RfkKFLLS0g/76p3avaPzYT5qd94Uz/x6ndqTASnDt0202nBqkB23vmm7aX71LtoAF606m7adQWFRnpTj6VXuG4wD96hsgguW8x1T+GuU8SXnl2N7J5gGwbev4V0V5cC3Scj7qDb+NcP44mS1sLO3fO6aTzSvsKhsqO54T+0PrCaL8LNWeV5U+2D7IfKHzbT/s9fvbVr4607a1taxRoFe2jaU7jXvX7XGtfbvEnh+zSQvEN8pjzheNvO2vD7i4i+wO/l/v2f/WY7f3awZ6tJWgY19M8zMSwbndWVczC3jaWMja361bu5Ekk2HG2uX1u8RWwn+7TSKkypqV8Jpsgn/d/u1kzR7kR9+5yT8v8AdoK+c+AfnPvUqQiziRncb63MH7w6KEK7E/w0y4m3MMkcVDNdbjjf97+LNVWYyS7I0Lv/AHVDM1JtR+IqEHN8sVcnmm5bkL+NUHkHmZLjf/drpdG8B6rrj+ZKgs7fv5p2sw/2Vr0nQvBNhpIQQW4ln/56yj5q82rjYU9EfR4TJKuI1nojyPTdB1TVpUS2spPnO0M6Mq12nh/4V3C3MU+pyReV95kjfdXpcOm3C8nG1f7oq5/Zc7KwEe1vpXj1cfOZ9fhcio0bO12c7pPhe0jv2MVsqeX/AKviuqsNNKqoOasW+mhoVkjB3p/Dj+Kta2hdtoOPlFeTUq8zPqKWGjSXuorw25j6gf7y1bt7UqvOGZverK2/l8Y/Sp0hKtnFckpcx6UY2I7RXt5PNjfy3FdloniRJg8coKS8Lub5VauViUqPl/HbVlIdyKP/AB6lCpOBz4jL6GLX7xanoVuqzc/ef61OkPybdlcHbX1xYtlH+98oWty18WPCqpcQF/8AajNdEcSup8riOHqsNaLujo47Xj51DfhU8Nv6YrNtfElnIm13COem6tiyvLe6XMc8bN/v1fPBnjTy/FUfjgWYYX6bBV2GPlelPtI/MGcDdVn7OV7UzkdOUfiiTW69quJGrelU4lMfWr8Egz1FaowaIntx6Cqrwj5jir8jfNxiq8mfanYEiCJQr9atbQvSoYMNJyRRqWqWtnCz3FzHFt96ybUdzelh51naES7byJtAOFrnPE/jCKxheC0IlnOe/wAornNf8ZC8j8i0kKRd3UVxs1wivkZX/eriq1/sxPtsuyRQtVr79jRmvnuJGLud5H3s1HG20cn5j/tVSjkDDJzzT3k29640j67l5fdiaLXAVcUh1D0B21lPNtXk0LJ5m3qtWKxqW90WbDmriTeZyaw1k844T5lrSgbyzhz0qQaNaOT5lHFWkkbrxWSjBuc1cSQqqioa+0Q0aSSd6lEnyrmqEMg9f0pyzfN/s0EtF/cG/io8z0xVFZtx/wDr1ZRhhelL4hWJmbb3pPvLnimhttOZgvSpsSRyL8uciqs2WDYO38anlVeuaoTybWYCrLREZtsueGqdLjd0NUZfl5pqttqwaLyX0i9VBVauR6l6H/vqsN5DvcUkVwIzjn5v4qA5Tp4dU+br+ta631vqVm1neotxBL1WQbq4Z7oqud+1V9qs2epbuSTsraE5Qkc1SjGcfePN9Z+GNt4J+IcUl7El54Z1DdiVh8sJPCq3/Aq7L9lnxNqfgfxXe6rHeBvBUl69lNGz/KELsFdc8YzXf6TqEF4Ft7iMPE/3VcV8+XWqSeCR4j8F39vK9vNf+bG/8HlF97bfX71ffZbjHXhyTep+P8Q5V7Gftaex+lu0K3BDI3zBs9RU6dK8O/Zb+LVn8QPCk+jJJM17ov7pPtQ2vJCOFb73pXtiV60lyn59syr4htbu+0S9gspUiunjZY2b7qnbXzn43uPiP4ds3CaBLcP90S2cbXGf+AorGvp0MKXbXhZhlNLMWp1Hqj18Fj5YPRK6Pgy2+GvxN+I175lxo17F/wBNL4eSF/4C+016v8Ov2RRZ3KXniu7iutvzfY4PmX/gTV9N7dvp+VFYYbJMNQ13O6vnmJqrkjoihpWj2eh2EVnYW8drbx/KkcQ2rXyb+3b/AMhfwd/1wuf/AEKOvr6vkD9u7/kL+D/+uFz/AOhR105nGMcI4xPouBZSln1KUvP8mZH7D3/JQ9d/7Bn/ALWSvtOviz9h7/koeu/9gz/2slfadXlX+7RNuP8A/kdT9F+Qq/KOopKUdaa1ewfmu4tL2o20v8OKBCKtLt96cPu4obrQAc4o3cUlP2e1ADfu0bqGbtUdA7jmbdVWWQLvcnoKndv4VzVC/kCqwqRFC8YzCKDf987n/wBlRXl/xH8UW9vf3uoO8cUFtDsTzX2r9a9Imk2yebI4VMMx/wBzbXyJ+0L42C6HdCTar3uWjiY/MRuX/wCKrObsjooRvM+c/iF4oPizxPe6uC7PMBDHu+6vP3l/76rG8QSQae8cEGdscf3m/jJqS22WZ8yQB9gZq5rV75Gdn5/vHc3WsUep8Jm6xfeWN7nax/hrl3Z7yT+8wq7d5vnd94/3q0tN8I67qkSR6VpFzeZ+bzdqqv8A30WpSrU6Pxs1o4OviX+7VzDfyLGNd+fNJ/hFZ1xdeY6jYW3HhVFd4vwV8WXlwpu1isvXzDu/lXd+DfgbBpreZeTG6lPVlHyrXHWzOnBe5qe7hOH8TVl+90R5HongPVNcbKQMiL13D5q9J8OfDU6TtdEDOR/rHHzV7RpHh23tYVjCFdvy/KKedDFq/dvTivnq2YVKj3PvcJkdDD7LU4Cz8Nz/ADI+Ov8ACa1YdDPQYXb93cK6r7Dtf7nzH5ulDW5zyDXBKs5Hvww0I6GDDpckKcY/OrUPm5UuBu+lbMNvGz8kVKunjqBWLqXN1SSMkWJU7wdrGrlpp5mXIG1v9qrsVmcLn+VWo7cKc81m5GqgkZaQzebgxll/vYqWOMNyCK1H/iBG6q72cc24ofm+lK5VkVVjeMNjFOSMqud4WpjCV25piRhkwam40AbcWbI6U0sWTPG37tIWWNsc7aPM5wPu/Sh2ZoS/PjqP+A1HHcGN8jK8evzUeZ5a44ZqJWEmAccdKjl7D5i9Z+KL2zZfLuX2D+Fvmras/ixqFqn+kRrc7fut92uReP5G3Ee1U5o3X7mWVv4atNoiWGoVPjgerQ/GCzkRfNsJV/2lPy1Z/wCFvaJDy8Uq5rxGeSWNlGSmKzZriTbg5/Kt/azPPeT4STvY98tvjRo11cpFHbTfP/GxC1qXnja2W28yOKWVWTcNtfNcN8YZt5/lXY6V4sT7MtvJnCjaGzR7Sfcl5RhV0PTLzxhO1s32ZBE+PvSGuPvNauLiRhPvdv8AaqnFqBYbz977u2kk/wBI69q53Jz3PQo4ejQ0hCw+S4MgUZ2tTVyxwcUJGI+c1IF8v03VnY2bB8KcZFK68ZzTN3Y4VqHby+P61dwuG0t1Py08MWKomGqqGe44UH3arttb/ZQvIqLjehPFGI41GNq1YDbjnYahSTd3P5VLu3Hk7KGQW0b5lGauCT7v96qH3uRU6NytSBdjkNOMm6q2758c07dt7UWAlVqdHqBhfYAHTHrVbzOelI/XjFQBqJqidCp2/wB6pkuo253jmsbdtHf/AHad/Aw5qrsTgjXlYqM5DLWXNiR85pEmKpgOaieQqvQM1aCtYbNN2z+lRPIV4H3qHYe9QPJtpXCwTzFbnkfeXimGRWOT92kvWOyJx8235etVhIPmyS39KpFdB803HDHbSW115b4JPzfw1FuDDFU2uBG/JG+mTud1o9xuiyHDMvvXN/HLR5da8MadqluIkntruJbh2O35C+GLNVjw7efOvP339K6OK3i16w1HR7gBoLqF4ju+lerga3sakWfO5phVWouDOK+H/iy38B/GPTfFHh6R9S0GNlTVY7UfJHG67WPvtLZr77Vo22yROHglG5GU9Vr8xls9d+E/g59CsxHq97rxeH9wDujbnd8vf7vtX2V+zB8aD8RNDfw1rNsdO8S6RGqmBzu81B8u5a/Rn78eY/n/ABNL2VSUT3RelSL7VAjDFTo1ZHMgPeil7NzSUAMr5C/bu/5C/g//AK4XP846+vj1r5B/bu/5C/g//rhc/wA468jNf92Z+hcB/wDI9o/P8mY37D3/ACUPXf8AsGf+1kr7Tr4s/Yf/AOSha7/2DP8A2slfaPzUsp/3aJ0eIH/I6n6L8heaSlWlr2j81FX7lJSLS0AOHSjvSbvk70lACj0pW6Ue+aQ9aADd81G4KKPrTXYYqGyxm4KWORxWFdTbg7v8qtWjezBY8A/M36Vz91M91J5f8K9F/wDiqYHM/EXWn03wnql4JxbqIGSPd95iePlr4W+NmuSa54q8iMq1vBAET3avrD40+Io77TWs4499nZuFeXP+tf0X/gXy18QePvEUWpaxezxx7JZXZflP3AK5qju7HqYWKS5jm9YvA1uqBTu/jrk75TdSMBnyq2Jme4ZQgPze9N03w/eeKNbg0bSkMs7/AOuf+GJf4mrmrVVRhzM9bC4WeKqKnBGl8L/hbe/ELU28r/R9NtiPMlcfKx/u19UWmjxWNjBBHFFEsCKh8odfeqngfw2ngvw7b6dbqFRRukfHzM/8VbSyFWbZ/HXxeIxEq8+dn69l+Ahg6SSRy2vaanmeaMslNt7eOOFf4M1uXcIkVge9YU/yv5Zy2OlcbZ7cIXRLZqJHyTWhNZiQbnG5qq2UYj25FbK4kXjNTcpqxgva7XxztxUE9mW2gOfyrdmtwu58Dd9apsu7t2ouOxiiH96pGevpV2PDPg/+O1LJb7d2Pmx71FCu2bGNuaZW5Nt44+Wk2jGCTT1Uqd38NPZR3zUBYYihT/s0jsVXttpWj2+v50H7nQ9KLhYhClhz0qK48tiwA2tUpY7sHNRsqSbcgsy1VykirJGdmeKTyTswVx+FWHtSqfJJ33bWFV5roxyN5g2f+PcUe6XvsNVhlsg/lTk+halhuIpBkoSG+X5TUjSJGuEIdv7tSLlZA8bsO/8Au4pkkL7dgQ/71Xwsm3Lxlc/7VKqltwweKLh7xlXGl+Zzw27+GqM2kvu6Dd9a6DcMt8p3D2p3libh80X7DTfU5OTQ5G+4BtX5t392pIdHdVzn9PvV1KQxr8gFSCGNU5HzUal38jLtIW7k9OK0EUqnz5ap1tx12bttEzRQ/fkCN9d1KxLbbGcRjpQ38X8Kio3uAoPloX4+8x21D+8vpCAC+P7p2qKLi5f5ht3cbXzHn/fxTYFN4eQ0SHqzfeNXI9PEb/vPmYe/y0/vxRuVdLYdDCkKpGAdtWCwVOQaiVuOvzU9mOzpU3IY9OlSBfvDG7mmbgvbr70v8XX9aYIspIflwKmClh1/SqsTKvHNT+YWb+7WIydmDPwTup+/3/SoFX1H61IjDODlq06CY8N6kU4detRN9+noxU1mSTjqtHPzFf4qVFRm4p207s0AQbvk5B3VGcbGJqw61RlY72GBVgDdc5FVJs7+T8tWt/vVW5/gyKsnqNlUXFo55XFUPO/d/Idqt7VahbztwNZ+07OflYUFL+UswMJJOtZuofLcufQ1o2rDdk/NWNqzbr90GVVdtaL4Qh8Rr6JdDzIuSrKfu11GkXxt9UaQv/HwuK4jR7gK+wg/f4rpbe43XTEj+OiMuU5q0ea5ieKbXVND+OXhWWzRp9OJkuI4sfKCUbd/6E1WfAjeLfC/xefxf9ga3ij8yUNIRtmjz8ybRz92tj4n2N9rHgeXUdKnMGs6UPOhkUfw9GH5Fq8u8K/FTxJovh/Urm/uHv1eEWtrJLCFSOU/e6f7O6v0fK6/tqXvH4bxFg/YV+eK0Z+lmkataa9pVrqlhIJbW6Tem09P9mr6N618pfsW/EyRhqPgTVJzLPGPtVpc/wAH+0jN2r6pT5Www+avRmraHxnwlmimpinVmMa3Wvj/APbu/wCQv4P/AOuFz/6FHX2FXx7+3d/yF/B//XC5/wDQo68jNf8AdmfoXAf/ACPaPz/JmR+w9/yUPXf+wZ/7WSvtOvir9h/5fiDrv/YM/wDayV9qfw08q/3aJ1cf/wDI7n6L8haT+Gj+GjdXsH5pYcOtJSL0o9aBDl+5SUm7aOlG6pAWiikP1oAcvzVBMwVunyrTnk2rVGeQsrAfLQWQvINs7kdmx7e9cJqviALC9nE+yWQN59433Yov4tvviuj8W6p9jsfscQK3U21dy+lfI3xz+MEtvqdx4T0Uj7OkbfarpfmaU4+ZN3+9Wcp8iN6VJ1Xoc58e/jJFfTz+HPD8YWK1fbcXWPvL/st67q+crv8A0je7ndzuLVpakyxzT2+z9+TvfadvzVkaiz/Z3H3dvXmuPn+0z240re4iLTNPuNc1i10ywO+9vJPJh4+VP7xr6t+H/wAMdM+Gel+VCBcalNta4vJB8zey1wv7NHgcW8dx4s1CMee37m03D7o/iavbJpPO3HNfHY/EuvU5b6H6vkmAhh6Sk1qygdjHDjcM1TucxvlMbf7tX5G8t2Bxn6VUvFZh2215R9bYoXihTn+GufuV3XPALVszN9qs9/PBK1lO3z8ZWhm0FYtw4Ur/AHa17ZRsz/D9KyoF3FCEFbMC7k7bVoIkRzKjL0qq8ceP71Tzs2dgNRPJt4+9SvqQirNGF7VTEZUtkjd24q07eZK28fd6UhjLNnFDZotCMLu4qVFEiqPz5qRIU+6B81NWPk5NICJl4waYF3f7tXfLGzpUBUZ4p3LK5jDLtP40x4+coNtWnXsR8tRbSpbrz/FSArOzr1w34Unl+YrZQflUu0L1+Wmphd3PWqAiTTYm+VEK/wAXymnDSZPmkjuF2fd2yJ81WImCjOa9p/Zy+Fln4/1G71PU0D6fZv5UcP8AeP8AeaurCYf6xU5Dzswx6y/DutPoeML4V8R3UPnxaRNcQL/y0jcL8v41nM15DO0RikgYdYmwdv8AvV+kVr4N0qx8sQwlEXpHn5f++a8p/aH+D+lan4en8Q6dbJZarZqzlovlWQLz81e3iso9jT54M+Ey/jF18QqVWGjPi57qRZvmJ/74qdbh5I8goq/3tlaD65brp0VzLh9/zbf6Vp28NtcBHgQB2H3fvV8zaR+n88fiOa+1SNsyBuw3zKlRfbJZBw77v9xa6p/3b4JRP90LR9ojX03Y+9ip5X3H7RdjnHhu7gIEjkfd/t7aPsMqld6RRKh+8x3tXQ/bIJOhO5ejYqlJdWN0p3udwbaV96LCUn2NT4d+Ah478VWmjfaSscx3vLnG1R/CtfS3iD9kzwva+Ebt7S6uLXUYoS63PmZBYL3X0r5Gm8bXPw/17TdQ0mQqcnzGz8wT+LbXrE3xq1O+8Ff2rbPqd7Lf/uUinmbyixU7vl+le5h61CNBwnHU+GzqljZ4qm6NS0TyoM6vLFKQ7xyNEWX+LFP27VwKo2UknmyvIAs7uzOq/dq67fL1rwuY+1Slyx5h4+/jH/AvWpXUxjNQbvQVJuLDgfdpDF4XGakZlU8HbTdoYc4p7sFZs4ahgAb5147etWQpxj+tQJhvWpUZWlwAfzqAZKG8xW605GG7hCv8PWmt8vfbtoMgXbxVIBpkDSbOflqeJuf7q/Wq+7nOwe9RmahgbEXsP1qXaetYUWqPC3z4atOPUo2VXOV3UITTQ+bfjOCtVeNzDFXJpBIuVH61Rfr1/wCBVoSQySBd2c/LVCeTc2Tn5qvyf6tuKoyLtVS5pIEV/M2tx2plziMN/wB9VE8hZuCPyqWVRNaerMKpe8N7lezuBnv1qhr83k378feAbrT7OYecqc7s/wB6s7xQ3mam27hVQYq47FW98v6I3nSdCoD+tdBbXG25lxndmuS8PSbpFz2O3rXQwyf6Y4H3jQ9jnqLU9D0C+RriBJI90U42OjfdauB8XWOh/DPedcuDqOl6lM/2fT1gG2GQ5Zfmro7C8NvHaGPO5Cv3ql+JHhGDx54buNMkAW6H760l+6ySDlfmr2ctxToVD5LNsvWNpNdTy/wv4g8QfAW5nubmyivUv0W6HlOfNhCNuX5tv+1X6I+CvE1t428I6Pr1sS0F7AH/AB/ir8wF+KHifS7rXINZSG/lltXsfLlG1YV6bl9a+5P2LNWudU+AdgLgHZbXTxQ/7m0NX6FzKpBSR+F4mjPD1HCZ70lPqJPmGalVeKyOdCtjbXx9+3d/yF/B/wD1wuf5x19gt0r48/bu/wCQv4P/AOuFz/6FHXkZr/uzP0TgN/8AC7S+f5MyP2H/APkoOvf9gz/2olfaNfF37D//ACULXf8AsGf+1kr7QPyelZZT/uyOjj//AJHU/RfkLSDpTuKD93ivaPzWwfw0f+g01frup3tQUJSfUU7ijluv3aAGbh2prN7VLtG3kCoH9aTAY7HGeKy7+48sSnHzAbquXMiKmd5Vv7tcl4t1yPQbC91S8JWys4Glf/bwPu0X5UOK5nynjP7RHxcHgPQLq3s5d3iPUY/3fz/Nbo/8eK+QL2xudPsFnuY2n1G+O4Kxbfk8s7d67DUtef4ieNr3W9UkZFu3eW3gxu2p/An5dqfqGkz+G9NutVu4zP4g1eFfs+4/LYxnHP1215kp87PepQVNWPLL+E2+8u4eX7zv/EKydE0W48YeIrfS4SVe6kVD/ubvm/8AHan1u4MaOC+HY7flr0H9mXRfM8RXutzxjbCjRR7vm+Y/xVw4yr7Ol5n0OV4b2+IV9ke8X1vFoOmWumWQEUUCbdqCqNlqknm7HO38atajJuLZHT5qwb1jGN6IFb618ZM/Y6NNRglE6dZhJz96q1wxk/2d1Yumaxz5UhO5atTTFtxLn+9SN7MjGVW6tznehD7vY1Rm+Wbp1qaKZW1BOv7xCKhm+/l89aX2TVIu2GMd61Zpks7ZS4HSs3S28zp8rLzUWv3yQp5f8eOP7tCMmuZ2GjUHuH/1Y6etWXYq6gisbRGlmvFTfv8A941q3n+uYZK/jSKkrOwx1Mj01GKnKAUCZ2l+5tqT593AoGCMd2SNrUobcWFIscm7n5aVFKycClcVgfOVOTQkaMcVJtDJ8wqIt/APvUw8h7KMdA1V2wyNgDrT923qaYcMjcbaAtYgf6D3qGX92+Q1WZYxhSBVaZtop/ZHEiaQLzv+b/Zr239m/wCJd14Z8P6zaW1vHK0Nxv8A3p+U7h7V4JK3PJ21V0zxxqngm+lu9MKukw2z20o3LKP4fxrqwtZ0al0cGZ4KOOwzoyPto/H7U4drz2VqsZ/us3/xVYPxZ+Mt5qHw8umW1wJwyr5B3MTXyrd/tHBYXSTTpvP+7s/h/wC+tta3gP4keGPjAIvDvjfUpfCkUMrfYhbTmBWZ+5fivcljJ1Y8tz85/sL6nL23J8J5Lql9d3lj9iGdwP7zll+b0rqLPxdJauiSSBGAGNprt/Hn7Jnjjwna/a/DBtvFWib/ADUltXzO8Z5yfmO4157P4Hjupvs+qNeaJcA/Ossewj81rxakJQeqPvsLmWExMbKZLL40fe8hk3Kz/wAVQDxk7S/Ozqw/hz8rVbs/hjp0KYl1a4ul+8PnH9K07bwL4fhCiSDzm/56SSNWDbPYjOhb4jJsPFW2bIkDL935nrRhvLfY14H3bzzu/vVuab4b09p0i0zRluJfvBYo97Zrqrn4ZLb2sV/4hvbTwzo0J82Tzdqyv7AHvQqbZy1MwoUtI+8zzmDQbj4latZaNpwaWZ5AHlUfcT+Ldjttrq/ihqsdvqOh+EvDmop/ZGho63MqkM0khwCuR9Ky9e+KcFroms6P8Nrc2VqYNk+sSjdcTD+IK3avKfDGk3NmFkLy7yd33929v9qqdorQ5KVGriqvtqyslsj1C3aOFsgj/gRq0JB1J+Wud0tZViXzMs3+1W3bKWVRXIew0WEYMuRUqffwKZ/q+MCplxtXiqsZkgj47GgdORQjHdydy/Wn/dOcVLBB/rGXgLtqcqMscn/vqoE/dvgfxdanC/8AfNK5YL15+b1o3HulP2jfwaYF2nOakgarbXz/AA/WopsMfvj8qnbHqKase3k4/Kq+ICkYQzMf61MjbQyU75WLdPyqVI/vBf5UWKbJbdiobPzU124Ue9JGqqcih23NtNSSD/eYGqs3rz/wKrDZxwP1pgXaVP3qtEbGNc5VGKDb/s03TpPMtWQn5kJq1qSmTcM7axrCTy7xoDn5+lbwQN6FBLry73AQ/IazfEV4W1KcYDLhe/8As0ryGHVbiP7rGQ5rP8Qt/pMuPl4FbwWgN6o2fC83nSrgnb3ro45N13sz81cp4Rk22pfPzb/Suh0uTdtkb5WzWTRE/iOo87bboBlcfxV1Ekztp0MoY70G7rXEibdtBI5rqrSTzNNWI/3PShM45rY5Dxt8J4vG3i7S9ZWQfYuRqUS/L8gRj29xX13+zpZ2lj8G9Gj0+IQWZd/LXPbivnXR75Fae2nykE8LxScdMivqv4XaTZ6D8N9D0+wkEtrbx7d3+1X22U4r21Pke6PyXivL/Y1FWitGdYny1IPu1XT6/wDfVTj617x+dIdXx/8At3/8hbwf/wBcLn/0KOvsCvj/APbu/wCQv4P/AOuFz/OOvIzT/dGfoXAf/I8pfP8AJmN+w9/yUPXf+wZ/7WSvtA9K+Lv2IP8AkoOvf9gz/wBqJX2lWeV/7sjr4/8A+R1P0X5Chf8A9qj7nWlpDivZPzYb3anZP90UlLuoFuG0UMu3pigt8tG7dQMYct/DUTt2qZ81VumEaZz9KDEz7qQLI0sjjyk6V81/tgfEK40XwRHpUGWl1CQfMp27Fr6K1FfO2R/w4r4P/aF1j/hMvjdcWc+99N04Is3PyKuK56zsj0MJHnnzFr4Z+G7OHw8nijVMKunwG4eOUben3ff+7VD4vX0mh+CbCMh4vEGvus1xv+Z1i67F9B92ukstNi1CbQdCErf2TKg1a/ZT8ywJuKhv+AoteJfEvxZP4u8R6jrrzv8AZcmGwRv4Iei7f+A15+x66V5nnniSbc/loS2B6d6+rPhj4bh8L+C9LgEeyeSFHl4/ix81fNXw/wBD/wCEu+Iul6dgvAJPtE3+6nzfNX19csFgXHYcLXzWY1eafIj9IyLDclLnfUq36hmx/ernrqQdAAfwralm8yJiDXOXjHpxurxmff0VoZ97vhXz0+VhWpp+pR31vjO6UVXeH7Rb4rH+0HSdSXZ/H8pbNCN7XVjXu5ntfKlCbtkn/AquTsfO6dfm6VQ1P99b74yFq/ZyCa2t5Q5ZWTb+P3aCr6XNKwxHb78/pXLaxqTzSSjjZn0+Za6G9uo7Ww2Ifmx/drgL+++0XuwuN23n61VtDOCvM7Lweo3yynD7wKu3UjtO2ccfw1F4WXydMllOV3/c/wC+anWPzH35O6syJP3yKGMrIpwefar6x85zUDzJGcbwrf3s1QvNYEIZAQ7L8p2mmosGzSkxv61C9wjLjI4rl5fEBkl4fbt96bFqEsjffO369aGki7M6h7gZoMm7n+KsWK83cfxmrcMx67izVNwsXWYMmf4loT6Cqpbdu5Pze1TpIegf5aLlWHMvyNyPmqhPCdrZyv41bkwq991V3jG3nPP8OaYIypo/kyErMvrETDBGxcfero3txsqrNH94FDtNUtCrnEXejx7gOePesXUNLj2srxB0/wBobq9Ee1+RgM7ayLyx3S/cG2tVIzcIyOS0Hx14z+G583wp4q1XRlHzeQkpeH/v03H/AI7Xteg/tSfFjVdAtW1TR/D3iqCYdb2wG9/yYL/47Xj2r6buSckjag4XFek/DSP7L4H0lMHcwZj7fM1a1K01FWZ50stwtWTlUppnZTfF7UbyAfavgzoLHv8AZiIv5Gqa/FLW1bOm/CXw7aP/AAPdfOB+Zq7D8w5Jb8aYcZ71y+3kVHK8JHaP4v8AzK0/jr4latB5A1DSvCdsRzHoliiP9AWZsVxniL4d2eoaLdXV7e3+r6kvz/adQnaVvvfN1rtJZA3JH3aEb7VaSxEPsdNvWo55T3Z30sPRofw4WOZ0LQ4IdGnt7eBFR4Gxx1OK5/RId1vlwFbf92ur8KybmeDldhKfNXN2OY7mePA/1jUJ6HbLqbUKhmU8flVry9pyD/wGq9uv3s1Y3HrupnJ1HL8zZqVPv7cfLUe7cO/+9Vn/AFm0AHNRcY1WC/7VTj72DmojhVqVGKjp/u0AKV+bIJ2LUiYx1P5U3c/QKKCzsccflUMB+4M2R3o5ZsYH/AqUYZu9N56E0XADHtLYHzU5/m4+7TfM8xaPL8v1qkAoUKrDNAXc2T8rL/doZdrZHzLTlkDLnn5akiwMo28D5qgdiwYHG6rUkh2ZyKr3Cllb5qBIZHJ5aKvFK6ja2CN1VZMx9vu06GQYyW/StUSxlypweRXJXdx9l1VX5Vsr2rsp9jLkYb1rkvFUP2eXzAh+cZHtWsSU0zB8Qb4fEjqR8pw+6s3xPN5IZ2wz/L933q34rmeTUdNuB924hC/lXOeLrh5tYtbKMnc4Hy//ABVdiWhkndo6zw4wj0nIHzP/AHjXR6J8tu2/HttFcyJBbpFAhCfdXbXTWf7mzQZG6sHoJu6NCCTc611dncBURPvcc89K4yyjeS4Zi+7+HburpEmLTYwOlZfaJmti80xWVk4+c17V8EPHH9l3n9j38y/ZZx8hd/uN2C14Wsh87GS1b1hdbWYRnazfxKK6cLiJ4arzo4cdg6eNoOjNH2cV2tnjb/C2akWTjqK8q+CfjiXVEn0LULsXF1EvmwszfNsr1BWOWz8u2v0PD1lXpqaPwDM8BPL8Q6ciwG4r5B/bu/5C/g//AK4XP846+vB0r5D/AG7v+Qv4P/64XP8AOOuLNP8AdGfV8B/8jyl8/wAmYn7EH/JQdd/7Bn/tZK+0h6V8XfsPf8lD17/sGf8AtRK+0VWs8r/3ZHXx/wD8jqXovyHfnR+FH8VLXsn5sNpfekpD0oIBvmqRfuVGvyin0AMfNUrr5kYZ+7+tXJW+Ss6/m8uFz7U0JnIeNtYSzsvML7J3G2Nd3zGvgLxPDcWvxb8S6dey7Lq/eFSzDhPMwWDfg22vtnx9ImoeJ9NtRnfFCr7Pr92vh7486hJb/Fj4iQRbHv4poIo9x+ZcxxKu2uOvsephNND1rXprfwf4F8VeJTkXGoxyabYyMPm2f6pGVfT5a+Xdfuo1SK18vylhjVTx7fer6R+Pi/8ACN/DDwhokoN1eRW9vLO+dy4Cfw/itfJviTUPtEM8uSzynbHx1J+7XFUtCPMz18NBzlynt37MXh147XXPEc8e1JtsVu3tk7tv/fNe0vJ5kX+7VHwN4d/4Rf4eaHpRQJOlunmKo/ixlqnvY5I0wAFr4erPnm2z9owNFU6MYIpfaAr7D/FWRrkci7Smat3ch3Lnt0pkmLqFgCfasNz2Ye47lKzmKpjP13VQ8SWr3VmxAP8AwEUQtIszxkfMvzVdG6a3wcflVo6Ho7mXoVwLrRvLfc8tuWSTd97P8P6VreHpvMsEyT8juh9vmzXKwZ0/xCwxtguUb/d3it7w9dLG2pRHC7JA449VosRUY/xPfCFPLPzYHrXH2rfarxXIDIP7pq/4lvPM79v4qZ4RsTfalBEmGZ33H6VU9iqbtG56ZHD9j0yzif5W2D5ap3t8LVGO/tuPFM1jVIo5XMbjcBhNwrhdY1x7g4TK/wAJ/u1NjnXvF/V/EhV02EPu/iWsEXF3fSLktvam6bpMt4WJTahP3sV2WlaTBCmNh+b+KhzsdCioGHYaTc7fMkyy59K10sXj4CBl+tdHDGjLyOnT5ae0KYyUHPtWTbkU5XMJbMq3T5quwwvGilwK0ha7fnEZVaI4du7I/wCA0tQuVYoe2DR5f9z5f9mrBh2/7K0bfX5aQiq6sv8AtfjTDGzDr+tXFUfN/hUD/uwqD5vXirArlTtYZ5+tRbSvBJqw+JG4Sm+SWG5sbaaApTKkifJmqFxGrfhWnIoXcMFf92s+f73Gaq4rHM6zHthlJI7967zwBbyQ+D9JeQFd0e5N3pXD6ravcTRw/daaQIPz216ysKWaQW8Y2pCgQL/drObuy1sSp+8Vf8KY7HLD+7R/wE1XluI1bn71ZAh833f9qoLdjHMp3HdQZkZfkzUSMWZNwHBoLXwmfAp0/wARXCsdu/8AeisO5j8nXbhMbed33a39ej8vW7CcAIso2fU1leIoXXxCkn8Lwr2+9zVo2Wv3FiL+9zt+lWosM2DnbVeBS0WDVgRheooOYl2/dwNq/Spd20c5pqN8igGjn+8KgB6bPlyak27uh+X61Ekf+weafN8oXB+agX2iVPl7mpE2L1x1qskh7/epwb56GHKWm+ZWAJWlSNVfJP8A47TI5DubmnJIWZeD+VBnZh95cf8AoNNlj8xuHqVVDPQsYXlKCrkHzbsY/WnBRQyvt+4d1NRTIWGPu0DJVbcuMVFJ8z1IsZWToWU025t5NjbB83aqRBSuVLDAHWsnmF+hXHtU93fG1k56d6rzXEdwm8PuzV2vqLYvRTfJ/e4/irP8SWv2jTt2DvQNVeOaTdjLL/u1qbvtVq8YJ3FK1hqc0nY8q8QXDyabpMqOXaKRkPPvWXa41DxhqN7y0UB2Ju/h4q1qjbtH8tyf3Vwf51Qs2MNg0Yf97M+6u+Oxzs6vSmE1zv2DZ24roTcK3A+Vf7tc3pSmG3Xqzf3q2Vm+RWx81c7NdzX0xh5+B95evzVuW0nmS5z81YGkNtmf/vrpW5ZN8/CGuYpl9sxhzjc9S6ffPDxhlZsZqLb5m5D96pra1OeR/wACpfF8JqrRXvHVeG9Un03Vbe9t38qW2fd8v8Qr6q8L+IIvFGiW9/GCrH5X4/ir5k+G3gm98eap9ksw0VlD81xeY2p/uq3rX1HpWl22g6Xb2FsB5EI27sdTX3GU0alOF5n49xbjMPWmqcNZmjHu718i/t3Nu1bwh/1wuf5xV9cK20c18h/t1SCTWPCH+zBc/wDoUVdWaf7ozn4C/wCR9S+f5My/2Hv+Sh67/wBgz/2slfadfFP7EP8AyUHW/wDsGf8AtZK+0ayyn/dkdPiB/wAjqfovyHbvm6UfWkXrTz93tXtH5qNHSnbaFpaAE2/L2ob0paKAI5sbay9SYLZuQfumtKWsvVoz9gnCD5vvUAeb6Vp9xqnxE1S58seRbJCm5j3xu+Wvi79pTSbK6/ad1+CCXYl/f2rlsfKIwke7/wBBr7H8P6o954x8Q2ls6/uhG0zZ/iKYZV/75r5h/a08Jy6X8YfD2u25jSCeCOL/AIGn8TVjVWlzvw38Q85/aZ+IVl4s8WxW+lxzNBY4hd3+XoGX7teXeDtJTxR8QdB0uP5UN3HKysN3yo25t3/fNWPFV0LjXNRuJHDssjvtXu1dX+y7Ym8+JN7ekDZZ2T5b0J+7/wChV4eOny0mz63KqPPiEj6gkuBJcuDjau7C1l3/AMqsR/OjVJHt/wB6BuUfMari8jvIVMZ2s3zfNXxJ+z4ePLEy7nDbhiqUd0IZOc7f9mtK8UfrWHfw7fv4X8fu00dluYNQ/wBb56Dch+U8/dos7oMjJldy9Oao22oJbs0UmfKc7d2KytYuDoN/ARiWKX5hJVpdS9/cH+LV226ToPmR9wqxo94Jpt6SD99CvfuPvUmqyJfadkEFHHrXNeFG8u8a3f5fs8h79j81bpamUneL8ifWpvOucPjcv3ttdR4G8vT9EuNTnkCM5ZIea4nWpt146AHcz7K6LxDqUem2VrpEaBVt41Xcp/i+81Nq5Dd4JIj1TVvMfAc7z13GqVvavcOp2/KKgs4Zbqbdzu+tdfpul+TtcD5m/wCWea55s2VolzTLNbe2Qcbu1bltGZDyBtp9lpIaPzZ8RJ/tfLUF/wCLtK08eV5o3j5fZai1xXvsacNrt6jatSyLHjAAVR/FXG3HjUXnzW+XX7p/u1Ys9UnutoA2t2XNToi/Zs6ZZh8w4ZfrURbcGIx8v8NZsDSsq+YmxvrV1PlXGDUNlcth3mduPbimN8rcipUjO3PDVKqj5gcbqlBexW2hm70x+vIqVodvQ0wr8vXdVjIHYKqion+ZeAasOu4Y3VC+FizVJgV5lHX7y1k3y7u+1K0breqcGsa7Y9Odv96rRJnWOybxFYRgl1MoxuNemSyeS7E5/OvNfD0Zk8VWWB8qEtXo6yIyNvH/AH0axluVYcs23bknb3qjNj5iTuapJML3qtKwUcnctSaJDhId1OVjszytQIw+bBp5ypXOPm96ENoTxFH5mm28pz+5mVt1UvFCp5unTgbl+ZNq1qagrXGiXse8P+73CsfXJBdaNpbp/BJz+VBS6BDIcqMfLVxlGeoZhVKGTac1dgw3BxV3MmWExtX+79afxtqLcPUVJ2/2agm498SDFNlb7ox8tJwvNKZDuAx/wKgCTjr96liV/MXADL3qIb9/T/dqVFLS8/d/2aL3JJFk2ysCNv8Au1MuF2jP1qG2Y+dyPlFPRX+Ykj86OgE65yx4/OnopZsZH50IvyLkVOm1u1CAreWV3End/s0gw3PC1Y2/Pn2pzruHT/vmqsRcrbf+BVKyn2/OhYd3B+61OeExuwAqRMwfE+gyXlg0tt98Hla85lvpdPuMToybuq5r2mBnXgJ8pHPNefePPD6RzefF8u8c8dTW8SeljGs9QjZuPun+8a3dKmMi5zu/hNcTazHfg/eX3rb0++FqJZXPypGWNdcFdnn1nyHn3ibYupvbfwiZnfn3qLTM3V6h52L823H3axGvn1K9lnP35nLfRe1dPpWYYVTI9+a6XoiYPSxv2Lbm4xtrR8wb1xWTZsGCJ9161o7UswQDc396uNnVCyNvTVbcxx9+ti2kC8ICrE7d1Zlp8qYBG2tWzwrrkcfWsmNL7UjShh+ZT978K7T4dfD2/wDiJqTWkSNBpibWu7xvuqP7qt3NYfhHw/8A8JZrdlZu5i015As86n+H+6tfXWgw6Zo+kRafpcaW9rD8pXIVjX0mV4CNT95M/POIuIPqqeGoPV9S5o+k2HhvSotM0yBILeMfwjGauDp2aqD6hFHLsBDN9aLi+jaHAkG6vslaPuxPx6c5VJc0i3LN5a818i/tvSeZq/hQ4/5Y3P8ANK+pnvo5E2Z+Za+Tf2zZDJqvhfnpDcfzSvIzT/dWff8AAX/I9pfP8mN/Yf8A+Sg67/2DP/ayV9pDpXxf+w//AMlC13/sGf8AtZK+0ajKf92idPiB/wAjqfovyCl/GhaWvYPzUKKKUdaADtSUUu6gCNmrG1i4MNpLg/vZflTmtib6Vzt00c14nmH5FpsEjznQtPisfHkVtI+17iBYFZh/rXDOzN/49Xg37cmoJpuqWFpbxn7VZlcSsP8AgX/s1e/eObGSz1ay1USBPKuRMnP8JYbv0r5h+Ocd38Zvj3e6Vv8As9hZjfJLn5T+7zn6VzVX7p34Ze/zHyt4kmFj5rvhnf5j9TX0R8AfBY8F6brKSZe6m2NO+O5AbavtXzrqCxa54rsLASfuJb6K1M6DqN4DFa+1kXTpI2u9OBSBwAW/v443V8zmdS1NI+9yGLlibkVzIjLsf7uK5S9jn0+7NzESyY5TFdJPJ71lXv7xHTjp6V8oz9ZpaDE1KLUEUphX/utWdeNufBQVm3cMmmukkUn3fm3VYsfEFvqg8iVxFKP7xq1qdi09Chf2/mfcx+dZf2iK6g+wXn3H/wCWvoa6DULd2jyhDL2ZfmrmtRhPlNj5WrdDepX01n0+Z9LuycnLwSr910/xrntUY6D4ginP3H/unrWut4Gi+zXOQ4+aOX+5WdrtuNQs2jkCrdRj93Jn7610JHLJ8r9S9CouPFCb8uiJ5p/9lpsKvrF/5mPmlPPFZ3hu8+1W01ySElSNYSua6/w1ai3s2d8ea5qJ7ExaTNTTdN8lsJ8rAbTxXVhbTQbVLy8f5x9yPHzbqzdJ8qMfabuQIiV5t418YS69qzxQAeV92Pca5+S/vM1XvvlNjxP8SLzXrqW3s/uduP4qt6N4PnuClxdybUfl1xV3wf4Ni0e2iu7wh70jds/u/wCzXZD94i4xtrKTudKkqekDOsPDtnZriNP9qrsVjHG+APlqdITj5R+tSpCY37NurAnmb6h9nGz6U6FdqcHdmnrHufhPl+tTxQhUxQTzECKc/wCzTf8AlrmrXyfMMjpUL4w1CKREy7ZOSdrD7uKgeP5etPdgq/dK0x/mHWqQyJ5CvQVBcMOhqdWLI4x+lUp8rGwJpopFW6x8uTWNfbY1bEgbbWldKGdcEdKw9RYKvMhZf9kVqjIseCbU3WrXV277FhTb0612m4Mq1zHgiMrpt5Of+Ws20fSujDBTWLNmPb5lxs+lUpsrVot8nJqtOwww/wDHqktEDSIvHPzD0p4Y4U/xVXbqr5pyXG1+tBdjXsGEz4P8Xy/7tYNzmbQboFhvgnDVqWUhjlzndu+aq9zCkZ1eDJ+eFZRx/tVaFDRlC2YYTILVb2hjv/hrPtWGxQT82PvVfiwyryGoWxE9GW4WDJnIqVZNqsMjr61VGOlPGxe1QRZFndtPNDsVfacU1FDDJJ4/u0bhu/vfhQwHBhu6j5qlHyjh6g3eXzxTgx28ChICaPEZUAjn2qRoUabjNRRKJCvzCpkkC8HKr9KA6kiSHb8mPzp/nScGoo/m6fKv0qRP9ZQBMkzrwctUqXCMnPWqoXa2fWnJCG3cn8qLkOxd/unPy/3alTLcmstJHV+p2r/eFXbe6DFs/ItVchonMY3YBFZvirQZNW0VxEQ06HclarKGXeh3VQvNYl0vnywyZ5WqjoZX5Twa6Z7G9aCRCjp1VqNe1T+y/Dd5cCQb2TYm7+Ku88Y6TY+MH+16dIINRjHzwY/1leGeM9W/tTV00+P5YLEbX5+8/wDFXp0FfU83ETT0RBo1uYYhn5n47V1Gm5YKnO4fNWHpsb9HI2/Wul06SOEbYxuf73zVdQdNm1Zx7U3udv8AF0rTjvBIGABVc8LjrWNBNJMMEVs2Efl7H42L156VxN/yndFcq5pG1ZQuyK+/b/vCum0PQ5tcucnKWg6vj73+7TPCnhG71h4Li7jNvZA8L/FJXqun6aluqxxIET+7iuqjR+1I+OzbOeX9zQZa8MWKafc2nloFiicfLivUBdfP1rhtOh2sh9CK6hLjmvsMvfuWPyLNFKUlKRuw3W0U97wY61kpcelDXBr1rnh2L5uq+Zv2vZvO1Pw0f+mU/wD6ElfQrXFfOH7V8nmaj4c/65z/APoSV5GaP/ZmfonAP/I+pfP8maX7D/8AyUHXf+wZ/wC1kr7UWviv9iH/AJKDrv8A2DG/9GJX2oGqcp/3ZHT4gf8AI6n6L8haKTdS17R+ahSnrRuCjmgtxQJh2Wmn6012/d5qvc3AjjQgjd/doJHzN9a5e/V498iD7nWunf8AeR7f4mFYKKLqG4TPUUmVc4nxqr6tYPHIh224Z0kX+VfEg8UahY6T8QvGhhmi1GQPaQJIv3B9xWr7O+I2oT6b4A8TXe3/AJB1q771/wB3K18C6jJeWvw50aOa8e4bVnaabjoBz/7LXHWfKz08Jqjynwn/AKP420SA/NKlxEw92r7Y061ksdDs7SQhpUT59o/ir458K2L3Xxh0i12K7zXMaxtn5V6Gvt3VLcea6IR12ivlM0qXmkfp3DdDV1GYM+xvnJrNmXyznJZq0prGTLYxWfPbyRljw2K+eZ+lQsUJ40kX5kDVzOq6SJGZ4AIpQPX71dNIrxqx+5WbdKjDszVSZsjCstek0/8A0a9B8o/dbFXruzivoPOt5EnU/wAOfmWquqWKXCf3do+9XMG6vdBfKE+Qx3HbXQrFNdUSatYyryAdwrGa83IsErjcDxJ/FXW22uWWsRrHOSj/AN7Fc/r/AIVm3ebZuH3fw5rpgctTUxtDWNdQ1KDO3zNh25/9Br0uyYtBAgQIqAL1rx211B7PXovtCeU2Ch3V6XDqEcdgknmHkbutOcbs5W+QXxz4qe1hXToHHCbSy/xVl/D/AMNnVNQW7nD+QvzBv71c3PJJqWpcgbnf1r2/wvov9k6PFbBCz4H3R/FXLVf2UdtP3FfqaUUPmMuatR7IeB61P9hS3TzLm4jgUDcefmpyappVquUcSuOrZrjaKTCCPzOgPze1WI7XliSarx65BMcRx/8AAqct8WGOVpe6XZln5Vbmo2m4bGN1UTNJMzA8em1acsjqqkkf7uKncrlLCR7uePzoZgvU0xJvlY/xH2qPzNwyeoosGo4/Nycrz6VFMox/tU15jI3+z9KQsdrDjiqQyPlVbk81Rkm5bKFlqwZnywxuWqVyxVOT1/u1aKRQvm9vlrndUuD5bgYXFbd8xxkH5lrl9bkfYw581/l8vHy1YvtHc+F4fJ8N2WfvuC5/OtAsV34+amR2/wDZ9rb24P8Aq4wv6U0SBupNc7LWruSrMGTkHd9Kim6NtH60jfK2efyoebcv95aEMqySHHQ/8BpUZdv+zj+IUyTO7IytNRhnBJag26GjCyZyD81Gq5V0L4/eRuDVeLDMu0HbVu6Y3EMDkhsEr+lWjLaRzOnzbl2f71aXnH5UA6VjWDbVlH3W8xq00b5vvVSHU3L6ybv976VNG3z4xVJPm+cHv6VOG+fIJqbGRZMm1vkz704THGX+X/aqF228A/8AAqjMh/ikP5UrArFtGPfGz6/dqZMMMGs6KRMcOd2fusKtGby+BRYGWkULJjtTwwVsBxVL7QfNUj5f9mnpMdzHFSSWba88yNSQVYHnirEdwmcZLfhWdHcR5bg1KJArKQfloGzRExYDjbUqSHPTb/u1QS48s4NTpeIoU4FBmWtvmdqa0J3U+KQScinbh05oIvYZHM9m2c7k/u1amtYtQtt5G7/Zqs+G4+9SWl49rJhxuic/lVLQiT7HlvxGun8E+MNLu4pFt7W6hbO/7vH3q8OvJLe88QalcW7FopZy6Nivpb4yfDdPiJodrGk7QT2G9o2X+LNfMNhD9j3xORvjkZD/ALwOK9qg/cPHq73ub9jnb/tf7Jre0+N1dAQd3/fVY2mQm4mSOCJp3/uqK9B8O+A7y8dHu5fsqEcRoNzf99USTZzyzDD4VavUisLV7i4RLeNppWbbtUV6h4U+HLt5FxqhDYbd9mRv/HWrR8K+GbLSYPLgjDfxB2G5q7izh+fNKFJR3PlMfnNbEe5DRF60tRGiJgKi9FUVq20Y96q26jb0q/D9K6Ez5q5oWqhe9aQk4U521mQt92rjybUWvbwErOx5OPp3p8xaWb5cZp32g7cZqn526neaK90+YJmkr55/albdf+Hv+uM3/oSV74ZPlr59/agbdf8Ah/n/AJZzfzSvKzP/AHZn6JwD/wAj6l8/yZa/Y91iTSfHmq+RZtezz2HlJGhxj94hyW9MV9wJJ618W/sT5/4WNq2CF/4lp7f7aV9jPfJDvHO8f3qMp/3ZHT4hf8jufovyNINuFO8yuesvEH27VGt/LMUSoW3Y71spJuXjLV7B+ZEpkHrTZWZUzj9ap30z29s8gCLt6tIfu1534k8dW2lh5U1Ga4nBVfKiHy5/u0rxA9JNwGZU4XI3Dcazb26Eds7n5vLfH3q4vUfHTtPp1hPZtA9zH5sb79rA+jUjapcW7NZ3buZZDvRWO2jmQHoMchVUdz95F+7WJZ3gsbqXCF4nZlP+zWXqvjQWdpapPYTQRvsTz9+5f7taPiaziaJngufJRo/9ZGf4qYHkH7SmsXnhn4a+I/s8kclrqMHksjfxD7qsrf8AAq+PDMk154UleL7Rb2uhNLJbR/KrEo+2vc/jreS6l4FvYbi8luPJLZjz8q4Ir5d0XXpVv9OM6loobIWv7s/MQBXnVXeR6+G0pifDfSzffHzwvKnyRKjXH5I3/wATX09PMN3mCeVGJ3da4P4S+D7e+19/E8gC/ZY/KtY17ZG3/wBmavSbrTRJzgbs18Vj5OdVn7LkEVDDoyGvJ1P3wy5+7mqy3km/lBt+tX7rTyp/1Y/3s1m3Ni69HNeXqfaRSYS3kUwYOpX8KzbiG1mZdmVz7VLKskau+R7bhxVJ/MzghPbYKakaqJFPYxSKwSU7v9qsvUNHMgbZh93Wrc37t/nDq1V5GuNymKQbe/mCtUy7Oxxur6DLCWMSfdqnD4gn08+Vdg7fuh1G2u0muJ13CSNZeP4aw7+xgvo38+L9a6oSOeSucb4xtUvrT7WkST7R/rFPzrVrQdW+2eG7V3O50DK+1fu81Hf6TJpu57STerdUaue02+Gnz3WnghJbmRWjVR8vpXZ8S0PLmuVneeCdFTULx9Uu5Rb6XaH95LJ/y0b0Fb2o/Gi5uJpbTQtPAQfKk7ncf96vPvGWrSzapZeENKLqkKL5u3+Nj94tXp3hHwbZ6HbRRogllx+8kk/i/vVx1fcN6T9o7soWdj4j8SXG+7vTszt6V1mneDZV4mndlB/hP3q2rW1EaJ5Y21f/AOPdepZvrXnPU9DmtpEgSzjt04YVJDJt4Z6iK+Y65Pyf7Jpdu3kGoKv3LW4Rtk//ALNMaaPuP+BVVLHr/E1NabjgbmqwsXNwxyaY0nOFBqqZj8xI+amrcdxIfzoKsS+d97rTPtHDDmoDcBeShamCYNuIyq0WEPeYKcEFqpTSDDE/guaHuDvZwflqlczbl/vfhVICrfzbU3/e/hrGtozqWvWUEgO0vuNWr6QqmQS3+8aj8Fwvda5cXLuP3Ef3fc1b2Et7nby3BkmY4+8eKcW46fN9apLIVfn5l/2RT/tB3Y5xWLNbE5zjod31qB1KouCalbPc/pVUsGLZL/L/AA1JaGGbzODlcVAJAvYrUrt8u6oEYSJ0LVZoi1DJuhzk9ePetZcSWrAA7kw9Y0bdh/8As1q2Lbt4yfuUkZSOY3eXdTpj7rZ6VMkhypAH/fVUr2QLrF0n+792rEKjZ82f+AmrQ5F8XG0bB92pPOHXZ92qpk2ouO9P3eg20zJNFr7UWfoF/wB404TBWbgVReQM3zgVIsnGMDb/AHqA0LXnDtml84ep3CqRm+bgUxrjdycfnQBpG8ChUx82ab9qKybxlV/u5qgkhXq+6pEuhuQ4FOwtEXVuB1zuWnJcFWwc/wDAjWcl0N2OPyoe42vsxuqbAmbIuuV+Q/nU6XG4NisSO628HNTpqD78HCrRYm5tRXhzjBVfrVtLgqa59Lgqc5G3P8NW47z7vJ/4EamxDsbMTPI7ZHy1K7BlxjdVC3vOVyflq0syM7AHd/tUHNIsPqEdvoN7cy/KsEZy2e1fJGg6fBqFzcXLl5RLO7Bf4cbzX0j42WX/AIQrxBFF994Awr518GMPJVMfLjd8p/ir2MN/DPl8zbXwnpfhuOG1VXjiRGb+LFd/pXyso5rgNDb7QyjgbMV3+j5/cAkVs2fHVEdlpWPl68V0dmxXbz+lczp7fKuD1robX+Glc4Zo27SQN1FX4selZNtIetaMEhbvTTJNKFvu1Ydv3XNUI5DVqST910r0cLK1RHJioqdJgkgx1p3mDbWd51O86vpuY+KZcMleCftMtuv/AA//ANc5v5pXt7ScV4X+0g26+0H/AK5zfzSvKzL/AHZn6FwF/wAjyl8/yZN+yb4kt/DPxGnnvJPKs5rR4pHx93lSv6rX2/BNFqFp5kTrLBKm5JMV+d3wluo7XVr8ynbE1vtPH+0K+w/hDr1xqXgj7ALiOCeAfu/k24i6fjSymX+zo7PEJf8AC1P0X5HR674ys/B+lJLdFXkLsrKo+b/Z21ytr441nWJbqW0vHs7LH7jcPmyf9r0riPFviS3kuWso3W4lG7zJc7v++fQ1m6V4+1Pw/NF5dnDf6c5GYLobv++T1Fen7VJn5o4ns+pabq/iLRNOjv8AWRZW7ozTSqNpf2rzaXXNJ8O3kunW6C9S2cOk7n5Wc/e3etN1v4rXviBnt9gt7NAF+zKlcRqc1u0bRrEkXmH7yj7tS6qlsTys7z+3Lq3v18QyTw3sryeUkDp8qJj7y/8AAqpa/wCJrzxBrCXU7hEjHyRxjbtOfmriry6kW0s44pHRbZCg2/x5+9UEOpOzLly2fmPNJO5r/dOyGtXlxOlu9/LFZRP5piZ9yuPTmvbLDSbSTRvtMUu95IUlkgZ84yM/dr5jt9c+2b5IiEaM7On3v96u3+EV8l541a2uNRaLzYQyLLJ8u/8Au81tFmTRQ+KXgP7Za61p8kxWea3eWHyx/snb/wCg18feB1S40fURx9stpBLsYfPs+Xiv0W8b+F7/AFC3eLSJbZp3G24u+Gdf9lW7V8FX2h2fhX42PBdyyQaDqpMUki/wtypw31rCqlfQ7qFTlVjsNH1qTQ9Fnk08hE8sypFj77fe+au6iXxI1rBcokNxvRX8rG2uR1KTw/Y6C9haQmK6w1uJWfd32qf+BDmvfdI01I7C1GwbhCO3+zXgYyjTbPq8ux+Io6Qeh5M+uaxHvW90J0Xs0T7v/wBVUn8ZaXnyp0lgf/aFe8DR45h9wbqguPCdhdLiSzibPX5K8aWFgfW0c/rU/jVzxU6hpl1FsguIm3e9Vp9PjkKEfN/uGvUbr4N+HLgZfTxE/wDeidl/lWJefAu0WUSWF7eWrdl8wsufxrneFZ7lLiSn9tHAXOmnZx8zf7RrLntXXrndXb3/AMKfFNq7SW2qRzp/zyeP/wBmrn9Q8M+LrHmfSkukX+KI1HsZo9mlneFqbs5S5tSu442t/ezWTeRyrtYSbq3L/UJLEsNQ0+6t/wDtmdq1hy6tYXW7y5AvP8VNKR6CxlCt8E0c9fyPHM4wu1fauImaO38TWV46FPKIbcx+Wu/1eFJPnQht3v8Aerznxhvjs58fM6jcntXpUjzMY425onefC7Qxq3iPV/ENwNzSTbY2x1FexWkKQ7uCyn+9Xl3wcvjfeGLIr8yiML028/xV6pbxmOHYDv8AxrzK3xs2wzTgmacOI0ziqr3HnXCj7q/WpZ5hDD12t9azYpt3OBXIzvh72pe3jP8AtUxptyMDgGqouipxs/4FURuDvYjHvVWNS094ipUH2wYXiqk0xYdqiWQMqjj86ZSL7Xkn8aDbUQutsbIAvvxVXzCxxk7VHrTGbcp5HzU7BctNdFRjI21F9uCpwPmY+tVZV2rjf/wGqdtG6yux+7n71IaasaP2zcv/ANaqc1wV3b8tTZZNr8CqF5MWViTWiRDZU1G6278ONmPStrwBD5emX93gf6RJtRvYfLXH6tfeXA+fmx/49XdeH7GSz8N6bE6bHaPe6/U5ol0Kp7GluVomGPvdGU0kWVOD8zGolyq4wPm/2aliXyzz8tcvU6NixufHyDd81V+FdiQNtP3fPhCd31qKT5uoqkCVhk/qDVdcKOP51K7DoarSMJNwT5aYLUcnyzKQSrVt2Ey7lL4+Y88Vhfw/Pj5av20hG0g0IUtUYPiKMQ+J7rB+UxhhUkcx2Zxt/Gm+LcQ+IUJ/jhDVEJkZdmRWtjNy0RaEm7aealSbceWqqjcYPzMtCXA9NzVJlcuvN2FMaY7cDC1Vaba2Mbv9qmNNxwB+dVYq8S0k208npUbMN7OAKqfahnlage63HJyv40WIuaQkLNgmnfaI1+Qfw+9YzzFesh/OnpMG9G/2qpIlyZpi4Tc3+z70v2gZzj/gVZEl1tXtupkd5JGMfxfSixLk7G59qTfg5pPtW125DLmsRLp2PI+XHpVrzuPxqbC5jaiuN3O87KtR3m08nctYK3G1ccKq1ahuk24Kjn+KqaJudFDdBueeK00mEkac7W+9XJw33l7eA1bNreBjjjd9azMpM3YozePLE4DI8JV6+YdKj+z397EgGyK4kQbf7oc19JpdC1inuDnakJ718yeHpDcPcXDH5pJnfp/tGvVofAfM5hqem+H2DDIA3ZrvdHyycKflrz7QVKogJ29GFeg6PJuEePu1s0fJVVqdjpbbea6K2+723VzOntwvPeugs5N3GaTOGfxGrAx7itG3k+lZdu3zVpWzd6nqSaMTcVO7bo2GKrIw21Kzdq7KLtOJhUV4SRmtN8/f/gVOa4x0qnOxWZhUXmV9WfDTVpM0RMf+A14n+0U2680P/rnN/wChJXrfnf5zXjfx+k8y80b/AK5y/wA1rzcy/wB2Z9/wF/yPaPz/ACZynw3WNtTuhKN0TQ8/99V7LqXjKLzPKsxNArQbDKr7a8T8BSRx6nOZQGHkt8udv8VdvNcBhnI+XpXLl7/2c7+P/wDkdT9F+RqWt9Is9qJA62/nK0jY+bH8VdH4g1zTLq4eLRkMFnEiqF+9uP8As5rmbbUCrOqPsLoO33qjOqbUzGUVgNu7Fd5+bJF9Lwx7kA+Zxy2arnVo1+R/vZrFu7yNUyZSrfXrVOG4eQNgMrf3sUGqR1t1dSR2v2iI7tny7cblXNYU807BpJSQmOOetRwXkqo8YxtI5p+oeZdfZyT2+9VxYNIbbXhhbzA5/e1Yubr7spQqw6NmqU3lW6N5gO/+Dmr1pNG2lvHOheWXpx0rW5ztF631q/s7P7Xb3c0COdrskjbd1cj4h0tPEWmz2fmeVeq3m2t1/HDL1Wtey0m41B5YoD5SIjOVkO1T/nbVVIR9n3ySBH/lQODdzziy16/zFZXtsstwZkhnVRtdX3gMy19rWMO2KAdwi/yr5gms4r7VtOMgC3H22HEuPm++v8VfVNv80ma8bFbn0eB1TL9tb8Zqz5PHSltl+X/61WlWvNbPUuVGtx6VG9vuHStEr8vSmFRUjMma3+XP9KpzR/WtmaMVQnjC/NUGyZzmq2ccwbeFb/eRWrz3xD4Z0i8Lvd6dbzs38Wzb/KvTL1fl5O2uP177rf3e+0UG8JSi/dPBPFXw90qHebQS2b/9M3+WvEfHK3ehyzwO6zxCPhmA3Yr6T8V/LE0Yb+9jivnb4ozfuZ043bOflrropNo9JV6ihudB+z9dBvDajedvmFkXH8Ne1W6+Wq8/KfavnP8AZ81TdFLaGQL5L79vtX0Db3g288tXkYqNqrPtMuqc9BMtXMm0rgimxSc8YaqV/cCS66jp6U3zivH3Writqe4noXJZufmx7c1WaY5qq1x8+Oaie68vp/FTHcsvcOqdqgNw7LyfmWopZE65C1Ve6KnPFFik0XFvH24Qjj2qNpjGeXqoLr5GKjaze1VmuAwYudrg+lUkHMX1vD5jKX/Solm2q+H2s3tVU3AZWxjd9KqvcPGvTc30qrE3LUtwY/46pXV9tTO//gNV5LgN8xPz1n3N4c7EHy961iiJMrahNJdSQQI23zH29K9suVFu6xj7scYUflXkvga3GpeNrJHAdId0p/2a9QvJjJctk1hPc6KXvA8ibMI/B6U6L5d3RqgDBXwP4afu3Guex1knDbePn/2TUcmWGOKTcM9aY2FViRUgRTsPmPpUHnBmY8bsVLuC8kdagaT58DO36VYkh6/MOvSrVtJ5bjI+XvVJN2G+WrUfy/wfNVJCkYPjqZIdbtSh3t5H3c/7VUIboqiuBtZvlq549bbd6S/8RR1NY9pvkX58/LW6MtOQ1DNIw4JqTzvl77qpr8u47vvU/wAzhVpGFyc3DtxyKgNx93GPyqJpPMOR1WkaQ9DjbTsS2LNNu7j86i+1Oq5BDLVe5kTOQQrA1VkuB/F8uPmp2IvoaRmP3Mj/AHqhe8EbcY+WqDTFt2PvD+9UDSPlifmU1pYwdRl/+1PMfbjbj+KnpdFjk4qhuG3YECNUUUhULg/L9KLC59DW+1bj16e1Sw3R2ZrJjmePdkip7aTcuRipsF9DW+0HuTU0d0VlXeRt+lUEkLVIkw3MCR+VS0CkbULbtuMNmtaxm+79a5e2YYTr96tuzmMbfI43fSpM5PQ6G8uvJ0m9fIX9w1fPHhhQsGP4c8fnXvs+ZtPvU4b9w2eK+f8AwrmOLOPvOe3+0a9Kj8B8zmLPTtEkk2bOK7zR/lC78bvpXA6Gytzzt+Wu70mY5RCg3N/FnpWrPmajOwsGG1ea37NTvXj/AMdrntN+8p4rpbJalnAzSj9qv2/1/Ss+P79aEDc1Ii7C3qanbFVVbtUvO3mtoP3kRL4TGvm/0txmqvmU/UW/0lyD+lU2m9DX2EPhR8RWX7xlnzh3zXj/AMdZN13pHH8En8xXqbTfN1215P8AG1t11pP+5L/MV5+Z/wC7M+84D/5HtH5/kzjvCihrmckBtqL2/wBpa7lF3RK+D5TfxVzHw3s0vtSu4yB/qdw4/wBpa9Ik03zIP3CD93/yzUV5mAny0bHT4gtRzuXovyOeS6+znefmx05rDvY3a7dyCqsd27NdNd6a0Ns4liKtx2rE+y3LF5XlC+nH8Nemnc/OkzNu7hozATnYD61fXVt1w6GUquz5Wx1qvd2pk2/Is+Pm6VVuf3wifBRE+U1Vyrl+3mTzVAJZm/vVr+Z9otmXzyjoPkWsOG4uLGZntpNr7NnTdxUunq1xPFAJN05+b5j3pxC5N5lzdO4MnzJ/eFT2VwWiy7jrxzTLi3uYX3Fd8oP7xVHb+9VOeSL5wnyqD91q1uKxfvNajhl+zZdQOqsjf+O1Sb7RJIzqQ0T+/T/gNVnW41K8SQvsbZt3sa0ZJLdXsLNLgrP92edhtDN/DT3JJdJtXk8Y6DYEB83sb/KP9rNfT1q3mXDn3r548I24b4t6DbBHVof3sm4fxBGr6Js1PvXj4p3Z9HgV7hrQVZVuKr2/y9asDtXAekyRm2ioi1SnOPlqJstUAiB6pTtV2Xo1Z1z3oNUZGoLuGSa43Xc7CN//AAGuv1Fvlbn7vvXHa9J+7YjNR1N4Hk/i6T5XH908182/FBisF1JkKMbq+j/FrDez4LLXzT8U7gSSJHgfvJFTbn/artobnfeKh7xP8A/Dt59ol1AwOkT/AChmFfQcayxjEmeK5LRL5PAKWej65GNLvDbiWNGddrIe6tXYr4ms7i2RI5I2yF/i615OIhN1G2fZ5dUpewSpsp3jbZlO/tVfzAqsc/ept5MGffxu/wBmqYmHRTXJY9y+hZNwfU1We6Mi4P3qhlugr9RVP7Qcr/dakXctG67FhuphuN3Bqq8g3Z3VG0ny5JoFzIsvcHoD9eaaJgobHeqkjbeQD+VQNJtH3x+daJCbVi/JdIqsBjdVM3ny5D/rVSaYL1B21BIydSCyt71qoGDqFqa6Cv2rLvLgtu2nbRLcHdncVWs68vDGjH+GtbCi3Jnf/Bu3RZtbvXQbcJFHJj+LndXdzN83GNvauf8Ah3ay6f4DsI5AFed3nPHq3y/pWy2dvBDNXny6nr0UOZu5G2noxznI21EjFlwUP5VK/oRWJ1MgS4Mj4I2+lS7tyY4b8KhMgUfPladu28Lnb/vUIzZDKo3YGVqKRvmwMqtSHOzJzub+8ajf94dn8X1qykMVtx2Y+VferUPyt/d3fpVXle4Wno26kglsZ3xC/wBRpbn5mDnH/fNYcEhYLgjmtv4hTbdJsH3naJ/T2rl4rwbFIJTPXiuhI4m9LGnt28DFI8m5eT9az2uOM5O7+9ihLoqvUN61SOW5f87d/s1G8iMrciqk025OCKgNxu7bqLENonlkG7YCNo96pzfLu+fk+9OMg3YFRupznhufWrSM+YR8fNg/N3aommdXxvNEknz4GPeoww39RzTMrknmcMclm/vUCZ/f5agb5uB+NAY9/u1dhFzzvu9afFId2Qflql53PD/rUyscd6liZeSbc3LmrEUwbnO5azo5AxYYO3FTxfwioYXNe1wzYB/WtmzkEfb/AL5rBtWClc/yretM5QRj539qxBs6WCPbpV5IccxGvn/w3lVbLlcyHHP+0a+hdQb7LoN++75I4NtfO3hphJbo/rIzdOnNerQXuHzeYbHpGifLuQONucfNXdaOw8xc4rgNEbbIjfeXIrvNGkO3Jz7bqt7HzUjstNb5sgGuks2+ZSc1y2mzLn/erprNi20VHQ42bNv83FX4PlqhDlW5q/F1qSEWFb68U4N7mmBvl6Uo6de9VETMPWJP9J2Z+as761p6woa7U+1ZzruDHNfX0n7iPjcT/FZA3zHrXlnxo/4+dJ/3JP5ivVfzryr40Z+16Xn+5J/Na4syf+zM+14C/wCR7S+f5M//2Q=="/>
  <p:tag name="MMPROD_10279LOGO" val="iVBORw0KGgoAAAANSUhEUgAAASgAAAErCAYAAABtkx63AAAAAXNSR0IArs4c6QAAAARnQU1BAACxjwv8YQUAAAAJcEhZcwAADsMAAA7DAcdvqGQAAP+lSURBVHhe7P0HgFVVtu6Lv/fuve/dc0/o0+ectlttFSTnnHPOGUFMIOacc9uGNitRgmQEERVREDGQBBQESUrOqXIOu3YO3/831qpF7SpBwNZ/233cOK1du3Zaa8055hjf+MY3/i/9evv1DPx6Bn49A7/QM/B//UK/169f69cz8OsZ+PUM6FcD9esk+PUM/HoGfrFn4FcD9f/HS5NIJOQMxfnUWOmI87ucYY9EGWFGgAdCPJCwX2zYH+xlpbdEIqZYPKJoPKhw1C9/PKpi/lZiry19ib2fvW/Zi7wHIu6zEjw7XsgHZ0uRk3zgYSm4T4nAbsYuxjqetoSxVPJ/yJu/z3hPCd/bUvF8xpuM2VIRo2BW2cjn9/w5Ut5cKfdNJXLmK5H9lhJZbyqe+5FiRVsVK96uuG8n73uAzzzOMaZzjHl8JzsKOwL7jnYEdtDeSPBIgtORULD0Wb7SnzEO1M5t3DvHzk/ObdIQ972TXXa+43xS1PnnXJfSS5PgDeM8P84nxvmbNxKlz3OuIm8Si/LT7vx6+1nOwK8G6mc5rad/01MGylkoZn1suIvG5niEOyGWgp9FUczwx1iOYf4e5meEhRLFKDHivCweZ+lgoCIxDFTErxLeq4iPteXt5z3CvFMMA5SI5fPaLCVCaUoEUxUPHFGoZIOCJasU8q1Q2PexIr73FS2ah+GYznhd8aKxjNewXX9WvOBeJQruUSL/TiVyb1U850bFs65VImME4wrGYCXSBkkp/aUT/RgDGPx+nMeP8vcjwxQ/dKXiB69S/MCVihy6WYHjTyhw4ikFTz6nUMpYhdKmKpgxV8HMdxXIWSp/zicK5PL9Cr9WqHgH33Gnov59ioeOKRrNUDhegAkLcpze8ZpdMdPFuXEMUulGULoZOIbGHncMECcvhjHifNlropz1sHO2zETZ693LEsdAcXadv0YZMTufDHvUNZN2/rGpbBz23F9vP88Z+NVA/Tzntdy7llswtmhsQptHlOQgmJ1y9+qwIomQwowoI166MKIJ85QYYZZThOXhvdZzxDBUjgcSxRhFjmGM8IB8XymWv1zR3HcUyZqlcMYb8qePUd7JB5R78nblp96hwoxb5cu6SYG8GzAIIxUpvlaxEoxJ4EpFS25UuOg+xj2MOxUuuF0RjFQk5wbe73rGdYpkXqNY+tWKpw5XPAVjlIIxOjlCsRNXK3b8WkWO8Z5HRylyhOcfuUHBQ8NUcqALo6t8+3uqaG8f5e8eoPydQ5T73XDlfHu1srddo+yt1yn323v4259UuPdZlRwcq/CJOYpn4NHlrVeiaCce3nEGnlcop9TzMpNlvpXrbtp5d7xSM/7OBmDGhOeE8znZeI+cX3uunXdzUu3vrt/G69gAwnil4QSGC4tlw/6ZYSob7sbCx/x6+5nOwK8G6mc6sd7bfs84WRgSZZLbqrFwwovvSie6E6awNUdDLI6w7d9uABJzdm6CG2I+87OwHqxFwjN/geTLI4TaiGF4izGPaG06i3mMgkefUeDQg/IfvF2+A9epaN9wFR0YquKjQ+Q7NkQlJ4comDYYz2UQRmcgxmwgXtMAIj88IX8fxXzDFSjGeBXdoEDhaAXzRymUO0rB7Ot4zTV4PVcpmH4lHtBwhVOHKMz7hU8O5bOvUOj4cAWPXanA0asUOHK1Aoevkf/wSIUP8RkH2rhjXzvF9rRXZGcHRb/trPD2Lgpt6arQN90V2txDga97quTr3vJvGqjAphEKfnMjf79XkS1PKrL1RYW3jVP4m/GK7ltI6Pkd52M/0eFBxgkMdCYeV4EihL8h3JwQ5zrICAR4zJ+ueARf0/GqykJrNyS2kA2vKRLgtYR/POgMrlcUa2Rek2OUnOd6xupXC/VzLaNfDdTPdWZtApfDQ1yswh2EDHhEMXbwCAYnQsgRZQGwWbtGy8IGtnQ28FIbZg9ilBIYo6hhRWBERV/hvXzMWnxXvqNvyr/vcYV2Xq3wzmsV3n2NwntGMIYrsvcKRfZjNA4MUuhAf4UPDlLsyFWKHcNTwsOJn7wG7wcPCC8olsXI4X4uI4/nFF2raGAk4dV12MPrwI0Yhbwun5HLyGYQ7sUyzIsarljaMMaViuFNRVNG8FWvUvTEVYqcuEYRPit8HI/rEJ7Wrv7O0K4B0k7Gt4xtjK2Eht8wNg92RmJTX8UwUrGveyn2FQbzS35f30+xtQMU/WKgIqsZK/vJv3aU8ra8pNwdE1W4ezre1jsKnvhU4ZzNGNmDeJSZGBOfY+ADYHbFeJt+jJP5WuZDWRRNNF1qeXgknssDOU4Y7YbTpZGhRYffM1Cl2NXPOI/+O7/1rwbqZ7z63zdQTHhmewjsyI9xCrI8QmakYnhJYEuGfTjbM/edVRPwK1qQQlh1EA9nBx7LGgVT3lX46GQFDzwt/+67VPztSBVsGyb/jh6KfNdO0e86KLa7C55JTyX29ZUODJQOXSEdGSEdvUY6ZuM6MKKRjFHSSUYqI+16jNQNimUysm9SPPtmjOBoVvC1uB4818/wMYoYeFLKvV7K4e9ZN0gZ/EzneWlJI5XPSOG5Nk7Y4PmMxGGM3R4M4W6M4O6rlNjF9/qOsX04RoqxdZi0he9rYyuPb7HBY5uHSJswanhU2thdiY2dldjQnvutFVrXSbmfD1LeihEqWDtaxRvvlW8752fPBAWPzAPn+kiB9JXyZ69TcfCYCkGvCuMh+bgOAc53mI2APcLxauPxEoxQFpeBxIHF3clermesynlQLib16+3nOQO/Gqif4byeyTA5OzLDH06oCA/JQo6yqW17OR5SJA3PZT+7/y75T3yhou9mYIDGK3/rC8rd9KhyN9ymgq+ulu+r/vJ/3Y0Qp72iW1orvqMLHgmLd3cfaQ+GaU9/DNQgJfYPUeIAYDVAdQLPKXH0SgwFiz/FBgYhld/TMQJ4UMrEwGReR7g4ioFByb6Gn7wui9cRziXSrlYiBYD8BM/ByCWOMA7z3IOMAzy+n+fvL/25j+fu5XdGHIMUx6uL78LTMuN0CIzLQPP9Iwjz8Kj2DlNi91CMFV7Td+ZR8d2/wxjt4Dvt4Hvs4Htt4z4GLLF1iOJbCBO34IV904efvRTf1E2JdR0YnZRY30PxLwcotH64fOuvU+H6W5S7/h5lrbtfGesfVva+WSrIWC1f9tcKFuzDM8S7CgfYHAC98XiDuLGFCb+KSTDEnSRGaShelkh0Zoyb7LPQO+ggh7/efp4z8KuB+onO6+mwJgdPKjVKTtaNOMIZFr4xHI/JWQAAt1GA7aIvFU5bqPy9Y5S65QmlfoUx+mKoighnighrfGstnOmNx9BT0a964EXgSbA49U1XJWzx7sDr+XY0i3uk4oR7sd2EWnuGKLaXkGhfP0X391L0AMYLbEiA2Dp+FffNs+L3wxgiwq/YwWGEg8MIB4cTMg5UEAMQ3NJXwc19wYT6KbiBQZgV5LuEvuiv0BrwoVWMlf0VWNHPGf7PbfRViY3P+sr3aR/5Pukt38e95FuNYf3mCgW2DOU9CT2/GQKmxHfcOlRxRoKhbfzcRpi3HSN6yqvi+30DcA8WFd4A9oWRDnx5rfxfgmtxbrSiobSyPqMZ99sourKTwit7KLiK771qkPyrr5B/zXDlr7hO+StvV8lXf1LkWzKWhz9QInMzCYUTeFLFeFdxZXJZCPD4Z6QNro0Xa3veVKmBMnQwxN8tE/jr7ec5A78aqJ/ovJ6PgXIsExk5tnHwm90qOfy5CnZOV96mPyv3y1uVZwtpdV8VrwI4XtUavIUFt76TYhswSpvwkL5hQX5jOA2LeROL+Ws8j603YJzuw0jdRch0C4Pfd+HNYKQSu/n7brySvbx+T2+eg2ezbRTeBxjTpqsU/gowfC3A+epBKlzRX3kYlNxP+ijvo+4q+KCLChkFixjvcf9dfr7dWUVvdVLhfMY8xtxOKpjDmN1J+bM7Kn+WO/JmtVfezHbKmdFWOdPbKGdaG2XOaK/02V2VPqeLMud2Vfa87sp7u6fy3+mjwkUYs8UDVPLBQJV8OFDh5RjUz3ow8JLAmhKrByv+BVnCtWBhX44Gl7pF0Y13Kv4V4eQXnaQ1hHyrO0qr8KRWdFbs8y6KfNqF9+E8LgeA/4T7S/E6P+ih0Id9VLL0ChV+dpPy1z2hgh3TVHyMMLDwAGFfITSGYkXgZ8UCKWBYxhXDCCWFewaLm4EKsLkYjvjr7ec5A78aqJ/yvJo3ZMB4ktdkkJJD6CvddW2OB4t2yXfiPdLsc1W4+VVlr3xAGUtHKmvxYBWxcELLWJCfYYhWMVb2cn+uIbO2jpDtK0KcTXg65k18g4fEz/A3gNPf4gntwiv6jtDpWxYxmE4M7yMGphMFvwljxMJfD8IYDcS7uELRTwHPl5PF+wjv4sP+cDD7qPjd3irCWBTO76aCeV1UPK+HSuazkOf1VsncXvLP7in/TDJr07sp8EZX+acypnRWcHJnlUyCNvC6jc7yTXRH8cSOKp7QXoXj2zqjgJH/WlvlvtBOuS+2U/5LjFc6qHBMRxWM66xCGxO7Mvj817upmPf1TeukkpmMuV0UfLurwu9jsJb1VnQFgDkeXPzL/hgqjm89iYG1JAkwYJHVQxX9fADGqQ/HyPM/6qLo0o6M9kosx9B9MoT73RV4v72K3m2t/Pc6qnDpIJWsvFORTS9h6GcrcniZCrO3qbjokMKBbK5pqZdUmrCz6/irgfopF8/p3+tXA+VEWUnEPsfIJJ8s+4Xp6DynHCvATTU7DxrnhtCNn0ZxMizDYTTb3y20C5eAdWQrWpyhSP4R5YEnZXw6UJkYiaxlg5WLgSha3FehD/oqsQTshcf0CcDw54Q1n2N4+KkV3DfDsmowYRUZufWDFdjAAEwObYd3tJ3XbQOL+YYF+XUPhb8kvFlrIQ7G5TPCq08It5ZjiD7i5+KeLE7+xs8QP8PvdVfkna6KLmQh4x3F38YDWWCjr+ILwIgWgBG9BY71JnjWnEGKzxqg+AyMw4x+ik8HB5rG86Zh+KbaIJSc0k/hyX0VnoSxndSLgccyqaeCjOgEQtIxHaTX8HZKR4KfsVehGjAir3VUeEwnhTBaRS/gkT2H8XgFQze2g0omt5N/RhsF57WSf2Ez+Rc15jjqqWRJaxV+eiXe0DXyfXal/J8Ron46VJFPyFh+ggH7uLdieIMxvKfIZ1AiVsLN+mywYsu7K76kjWKLmyn6XnOOv63Cb3E+5mKU379RaTvmKuPQchWcWKdwrlEYyO6RBXQZa2ag4vIZPy1RFuKVzpZy2Hq5pecQc5MBLWeWuCNpfv38S//v4xP+mxqosmkUJ48chScTibgjCvfFKV1wrQ//AV7HAFEj0AGMF8NjxkQ6ReyzcpNIiYJRH4lsQyTcMgyHFGjM74I0sm5rVLJ5nAo+vUm57/dW4cKuKlnYXb53ulM50l3B93spsoSFvgx8aDnh26ek2j+/QvEVeD14T7Ev2PW/JBv3FR4UAHBsHfgPHlXoCxbZV3hMm8Cd1mHICM+0Ah4TnkPs4+6EM3g3Szoq+GEH7ndU/ONOeB9dVMRnFi0CW1qCF7KEtP0HvRR+hxDorfYs0HZKLMR4vNdJccKu2NsYxQV4JAvwUuZjGN8coCDDPwecaTbGbhaLeRYY1Wy8sVlD5Z+GJzJ1gIom9VXh64Rtr/fGE+qLpwVGNRW+1ZSe0uutlJjQSrFxrRR9rRVGiRD2VcD+V8nMje0hje/D33nvl/FwXmipgBmu8V0UnwLmNq0nRhHDOq0b79nJ8dKK3mirooUt5FtERu+Djoot43mEqPoUI/oxONlSM8p9OO5ehHWct08G4qX2U+QjPLGlPRX5kHP1fldFCF/DpUY6sKCb0t7qp5NvD1X6B9ercM3jiu2aQdnOF8yFw1zlAq5zRLkOUuXuaDZtrDwpYAMb5FUonfKebRML+ko5WFZqxEyx8BADlyCNaFUClsD1KHJ/Hybk5/2W/+0NlNVquQaKsgYMVAwXyGMG288gLL2IzRorjSA1HYPgF4sxyZh+BqNa8UMez8mLwv52AFOfIiVplHF8B3dwpYrWkTVa/qRyF1+nbEKU7Pns/G8TbhBOhd9lobFoIh/0xkAxCF0iH1tYwsDjCX0KSXFld0XXsdg2Yrg2Y7ggLSa+xEtZjXcCMB1dhWezBkAcYDq8vCOvg2KwvBuGCG/hIxYfhi/yAYsRbCf+IYD0B0OUB9aT+34/FZViPSWL8eDe6amCBYRXC2B5L2Txv9dT4bfJiM3l8+fyfowwuFF4NoaMEZzVWQFCr8CMju4g5HPDPEK7CRayEdoxisd1kH9CZ4UI/2JTec/JhG4TO8jHc3wTOsmH4SkZj6Ee00O+MYSPr+HtvQqozvCP4TPGtucn3pONsR1VQhjoH9/V8cbCU/ooOo1QbmYfjGZ7PKu2GNmOCuENRhbhSX4IhrWU4/+I4/94gMKM0DI3hLaf4Y8Y/D38IddiMUYaox1ehDf5PscK3uabzzHM41jm91DeO0OUv/RW5a55Vvl4VoGTXyjqO8w1z3fLZCyUd3wr86CZU2BW4Rh/YQNza/pchnoCDlYibrWGlrU1bptroGx+ufV/ZUTQn3fp/328+39TA2UXx3WrzUDFSDFbls0N9counN23HTFoPBkjyliZRLSAGWSgabHCoWIVR0JGDnCKdVV4hIzQFkV2LwbPeBFP6RblzWBiT+8FkEwG6x08j8VXsFtjYFhAETynMB5ViIUUWgK+8xE4D4un5GMWKthJySf8BIMKryWEwnNKbLBBWEUmL7qKcGklP1eScsdIRVZ2U3BlS4VWtFNkBaHait7gWHhcnxAaLgNUXgLP6cObFf3gBvk/GCTfh3gVhJbFi/upmO9TjNEqWtRPhe9huN61n/1Z9Bi7N1ooNq2lO6a3wnspHYRacRszoTjMbMvz+FxCsPDreDF4R4FxzTEuzRVkRMa2VHR8Kzyn1hir9soYC0DOyB7bVTljuyt/DED5q/x8pZvyXuqi3Oc6K+85jNdrGKjx4FvjwKDGmXHqhHFigG8FMXThqRiTaZzHGRiZGWQcpxPCTsdjm95DRbO6gqFhNN/phleF17UcCgZZxSielWukzEBhmJYylnCOeU7kfYyehbyLec/3eH8MVAyDHXsPA7hoEF7aMDaZa5X+3h3K+fw5+bfNgfT6MXWLR5zNKsEmFacuMgZtIRoJsvEZ898ru7E55pI6Lfh3/3nhXlmI54R5LqLw640z8N/YQLnX350IHg7gzQlvdrihYDTKbhjGezIviZ0xwo4XpYQiCK7kK0xR0Jep2MmdhF7zFf78NQQAIAq+PZBC/5byTa+n0PRGis0hbHqLMO0d6tMwVEHCiRC7dYjFEGSBBDFOAbJWgc/xHAjr/GsIiwjj/IR3obV4SoR18fWEgWthVq8BT1lFRm4VADppe60dShiIx7WaMpEVvOdnLDRA9hgGKg7OlfiE8G85APoy+EQfcX9pL7AuQqb3O4O9MBbh3eDFxT7gcxghDJaf8C44D89pJtjQLBuEiGTqEnMJwxhi8TsDQF14GHqL8NTGm7z3LLyX6QDaU0n1TwFTmkToyIgyfHhPmeBLmWBN2Yy8V8GYCO+KX25HSNdW/pfayP9CawWeb81jgOvgUz48pyBeWGQyONkUvhPAfHQyONXrYFLjCQHxxMKTweImD1Vgcn/5JmOk3uiu4ll4QfMwcu/iwZGJjC7lOy3Da8VLDeOtOgbKGRgorkHExofmdeLJvse5nN1CcbwysZkIL1SL+itC2Fc0Z6By51yp/LdGE1bepdDX02HOb2Jzoj6w8KQioRJ4tvjYTB/zrGJmmKAwKFyId2XsKbda0IYHNriIApTPCDBCgEoDq6/59fbf10B5wHjZHPCAS2/q2ASxWhPjwUDGY1szxzybh/LwyIM26ULpkBbXqPjLiYQBFNWOp15t0pVknQhT5rdm927IYq+vOACsFpL+njdAmkNN2QIyZmA8JeAe/iVkkzBMIUK0yBoMBDhTbJOREcnMwRcKfwX+8yW/b8Ab2oAx+hJPYB3jCwYAuOD5aBXh20owos+H8F54EeAqviVdUUkhJFvGov4Y4JvwL74MfImhj/guH2Aw32XxAQzrnQ4SnoOzCAn3onhQ/gU9VYyRLXz3ahW+c5UKFo5Q/ttXKg/APBfAPHv+UGXNG6LMNwczKPR962rlL6DAd97VLN4Ryp45TJnTr1DGtCHKeGOQMsCf0qfwc2IfZQOC5+INFU7ogjdEOIZHlABL0gS+B5k+jcHbeq2lSl4l6/cKYdar7VQ8pi0hHgD5+DYKTwDYnthaMcOyJrVUfBIY1WTCPcD56DQG2Fj0TQz0W5TIgPVF2AjCi/CION+hpXhI8LEieKqnG1GMlY2YGXFeo3cwxgtLkwbQKvQm5xKaRJRsZpgEQeiNvirg+PLevplM4jiKpdcxL7JOFSD7mVZ+Crwj/lwl/NlO1UDQoANjsPM3m20eRhWzx4Ihah+LyBzabPv19t/Sg3K4kUwGJwN36uYhCF5Ne6kQkwGZsCojhIE+ZpLVy4cB1oM5h1S07R0VLXkAsJgat4mAyq92VXwcntEbeARvklla2IrQiUW1qD2AMxN9Ph7Pm33ZnS2cAxw3LIQMW2Q1i2o9odrXlHNYWUcSZSCxGY9nE1k8qASC3OjUqUEXECGfeF0MnMowlRhExMSXsLX5GQMoj32OR7QCugKhoFayqD5tg8FqxHNbQFng/VbiTX3Mc5dAlvxgmAIfXA3/6Dr4TiOV/vZVOv7mFdoydbg+GXu1lo8ZoY9fGaYPXxyiRc/218I/99a8x7tr7iOdNevBjpr5gI2u3O+uOQ/20NyHemjeQz311oO99NZDvfX2w320kLHg4b76+PFe2vpsd+18obf2v9JPx8cNUOakQcqfPEjFkyCjvg7/a3wPsCuwKrKAJWQF/VMB4afi9UzjOKcBgL8Ba/4NDNpUjO0UjNXkVnhNGLQ3WiuIxxeGkhDDs4uDocXA1sKM0EI8VX63cO97BoosX4QQMEL4FwX/i3I/TvZPy0kQkF31z++gopktVTSjBRgcBhSvzPEa58Apm4GhmwodAo8uZ8Ygpb1zt7LXTpb/iBmqDDwkY5sDmlP4XVhCcVOYrB9M3SC4Z9DgA6agk1BxvCkrFMfDwluP47X/evtvGuK5Bio5zjdD5XlONjEAMk1ViZKHKMbI3eGYOCV5iqTvUcnOj5T3+ct4CzeqcAoTFGwlMZXdfFY7UvAsEEBjP/yd4ukQG2ex0ObjKRHSBRcTbnzUCbyI7Nk62NPr8Za+JAzDMCWMdLnVmNNmoCBX7mJ8hyHZQmiGkYp/jTHBMEU3kMrHm4rD/UmsJ7RbMwzMCQxqLX+j/CW2DkImxk4beJ+vMULfUCu3cbTCq69R4bKBSl00QDvnX69NM0ZpLd7e8lcxOn/pr3lP9tW0R/po3L3d9Zeb2+lPI1vojuEtdM3AVrpmQAtd1a+ZhvdurKE9GmpQ17rq36mW+naooT7tqqln22rq3orRsrp6tanJY7XVv0M9DepYX0M7NdQVnRtpWBdey8/rezbRQwOb6rHBzfTksBZ6/qpWGjuqnabc3FFz7uimd+7rofcf6KWlD/fWluf66tCY/jo2cbCy3rhSxXOvVmg+Rczz4X/NhdM1gyTCFID5Ke0Iu5qraF4LcKdWcLcIFTEq/vkA6hiqkvlkTCGE+uZipBaB3RHmRRhRsL6oeVOw3CMY+his9yiebNSwqs85z5/h7X40BAIpIPkCA8sB7KFfREgmxHjPyCzGVMigM9hwCGsLXm+vrLGtlQutomghWN+6sSrZv0KB/FQKlClhNGOEN55A6iVmUAGbpKOwYIYKgJwksRvz2Yxzygx+vf039qCSDZTLarHEcByPKRonExclOxNh2EQy0DP7gPzb31feB48pcyqZMLJPgcngGqS7Q+Ai/hksiIXgJ6TpQzPBPEiJh+EABeEIlbwFAZLQIndNF+VsAi/ZjjH6FuOxw4pkbWCIdlipipV4YHi2Ybi2I39CyYe+gUawAXwFHMoH5lTM8Bk2tZ7wbwMqARtuxGDdovBGSj8A0Ysgc+ZBVMxccbXSPrtRx5bdrp0Lb9faKaP00fNXaMZDfXXv9d11/ZWddc2Qthrcu7m6d2yg1i1qqn6DKqpa7RJddMkF+s8LfqsLLrpAl1a+xBmXXX6pKle5TJdXv1xVa1RR9VrVVLN2ddWqW5NRSzXquKNWvdqqU7eu6tSrq7r16qhuHX6vxXNq1lCtGtVVo1pVVbn8clWudKkqXXKxLv/jhapx6UVqwOe2aWAGrqEGd22pa/u2158xkJOub67pt7bTOw9016dP9dWGlwbru/HDtH/ScB2ZMlRHJw9RysyByicjWoBnWvBuD8LS7irEWyqC01TM8NnAoJihCr2PUYGGEFkGTmYGajnGCuMUMY8Ttnp0lQ0MFOU7kdVXgetRVkMSIgDxswTsygcloXghTHoY80VT8ZQntlUe2cm8uTDf53SXpuOhTqir8Cu1AP/bKP3NW6gBfEvZJ/erwGRxInCpYgXseBbCudk/P1OvCCvlx1o54ncmofCrgXKs839LA+VlSsr2J9u2LOOCBhAUggCGqTiUS+V7FsTKQ/Lv+lRpi5/TwXFDlfICO/QrTcBMwJWmtlWE9LpvWn/lg0nkziGsIwTwk4IPzwHMnk8I9j47MYTBIDym4h0ArNTERSiSTewdSdmJFdBSVLsT5vd3eEjbKeXAOFkhbJRC2NhmwrhNPA4uFfgCHg/GqWgNi2TdYIqFR6iIOrS8L0Ypa+X1FMPertQv7tLOD0dr1cwrtfDlgZr0WG89dWtX3Tyktfq2qaOmVS5WjQt/p+rVKqlWnVLjghGpUa+eqtapq8q166tSnUa6vE5TVarXQnWbtVGrdh3Vpn1nte/SXV179lXvfoM0YOhwXXHVtbrqutG6dvRNGnnjLbruplt17c23cZ9xA/evv1lXXTtaw0dcp8FDR6hf/yHq22egOnfrq6btuqt+q06q2aiVKtdqqEuq1tIllavpsirVVbVmbdWoW091G9RXszqV1bb2RepQ72J1b/RHDWldSTd1r6nHhzfRhNs6acHjA/TRC1dp/fhrtBe86/DsK3Ri/jBlvQNp8320qD5EbuZDPEsIsFFjoFOuE/0QzAsKRtQzUJ9YOQ3nmhrC2Co80NWEx2CB8bWUB+GBJr7hOn0DjQMPNkjNXxHZ1fxFZBnfxKOaCYF0GvfJGuZy/UNgU/E54HwYqcSkJopMaKnCqb2VNfdGpb77uNJXvI66AiKChUcJ/3KcOWe3EEapOIBkc4lthhgn03T5NY33q4EqZ6Dgo8QAxEPRQoxTngowVDm+VKUufUapEwYqY0I/J+tU+Gpp6hyANmYZKtLcJbCq/dPASCyzxIQNkP0KGFubjFzIwq6tTPZdqE3uRyvp4AiF9rJ4MErBnVaQS4j2HeUo31Isux0gfBs8p63QCbYSqm1moVCakiCsS1CuEjdva9dIFAtuQKxttDLY3Xe+11tfTu+g+U/30vO39NMDI9rpmu711bN5FbVucLka1a2mGjWr66JKl+uff3eJ/vk//qAql/1RTepVU/s2zTSgTy9dd/UI3XHbbXr8scf1ysuvadr02Xrr7UVaunS5Vny2Sqs+X6O1q9drw5dfa8umrdqxbad279qrvXsPaN++g9q3/5D2HWAcLP1p9/cf1J5d+/Td9p3Oazas+1rrV3+pFZ+u0JIPl+j999/XwrcXaOaM6Ro75jU9+cTjuv22WzRiOIasd3d17NhWl2Mw/+OyavrdpZX0+z9epEv+eIFqXP47Na9zoXq0qKwR3epodP8memxEK82+pYMW3dtFK/Gyvpt4hVLmj4BCQTnQUjxSsnOJ96EMLILusARA3RIHZqQgs0ahckS5TlHC7qhhelY+gyFyNKcIly05oW/wZLfDpt/B+23meq2BQLsMTpWT6SQLOJOw/o3m8k1tgzfVSdlgZblQHopngk1CMYmQbQy9VFNFrzXRgQ9f0dGtK+VL3YPTbgLNLkgexJUKkvZzPKhfeQanluY/lgfl5GzZfYyzZLwkr6TAEZmGMGcFn85jVqQA4RKMySgDxg53sykRhSgQLTm8mmr3uRSu/kVpcHFSn2sI6ZBJSH1YdAKparJQwTEQA8dZmrsNZRitVQRY61tAaGfpa3bgMN5PaCfM6YOUiphSAF5TdC/h2j5E2/ZcqxD4UhiPKYxBin6HAdvDItgLSI6CgBzJETJqO1gc26/hJ0zxHXcosPUBpa99QNveu1WLXxuqMfd01CPXNdLdw+uC9TRQS7ygWhifC3/7G/3Hv/yL/nDBBapVu546dOmhwSOu1dU336G7HnpUUyaO04I50/X+wvn6bNkSfblmlbZ/s0kH9uxW2vHjKszLU9gPJ94Iqj/lza6PqTmEwPaCfj6jWL6CPOVkpOroof36dvs3Wr9mhT77eIk+WLRQL4+fpPufekF3P/qkRt16B57bULXr0E716tdU1csJDy/5L1120W9Vr/J/qE+Ti3Vdl9q6Z3BLPXVte425taPmPdJda8YN1r63r1EaXLCsT6jX+wSczwBw2PaJz6BrfE7IvaI9pFcGxdlROGaJDRi1jbDm1/L7BsI2vFqxmTi1jhRgO/Ivm6+miHuwSj7FA6OWLzG3tXzwwrKmtFfa5O5gZv3km8l1hGUvNjKNIZv7Uh2ljR+oozNup/byeRV9u5Ro70jpfCyVJS6dvq6ms81ha45Bdg/DZZw8y/y5lQ7mZdl8Ni/sH5c09Y9loGwx2aKiLIVUCNcWnrcVedowVi/kuZClfB02eA7xfyFcFbIqmKsIPwOFh1Xw3XsUjz6gwIvUtT1cTwHS3T5KKkITAUPHESa8hiv/MulxCl2LKdMoGt8Mbk8T0vCtlbMZr2kP5Sf7wZPwlHSUiZwCSH1slMJ4Tf5voQLsIZzbjeAbkij6ll0Z7aP4Tib5XhYGapc6xCI4wN/3IO727Y0q3nybjnx6vb4kdf/eS8M17v6huufK3urXpqUaVK2uS35/kS74zwtUrVoNNWnaTM2at1C79h3Ur19/3XjjjXr66ac1e/ZsrVyxQtu2btUJDNBPcXOIhhVqGL/3+1+5cMKhkPIxlmmpqdq1c6dWcAyzZs3WU089rdE33Kg+ffupbdsOatSkoWrWv0xVa12iSpUv0qUXX6Cal/1BnZrU0E1XdNBLj16hOeOv1+IZN+nbOcPBqSgWXoHh38C5xsMNrYGlvhJy6Wq8K+oXo+vZYOCd+ddD09hEJnQ7BovERZziaxsWkmsvG84+ZJPR3gp/jcdLbWUYsm0xIHoBxNVCvKmSycgZA+LHyUBqOtnXqRjGV5sp8EIjqBYoOsyl9GndFFjpm2Cy5DkUTtNON0MUNfIwxsfInWHu+/lDCSNo5VZUPLibrc1vK6yyTfcf8/aPZaActpsNUxSw8hVkdUnXuq2eIMHxM9+HmmIe8q/E+87uRCVVPJKqSOo6ZX38qo6PH6mUv5C1ednKKQC6IQmGrZAVTyryKsD4KwCkEAvzJlCJP4tSD2MpGw8JcDt2FIODvlLiIFK6+xFx24/kyUHUKbkf2Q3QjeSJ6TJFtrP7bh+NUJuJuw3B0yLDtIOwcBcp/713qHj7o4RvT+jbd+/VovFX6Pk7W+jqLhepTbV/VuNKv1Xz2perddOGatGikWrVr66Lq/xBnbt31v0PPKhXX31Niz/4QDt27FB6erqKi4vR4QZbo5THUth2q6hTldxtpnzbpnMwQmczUqf9uwuxnM++b0XXdgzBYFBFRcU6jqHdsPFrffTRMr0xbaruvucO9ejRXdWqVNXvfvNfuuS//qB6l12iZtUvUbt6hIStL9Twnpfp8Wtq6a3H22vTbLyqFXepAOyu4ItrVLyGMiAnqwqJFpmWgo86oB0FzWE9j39tihBcm69NG53SmW14RXsxOMegdtAkInH0OjwrVEUR1YsgW1OyBJxqLhIz4JT5r7WATQ8uRWZPUyHivo7HNhVOFvypvIn9dGwCuOZbD6pk63u0qMGbQtHTaj0NQncoCFZ47lwzq3SwbjRW+8lma7V7DonBLUr/R739gxooc4NhgNsoDd9c8gDZEhZpIGTbFL/ANwlkfEdmbZbSF9yhzBfRP3oS7tKzaBiNpVgUCkFoTBclXiCc+0sbFf2lpQpeJZybDs4E8Br5Em9oD57QiRvR90ZI7SBqBOhwK+M2pHTvwADdpNC3o1CRZAIfRlXyiAnHAdKCOZVsvVb58JoKwTaC+0crdOgeZW69XxsX3axpTw3Wg1d20PAO9dWu0WVqUfcSNal5mepUq6w6NWqqOV7SgKEDdP8T9+r1N8dp0cqF+mbHJh0/elwZGRnyYZSsCPpMNxPNs/pDG6dE9ErF9JIF9srKf34uQ/XD72sGybrY2Pc43c3+7icUzc3N1bGjR7Rj67f67KNVmjZhrh67588a1nuomtaqq8vJSF7++39Svcv/Ve2bXqye7SppcJcquufqJprxzABtXnirMlffJ/9Xt6MCgcY6xNjwWjKDFGuXrIXSgLxNHP2tCImLyDY2JLrQCGE/0UYrBrYYOXSNoqk3OvNABygpQqo4BOjuI9tXPI2kykT4U5T+RCaCRU0n9GeE8ciDrzGXXmqhXOZY1pzrlbNyDN1uVqEBn1aq1emSXxxT7oRzVrtXurEyr82ImaTeTxyI/6Js3T+WgTJnF3c4YuUC5ibzuw2L0h32Lj/NUEXNu8rNpEflZuUtm6gTY4fp+KMNlfNYdYVfbKwE9V6+cd2V+RLMYzynGGzm4hdbKf/VlgCf7IDLwYy+RYo29XZo5XdQnnezQnlIeNArLnKCCXucrM9JcKPjN6Biya7qNC4g9DsM8H2IUM6R3qWF06H7lLP9Ie389D4tnXazxj4+TLeP6KzurWsRohiO9D/0f/7Pb1SlSl317DlIN9/6gJ585jW9Pn2eFn/yqbbs2aHU4lQmaZFb12XHb0a51PiUJ6K6885T9jydgaponP6WBso+2y3gjjhG1PPyvOOzx8rdktwIX35E+787rpXL1mv2G/P01ONPa+SIq9S1QxsyljV0QaWLoVD8DhzrQnVtXUd3jOigcQ/01oevDtS3sOaLvr4DD+leRbehn25hHQmMBM0dEo6kMoA7nnAcIUBLWCR23kIjmetVlDpCAeSQ46bxfhRvik0pbppd8KqC75Ltm9VMBZOawoY3DBPsC9Z8YnIb6hMhmFKvmPZKOx1//QrlvP8kiZW3mD/fceyoaDjX1fAm856Yt6W8PIf8yTH7jD/1izIpP+2X+YcyUCZXESY+D5mBMrCxdHcxLypsagSlMbsva5cyvp6lrPeeUs6rI5T7UCvlPVhHhc/UVwmFrqFJgN0W4j1tOkSUWkzj5xxKR96HYInapb5jAqbgJeVjoArpE1dAzzfaM8ULmaxH0Gii31v0BMYoGyIlDS0DB3orgOxuAi9Kx29kl7xB6d/eor1f3KOPZ92hv9x5pfq3ZfFcXEUX/eeFqlz5j2rQvJLadWusAVeM0D0P/llvzFygNeu26ODRTBjJrh6Ru7eCTcQJ46gNjMBWtnDOvArzPJK9o2RjU9Frst9/SZ5TsjFKvu8cr3nESd6f3Q+H6BXoZxtKtlmlBsuw5MzsQn351SbNAL+665HHNfDaG9Sx52DVrtdSF11YWRf/53+pQZXfa2i3Gnr27g56a/xQfbkIUB0pm/AuvN+jbEYp/KRVV2IflIRd1ETuJKmxC29pz500sBipoqMUYB8lDDyKQaOLTSKFOXLSPCoKtbcgRLimm7IXt0HbipDveSRmxlObCLYZZwQp8zHBvpwxKJmOvUL5sPcLF79Eq64NuPxghoR9drPNtZjjKWE4Ui5W7wfeamVY/6i3fxgDZQusxB8kVcuOW2qYXEjKLh6+Ex120XSVPwVsZt04HZnVWychW+a+0IHC1A4IprGzWYkF1fMF7Ga+ZygNeaa1Mma0Uxa1bcEvAUf3mBuPUUpFUjfFPCiAVutmQoeTRDapfxpUBuigEj6BIcugIj4DzCoVL4yecZGTt9C08kFlbL5XX7x7jcY/1Um3XFFbXZtWUpNqNVXzkroA3rV0WaXa6tijm+5/+i4t+Hi2vtu3QxnZmSoBe3HoMXZM9tOlt7sPWDeSJEUGb7LaOTFDZbiNeSKeR5Wsj/5LNEzJYLvnMZ0u1LNjMoytxIcH6WSzkq+8exbcnK2L5Vh5SU5Bkbbt3K+5b32gu+55Ul27XgGZtDVeam1Vr1FZDRpcooaNf6/+vSpp9l/aait8qqxtd9Pv70HqLm/BC0Yc8BAe9GE84n0DIe9SaGwNKo7hOR8BZzxEeHiE+snjYFPpGKoMvLDUa5kHV8u/n7/DxSqhNCcfhYe8FyH2ouAQH09yZDI0lAnILpOcSX+8qVJehqrw/uMKfk3H54ydTsNRQyWse3QRBxVydFkI8mIoaziKCf+Yt38cA2VmiAxH2GrsnGtl/7ep6eMi0n02dzt40HtKWf6KMubCQ5pUT/nj6ikdbCAHHaPAG6T7qQkLvgoT+UVA8JdbKndya0iQfVSwCxlZc9uz8ZoKGLRbiuPSx46DQ4A9KQ13/iRdcw/S4JIGlYHjQ+Q/2UeBNHg1uSOZUQ8r9+ATWvPO9Xrp/na6dkBTdWxeR7Uvu0AX/fafVQVGdZeOHXTX3Xdp6owZWrl+rXYeOaTMQqRm7fs7U9MrKzXKBMfmZaGtoXARUH8hnUh8xQqR+UoO7So2bTCPw8WnLGxyZWa8kWwYvOl+1kzdjwLJzw3TSv4Oyd8z2QC7YaCdnwDGuBBuli1hF5lxpU08eZOyBWxKAQUFPp04ka4tW/Zq5uzFEE7vgqzaRP/yuwv075dcpNoNq6tfq+qU5tSB7NpOi6deqcO0swqdfJi+f7fQe6+fCnYjlLcPbOkw9Y7HCNuZC3EMk82L0LGhNEZl0C8wkIeCRfAm9OnY2Oi0HKAqIHu+qTm0J6MHeP4igPtLZBZfgIj7XFtlP99EWS81VRYCfilvXKfU5eNUdGQLCgckO0pntWX3ZFrpUZjpSYqe/2hm6h/GQNmFsWVnBipiIUuU3cV0m+iDlkhZy040Wbnv3qGTk+mQQjW8Xm8EC7wFwv4dlTWrFwQ79JDQJipGXrZoMsWhVLL7YH8H6R0Xyb2JUpfr6bB9HYMMXC6TMdvAcDyoFMI2es0l8J6iR27Ci6L0xLCp7AcVynhCR3bcrw8hDT71QDtd3b8WNWuVVe2SKrrwgpqqV6cxdIDeeuLJ+7T4wznas3+LCoqhP1gLJJt/hofC1YrF8BAI4xKmrOCoMBo/xnZQO2CTqUI4D+8xELRFGnaMVEWvyTVaNr1tMXvuVym+UYEykDzJ/5YGygPxKy668viUHYNDddTLLwdVvXpEb75pBspIkGA4jndhGVzDJfGujYJiBj7plpdXrE3ffKs589/TfY/8WX2GXK0Gjdvq4t9eouq/v0xt6tXS4M4NdN/1LTV3bF/t/IIw/cRdNC0dRQTWQ35wRac7DhiUMsCgaN0VpU1XgI7LJRlmoADRA2xqUbxoH3hlFqVJ+9jMPrtCxVO6KO/pVip8EokZvPkgRqlwDBQW6AiF8O+O/LmZdr8ySCkfvEASZh22N4PDsblNTV/YB3uGjPQPJET+3g3WP4yBsilnbq8VXZryQByZ3ogvhZ1utXJWvEoXkWuUDbHSN7Y+YmpNEE6DPgChLkwdlR8CZsHYDlAH2BHRPApYwSj925R5Ew4YxqboZjwhWneDKRVnk2rOJWQrYLfMw3PKACi1JpgnwSiyCPvSbgdzekDHNjymVW/fr1ceocyjQwNdfuFv9Yf//FfVJBPXtkM3DbvuVv35hZe15NOPdeTkQVoeuTiDczPaFnMwim6spZRDoQAGx6gCloD2kst4Qo6oh6PTeOqlZlDMOBkWZYbKODOuJYOaSsXqV19FNGFCQo88ktAbbyS0despbsYpIPrHGCiXN1Cq2+7edT25U4+fm9eUjDmZsTUj5dEiPKzMftrfPJzNjs2O5f/9f6ndYkb/0z8lOEbLcZmsLsbLvobNi4ARcU0hFRyL94ggLheJmsdlz3XPYUZqlj5eslLPPvWqrhg2Up079laD2k30x/+CX/Wf/64ujSvpT7d30vL5o3R48z302buHLsZ41xiiOG3gY7SEF+3hBS6ZyGPTwoOO5jJPrBtz/nV0qad9u/8e9pn76cI8mnZi3ZQ6u75SxlK79xra6EANkRfIFsK1C7/WXLnPN9aJZ5rpJEqjee/cjwY9AHrWToeFbppTRYCtRp/5R7394g2UnXoPanEvgvdI+UdtU/RxsUxnx1Z4jE4ceftW6/DSl7R36jU6QZmKf2wTPKe6KgAIPwYgWfAKYDbC/FEydMGJEOgWQdTbQrlJGhOs+FZ2K0YRRMtCm3A0ncy/UqECpEkKh9P0kVKVfLyp7JGK0103nnUTnX9vUubOm7R63nA9dVN79W5cSw0upubtovpqULONmjcjQ9e7vybMmqRvj+1WVjHFyAb48pVDUB9Chn6ak+OEb4byY3wMEKUEogRjFaBOy6kldcyUtYskvMGFsp9eFs85Q6Vhl5ueN+wpog8/jJMJlP75n91F7I3/+i/peuzqvn2eoSo/1c/Lg3I8MePruE0kHMNioLaFkaUSEsZnOq/35HVmkMzoGvhvRtczWp5Rgfalf//38sf1T/+EIsuU0oXruNaGNUN4JPXl4xxb/Zu1n49D1k0k8ngrvG3DKq3JRQg8s9ivfcf26Y25MzTi6lFq2qi96lVvpnqVKIAmBOxU/2I9dmNnrXj7caXselBFaSPkzxypIE1PY8yJRD4nteRmBmFdIfcz8bAMFmDTC9G52cK+UDG1ggXwpg71VPZnLZUxuT4UF8pxkLSJvoyEM9pYCYqRY2NboM3eSOnos6dPvxbe1lS6Je9VCUaaAM/xiZO2KHejOLUtedfTDPXfHyHhF2+gbL2aBpNdBFuG5GxKcRlz4c3rKA13SmEZUy6MZW2X75sZylp0mzLfoEnBZHSqUViMEsb5JqLH/SoT4oWuygUDKERDyPcOmZXVCPjvhj2eAR5QMpK5ysQKgDcVY5xwzxXCWBXfqEQB5Es8qgQGLFKEq17EhCu8WscP3U592WN64P4+6t6lOnyliynDuFgXX3CZmjZsq7vueEiL31+uPdSv5RehrJiUHLa1G7VdnToGD+xOxoWstMG00q3koRyAbBiSk538/qIvhdOVl5fQnXfG8SrKL+BkI2X3p03zjH/5z0g2VxXBayczaAuaEeCITJU9njDMj8VOIwkLPYr4W5bhRLZxBLl2ARcjO9+RnHl0w1V3LFmSkBnZisdjv//pT+4xOZ9lWvN2Dh1ZE5e0m0x+tIoDI/cmL3V7dVFJMXWFB7TovcW6/76H1LFdZ+gJVVW10mVq1rA+17qjHryzu5YtuFope59WKP8FtMLuVgA4QGE2twReuJ/QLwu8Eg9LGeZlYZgy0JrKIfFSwnzy34F08EjUEroqdVJDpbGR5rwCpeX5FpCDaUQ6vikKCY3hTTXi8dY6+fpw5XzwCsTf9UQJ2U7TBscHNANExYQZ2VL09RQa5xhgxwj/fXlbv3gDVbr5uSJxTCIQFpYCkiiYrZDpgls5i7eKAll05t2sgk0zlP7Ozcqir1rgdS4wTSM1G+4Jaov5E/srEzc6Z0xr9MLbymeqk19bx12KelMAydMZWYRvGB8F78NDAlMCU5CfDF4Uxcy8QSpIoVstbnzc/4TSjjygLz4ZqrF4Y0Ov7q6qtS/Rv/z2/9WFl/xeXbp10333Paw5c97S9m00UfCVV0lMZnQ7gHUF0DqZGuAtyHNd2Pb8jIyE4zUlL97/9b+kyy6TLrqo7HFbyAEj1ZQu+lOLukLocCYDFYXeUWRhpXW/sSVhBgpsJIg6ZG4oQkMJY+zz/uz4uEDnbZy+z+dyv+vSpQn94Q9lx3HxxToV5qH4oqws93mnvrd3fOUM5Kko9FRYmvx5CYyZeWz5BfnaQ62isfQffPhhtW3fURf98TL9228vwLP6o67pV1cvPdFb6z65W7kpTyFZ/zAKvyROCtGv8gEXFDPyMFD2eza8uExqAguYV4UocaaRAT5E5cHOkSpeR6EzKqepkDsLXqG5xCvQXsY0w5NiTGgONtWCDJ+B56PQ93pJkZ3LoFlkOr60ZfpMlto2NDO1TpBrfEBL/xpVATzzVwNVPkL4638zkJNuKtYNI4ISYYDJ7uekl3AR/KYVDvDp5GpCBYoeXa7C9a8hbXGnTiL/aphSlEycMESaiai/CZtNaqfsNyjqRLvJ9yldS+grp8NMlFRc81QyLACd/lR4TdkQKfPvlf84wHcKk8dHi+0QbZWKkNbI7KkTR67UFnSYZr5+nW69uqdaNkIx4JL/zfhnNWtRR7fcer3emj9fB6j0j1qBVektEHA5SsnG6XQEydNl1s7HOPl8CQ2HspVsnAYMSGj58oR27kxo27YEZTEJvfKK61V4xik/H6zG+b7uwj6bB2VG1ZpOBPz4T+BeCeuYbOlvkhSBQFC+kPm8JtRmHiDXyqSSf4QH5b3G+54bNiRELfSp42vXLqFeCJaaAbZjnjq17JiSPa5yBusHvoedfwsnjZVfUmICc254ZO+1Z88eTZ48Wddee61at2mrWpUvU5UL/lnNa/2HbhzRQHPRqNoOKz3rKPSEvDuxC7djH0i25CHZgicVysGLApOKF9k8Y76RAQzhQekE1QeH7lLh1yibLgFcp5VXwes0k6Atlxmm0DgUQyF4FiCTnE5rr5RZSCsvulOhfZTJFIJLBTKccNohI1t4TbYyTmGftT+zS/p9//CvX54/9zv84j0okb0iZmNmWMiA7C4ebB4bQTFn22V/YLhK0iHKrSV9Swvr965EB7snpSptEdNH6RKVAU2j88g0ZFKm0/JpNqUsS9qrZBPSsfswTifBB9JJATNimbcqkcuEyr1L4fRbVXx0JHQBMjLsclHSxL78ESrMvVZHDo/Uonf76rabGqpdy3qqVamlKl3EzzqXacgVvTR12kQwnd1OowXvZql9qw0sKs5j4lsmzmV1n22c72L2FvC8eYlyxun++zHo/vJeUkWP6a23EvCAkCVffB4GqvQYDDeLcXGiPtupzasFG+OYHeVShuFnJdaKyarH/koD9c03CdWqVWac2rdHSfnNhOMZmnHq0IGaSwxtmZF17+/ejX9XUsGrOs13sWtm9IWCAnrf4Rl6XCwPA3NmHY/vpIB57ptzddOoW9W2QXvVv7yGql38W7Wq/1vdc1MjfUSDjBMHHlZJzkMKQE8pzrlWOZQ7+TMxUOCaATx1n1UfABmoiK7GlMr49mLITt4v7YfOgOBg4VvouFO/l2lGajw1oRQfmwZZEQoJGRNb6eTElspegKjehnHM4c3OZu4YKNt0CKnNY7WLYN7U35//9PcgWIc+k8KZnF4L7QwIZ3DOXePE/+lN5tuzWCmf/km+d6lMn0+qdiYXEs3qxDTq6KyzyFQaGCAiVrKgNYL46HNvRnP6KFjTCch0JwG/T450S1Osnsoyd4DeYWrq/McQkCuB11R8HZPrVhVmPqH1n9+qR+5rrXatLlKNKhep0mVMyuqtNWDgtZo8ZaK2IxmSX5DreAsOJmBLFUXO3LxMZWaehApQQChnf3N345962OdZuNa1a5mBatcOow4WVdF78AzUsWMJ3XZbWRasQQM3PKwYDpwuxPMMrENgCFPbZ8aXa2WmyPFtS5mSBvQXmq67PfYjMnved7WsY+3aZcapShXkmjBY117rHu///J/0OFhY3hCnpyf06KOux3X99eWN1w+dfwvtLBtaWFjoDM/z9TYd+3tRcZEO7D2m6RMXqn/34WpQo5GaIwDYrlkVdWr9n7rrltr6+IOryA7+mXn0NPIqZHnTroSeMFj+NBpjFJLhK8Jzh5ZQdIQEzDF+z7qLTfN+SmtuRWHhSuUs7Kks6j+LMExR5IUTM9FaR1Y6PBWZ4/F1lDKmoTLexOP6egpz91uHH+WoeBhXxZItpbkXVx7v7+v2i/egTHIiTLhQwom2pgUmNO9GJJz8nH2K0kSxcNldyn6TFt/oUsfmtUTQHlF92h9Z542SaV1Ru0QCg26+QZQTE5swTDB645QlWPmJfzfSrmg2JeAyxQnbgvvpB0dpSixlABMHZYLozSouuEM7Nt2oaeMH6wakcpvUrKf/+tdL9IffocPda6CeeP4pfbrmU+VRtHrKYyIkCDnUALhJAMaBQBFEylzY7vlOvzS7/bXG6XS4lD2WmprQv/6ru4htwXoAePLnea/9/HPJ8JqKIPOt5ATOxUCZV2thhTksLlHCjg1+Dvt1EE8qYrs4RFKjb1mZBmyu8zZQ3nc1D6hGjbLvinKwY5w++aTMuPbty/co9ZLsde+8IzVuXP74RpBQy8k5uydlYZ15Uh5lw7u2Hs3BDJTdjIaUnpandas36rUXJmlgrytVs3INKgN+owa1fqOrhtbSxHHDtHXTk1BTnuDD8ZaAEQzbjGQMU+Eh1DP2Ujx8jMYZGbDOIXuGKJnRCfCqPRgeVBZK6ITsf4cCdQTyNIdYdiYtv1B0jU8yoby2ykJ6OnMeRm7l88zjVVwGog471/zfaeloWcy/Q8L5L95A2c5cxFm2Vk8+O9F2xo2EmXMAUbiZECpvoE6O3WR2U/lnNlJwDtk4mhQE53DRp3dTxkxqoGhG6Vs9XDGExuL7r6Ngl2LefexW36GEuQMlRZPOOEypAWUKgb0oY2KgZCCmD03vA7choDZSf3myszq1ukyVf3+Jql7cRO1bDNEtNz+qtxa9p4Npu1iMRqZ0MRs3JDCGM2C+dZJ1mL7GvyFVHvA5f/trDVTF8CwZZzHw2DM4/+f/oM/GAk72njwjdu+9ie/RDrzX/Y//IS1YcHYMysIHM1A5Bo9zrNG0wyre8zWhXgoeVBHcIwILindVGEXPyG0Tfr4elH3fEycSqGyWGZpLL6Ud4Fr3vSzE84yxPWbPP3AgoVEkYD1uVEUDPGKE62meCZOykPx05TVmlCy8sxGmrMoSBMZP8woBjx/L0Pw5H+iOmx+iOLkXVQKX6OLf/ZNa4lE9dF9frUXls2APHlIOmYm8+ymLQZ+K7HHJASAH6jdjxwcosI/mrQcQR0yBZU7iRofgWKGmGllFrd/79OazzZe5HXudSAG1zsj8AUhN91DG+Bbgq93l//wxRY6toD9ftiPHYoXzcbBAdsqKe84v3p36xRsoCxgKGBY/Ow2kIwh7pW9RaPN0tKFvxjsiCzcLjfA3myg4A2mLmTR6RKcpGxf4JJ5TKuL5hXQ9iX0LVeAwjPAjFG8ehEyHoRI/EwfwpvbgLe1jIhyFHZ4GhSD1NrSjb9CJb67RG2Ou0NABTdSw9n+peqU/qH6Nuhrcf4SmvD5Hh4+cJLtoxoZ6N7ykwsISJqzFNDYPSgXHDI8x1U7aDQXg8ThqiOdxO52XZe9uXoIB3B9++H2s5b33Evq//++yRTtvnvuNko3Yxx+Xx6gsVLqKw/dAZlvQVatyig6Wfdkz0gwwElBJFTq+V5kzp2jPM4/Iv/UzrhUlRtaNuYTQL9OH94i8TXJW7RxCXPveubkJdUfY0jMy//mfdM1a6R73uHFlx3EzUI6Fkq+/npBl9LznW2iXnLW0x2+AAXAmPKrM+JfHCD1vykBzA9DdLKsR07n+YXTsresPhs3C2sMH0zX59dnq13uIql9OAgVhwRpVLtS1/S7Wm6/10qENjyh04mkw0HuBGaywGFzqME1a9yBwt4/WWAfpinyYdmWp/aAm4PIhfphAWSG8guqGRb0VJCvtn9heRfQLzKObctFsxBLp/lwytYnyuJ/1yWPK3f8JpFCugdNi3fo7mo97fvPvPKbqz/LUX7yBMukma37oGCfA8kT6F/JvfE05i0crx9qJ4z3F3iRLN6+9EnMQAuPC+WZ3Vu6b9CmjfXXhp1x09HwSiMOJOrnYIeL+g6zEo8xQmxiUKMT2oaBoBoqMXTztMaV9+4hWvnutXnqsPV5TI1X6YzVVJqXcrFFjPfzg/Vr7xSqUHrMJ4XzgLrCRYSRH8aFjGKcy+2NSreYxFSpIp9moFeueqvY992t5urDMsnC9cfJsoVWqhK3dX95I7dlTFvLYc+4Hc63oQdlCvvFGd3EP4tD37nWzd+ZZJHsbt0Ok95RNTotBGZZm18aP7Mt7s3WwTz9tb0594xjCmRPf8LnwoowRnm3ZMIz0aThbZwt1CwsTevBBjyXueXYJHT2aoLTFfdwM0pgxCfXvXz6c69cvoSvJ7icTOQcOxCs3t/w0xtIey8x0w0ZjRXg3+45mlDyg3NOosp++kkL4Url4KrD3mQslJUVsRpYQKdHXX2/W039+Vh3adtJll5Dtu+w/1L7lJXrkjo54U3fId/ApKhHuh+ZCOcwB1BIQwYsfwAjtooRmL1nm41wcCJ4Jwr74Hur1vhmg2Bfoin1Ev7434fJNbKMUCJ2FMwj5wKrib1Mqg/TwiZm9dHLZg/Lt/5Dw+iiHYYz5sqTNuc/Av+0zf/EGyqmLNazZCiPzttAF5Q2VfHarchZ0V+5cROQwRD4aYgasrfjbhGULqTInVg8vYaxBIZFGl4lvYYfvwn3eDThOCJc4ZMW/13PxqB7fg6j9YYALqs3D1Fft33iXZk8codEj2tBw4HL97t8vVc2qLXXdVTdrxnTq5XbvdkI3m8gxvKagv4D0eoECTEof7GNLubsT37AzZFCChc7zHe/FMlpG6D2PTex0BsqybclG5BocQtczc0dxcUL165ctVNcT+n6YZ4Zt7lz3+d5rp00r/96PPnr6Tdc+z/MGrdymiEYAmbeNVtYltZV1UTUdGNxDWavm4U2Q4CC0TdBbqcQE5jw2sxm2U8O7432NimRR97OeegpK23TX2Np48smy7/rb30r/8R9lx2wekz13xozyXCkzxuaRnck4OeaWzxo5UnrgASJTjKP3XE/or6I8TciED9FYt6acoTB4I/K9ARpvGCfMiKuHD+8FuJ+nW2+7XZfWaKl/+10l1akNd2poDc1DQeP4BpOFJuxLwQVEnTNm+mG7IHLuZvM8QGiHl+/fS8dotKiiKCcI+Wht4fFPacxAE9Fiooggm3X4HcK/RSi2voP3NR/FV7pD56A1lnvwIxWzflxg4e/r9rcxUHbNnQSXk5dzrbuB3qVsfFvj9henisyeG8ilpfRqwoYXVfj5NSr6gBidi+B/i+JeQMN8G2/RffYdmhC8w+6yhIu4FmO1HU9pH0qWu2he8A2Zj+19+J3HDw5Fgpf25N/RIpxmBZGUO5V/9FGt/uhG/fnRrurVrS7SsZfp9xdUUqsWXfTIQ0+h6b1eRYRw3s2yJHFIcRHzjhhBv49d2fAlN3MX5+9RsLKYEUlL9Xqc3g1/hYHyQjQLTcwrSDZSs2aVGRlbYI89Vt7Q3HBDWYhXkVPkLXhbuC3JMXjveyEkyO++cxn8FmIHDZcB9I8yLKyJokEVZUGGThzTkWce1OFmjVRyKfn/yvWV0bCxjtx3kwo2fOwQN90MLN4G5E1rWmlxUAL01rS1zTs2XXjOJAbMSn/cEpnTGWfvu377bUK/+93pGeRXcInN+K5Zk5BhVd7xmOeUnX1m42TGaP16sGnwrnHj3NfNmmUbjlu2c+ra2/czBn2pkJ49bhUAQTwsy95ayG81fn7mrUuXJGXARvbN1s165OnX1LR9L/3XhRfq4ov+RX26VtHLT3TRlx9er9xd9ygKDJE4at7SVYpuGQ00Af8ONY0SNlg/uvWWfU4c5gD3AqLD4YsiSxz/gNq9t5Enpv9icAEJnncQ1VsA9IHxyltIe/rVTyp33yL5i4+WBni261uVuVVhuGvNrdSwqWv/t3n+yzBnfxsDZdfczgicDfIfnJTjWCOWgFE2cE4s/DAfxRZFNAwPKmWj/F8/Q0V3F/qe1VDBgsaKwkOKo34Yfmuoisja5S+gIvxdtJwWIZ3yGXE7DS8TOxiEdqHtV6AtzcU1UuY+6ARgTtremvu41McfUuaeF7Xk3YcQ4u+uGrX+qN9f9AdS2Q00gF5ukyZNptRhL4vSTYHEnEVqADgLyWrESKtHSrM53w9VPC/hx9EJvMVY8X3tcVuA5hl5i88Y1Rb6ea+x+8m4i2Xz/vIXZwY6o6KRMrKmhXPJRu+5Z+z7k5bHsmbzqnwKl4tpPhlk4YXR1wqF0iGy7lL2vLna166FDlf5owoaN1SiPqUZ1SlyrdtURx+5D4mS3VzPsPxWU1jMPQy6tZNPYOhiVrBrcDoGL4Mq/Wye5y5p97PPZKTMw6kIfNv5sKJhO5YVK8obMKJOpaSc3jh5ht8M+6RJCbVmagyjMsV+mkd5Om/rtGGpc16/f82TDVtG1hFNemOsuvftr5r0HqxUtT7eVHVdO7S53nljuE5upTAdYnCMDkChjSPx/oEh9kHoxKMKITWcQPc+jhcV3c58/g53kGavUToihxYhT0179widlEOzgTrIYAfftMzfFfItgdawZKB828Y7cIRsBPNZaCCCxlHjCxKfqMQxvHZtbE0mFa97B/A3+Pm3MVB2zY3a6qTkzBRhhMwy2WOWDsV4myGAZaJ4zg7FvpmjAgTuM2gdnvMembpFEHveI2xbSCvstwY7nTSK6XkW+BiVQppbJhC5T2y9TmG674a+RJNn3QAVf9ELZUMu8A469tJJJUETg8g+ur5uf0ALaat99RX11KjRJbrkst+rcdMmuufuB/TJss908kRKuaybaS4ZJ8Yh8HFB3ap4V5b2nCfyWcBhz4gETae41KBUfG/7fdGi8lmqIXStSi5Zee657y/iJ58Ecz3FcXLf32gJd9xR3uPqCqSR73CnzJPlOLkbIR0UpmWUP1JAo8k01GyOqWj1cvoF3KCURo2U27CuclsC0jZqoJzqtZWKoTo8FDnlaZOgsh235QtOg2G3ZhYY9oTRLch9m5dZTGlMAVlAfDNXGNM+ukLtYTLIb0xxr/D5//v/XND7+HH3eFavLm+cmlAjbrjc6c6hd37NszIv1Nj3c+Yk9NBD0hVXuNnDH3ddyxuqsrVdouzc4/ps1ee69+E/qU6DVrrwoj+qfk0A9P41AND7aP8Xt+MxISVNezId5sAOIc1CZ5nCryhup+O0dqNj/zUe0wY4UXhXifX0VPwYCGMJap90WI7O76Hwm4Dm83nOOzSMXTwYhc5+KlwNJnV4NVSHfVxM8+7c4nP2DaedlXmuCZI6cVqzu5nnv/3tb2KgnPCH0pS4AccWzjnGyMo/7CxxUpi3iQCM66J1hGGTVfjxQ8pZcpXyP0Sh8kMyGx/CA3kPA/M2vKWF1M4t7kY83k7x9Z1pI0RqdhM7yxaoBF8Sw6+HR/LFQC4O7aK+Bllm54ntvkb5392n7ctHa+LT7TRiwGWqW+P/gGH8D1LWrZHqmKg9O/eqON80mMpcewcQ9fmcYUbJu3na2WcDe8/l796CWbpUspDk2WeZn4e+b6i851no5nkSlrmzzJ73NwsFhwwpb3jsueZN2PuijUco+H2eUKNGCQc0t/dxjtIsBjQBy1aYxGxOSY6CsPdjW75Q+qMPancz2PmNKLhu0UoZrfCaWtTXPnrXpdIG63izdtrTD5XRj5ZgPUly2JUmDC4ugoJgKLR5HEFkUAifI/x0omH7PCcUPrPnaS809vjAgYlSOoT7fbdvL+9ZNm6cSFJqKJ/JtOefPJnQFPiN5i1555ESSscTs8cOH/6xBqrid7dPs4OzDbmEULdIOylCHj95hrp26+00U21c/Q8a2K6GXr5vuL5ZQiXD/qvAR9loma/hbdBivuwv30pqSrfgRSFFHNrG/N9EFLCByGDdUIkMnz7qpwRZvhiAeQgMyr8QKGNRfxUtHqCCD6mEWPEICaF3wQSPu/ppdqot82i4KhuGFVGbJ2Vh/S/h9jcxUAlYe9FoOhOUrAdnyHp+BSym93ZOCI6JzM0q3PuiclaNVu57w5T/Pid6Mf3p8KJii+AuLWQXeZvOvIvpuAsBU1+Rh96M90SjxfiXGKmNXKxN+OmAiVE8Kt+6gWTzuIi7uEjb7iRLd7seu72ZOjb7Z1W99H+qRrU/0GetJ8DqTEh3xlx317npnJsB8iQ+Tiei5oGn52KAzrboDAe5447ysihGSDTA1kiJXp2cZ4TMazCD4i0uA4o3bSozUuYZDB78fSNVMTzyfu/BqfO8DQd7MjmYfIKAbFAiDF7QNIhgw4f30w3n+Wd0pFULZdWupWjjVvI1bqnUZmBPHZpqb9uGSmnSSBnIk5yoSt/Aex9QeOuneEV5znXOp3WUz4+/xNadoLgyXsRECLKAbTs3zg4Z0bOdKzsHyR6jnZ+aNcsMjWX4du0qMzDJ3qiFey++qHLEz+RzYkz82bNdb+zHeVDfV4WwOsQARN0Qm7OTMeGWkpOteQvfg+IxUrXpbVjtD5eqQ4PWevLObvpySW/l0pSheAeVDczjBMYoAFQR3YKrvAetqW+vRVSRpBDdjkWDBtGNRisGSMvApd7vqci7PRRiBDBYJYvNm+omPx5WybrHKOH6HGqEW2RsZUkOHQQDZZwpyjh/IQjU36zUxfZlJjkuvY8JaXMTuSP3kvGY8nfh3k5V7urrlIceuJ/ec8EP0fZejGwKGFOYLF1oIeHbe5AvP7bdoz/GiUwcFzBOm/AYXlTiK0paNnUlpONvO2Hk0ofOt+lm5a1Dr2nuKN0+ujMs33/TpRf+LzCAyho9erRWr1nHhE9KxbKdW2rZdK8tveyllm3heCUejh3j9+TOI+drqJIXjrGlf/Ob04O/xg4fPjzhcICSM2+WEk+WUzEFg+S/mydlHlNFLlDygjQelGFUXobLwBScfcqKyE5l5SMvQ/EKcZ6jHQHfJ3f6G9rXsbOOX15JwcZ1VdSkhTJRCE1viG5RxzY62Q1ZkMYNVICB8l/eRCfadVL6q48qeHgTuzR1eWS+CgMl6FwRHjsN4DiRhp0HAM5J0Tvg+VkoCcnnzUpg7Bi8Y/rjH+WA5MnPsftmfC37l/xce40ROmnGfOr1d99d6kGyeZ7v9Tzd852pTXhbmIv3SULFyqCihFEBNutCEg2frl6pUaNvUrMmremYXEetG1XTI7c00/I51+nEurtpd0UZ1g768H0HvgrBOLYZfIkefiUbWQN4UtoKlWYjBgoKQoJW7ollPQn5GKydCBFHGGMXZXOPL6Lsa9kVKtj4rHwnlrNBnOCb0UXaGl2Z54SBsj3CcRZ+Abe/iQflmiIrGy0hagAUtcjOeQhrnvetQgdex+O5QXkf9pF/CRpNy6mpo4YuRogXZWcILyJTtxg392MuzEp2DwxU4kvKANbRWnwjcftm9MU3UCz8ZWOFv+lASudaDN4D2kdJzOIXr9Do/o1VtdpFqk6vuQaN6unRx/+k3XsPlapPukzwmIVwhKI2qazUwYZ3My/KDJY9lmy0fsxEtkVjxuT114k+CU/sdwsvPKLl6Tyd/+f/EbV2bgmLV2P30EPlvaQnqKiouDhtET/zjNXpuSGNCwYnnMp/j0vleQtmhwJsFsXIysZN85vsmlXXRUL5Cm9Yp31DR2jvpdWUD8Bb2LKOjjbCY6rXVIUNWqiwRWvldmirNDr+FtUloVG/tY7XqqeDA6nCnzNOxWnHnA47AUYBqXkfNXxep29jPDt8I8sSOryMsxsI+85ffFFWLHzZZQmHZZ58/Js3u7hSclbPzq2dS8OaJk9O6Pe/dw2UGapVq8pe/2Ou65leE+NYw0HmlAnwYZjgpfOPDDBEz+27t+qhxx9UizatVat6XTWrCSm4Yx29P+EqFWyF0InKa3wHjPNvqZTYSEJoNZy/L4E68KCi9O2L2ua8Fh38VfRn/Aw4Yzk71ce0OfsYg7WcDZw27fqUDR6JoeKPwG43PI489TKyqelOFtVJTthhu6qIv4jb38RA2Tlw5eyRsQAgN23IhAm2ZR+jTGKacmiWmAfgHfyQk7uME/0ptXWf4BVxsuPE2PFlhG+fYZjWwLD9gouzCkP2GZ4W7azD66hvonV16CsA8y3tAcTRbqJN1L7PbtfkxwdoSKtaqn7R7/VHBMc6du2m16fM0OHjKacuhp+OwyYTEsfdjZv4F7u4GaRkzMm8JVtEycWjydpNyWDu2cIDM0qGNdnC6NKFglpCPMtCDab6Jtk4WenJ6YwVdalocScQ/y9fCvJv/+aWgiR/vrdgCwoSTrrdhil5Ji/ksuyeFf+G6SZjsLWF3zZ9Ace/Xa9dt9+qAxii3Kr1VNCgno7SAGJnI6gFzdsq1LS9Cmo1Vk6DJsptSjFrU4q0Cf1yGzbRscb1tOfaoTr6wUIUIjKYAciZoLOeRzbPUbgkxIujZmktwlD6ImdybgbKO99ff+2eS8vg2TGZCKCFu6YYmizNYkbJvFQjuy5b5obNZqCSMSjLJJ/t2v0Yw2WGP8SO7KdNVsQ2QEfmrwgjlU+pUK72H92p1yY9rzZtuuvi3zRRg8p1NLhTFU14vJkOr2W+pxDybe2pAmvLTrfjwDranH1FN2RauAfXw4HCQEVXk+Gm2YegIDjjc4yTjdUDmBR4WJ90VGQxGujLBiDs+DQqoOuRyy52nFgHBw6SwSstx/pbW6m/mYFytWncwlJH4KzgGEW6i5W9/lalL0PidEkzJzOh5ZShLAdf+pRd4dMBiiyH9f0JbZ1oN+4Ag2uHKghbvGAp3KjPSamuGKTCT6htWsvusROtnS03aPv712jSE700sGMtVWamVmbnHzB0uKbPnafsvALnGkRw4UooyfCRBi/x036aVGzcUuGlBsorDPUuWPJC9kK+ZMNkhuZ04HZyet/u33NPec/HPBw7M0YTMJa4t2hsVzeSYcOGpzdUhrd06lTe82rTxjVCpzNSpzNKFReccXtCgIR+MmyxKNjR4W+U8uIT2lSvrrIomI6AO2U1bqJ9GKf9VOTmwpYuaUUTiqoNGPQYJFwpAkDPxDj5WtOtpG497W7SWLtpUx5cT5VyURrGqBhBuxIVU1Qcod9fAsNgWUNbLpFSVuu5GALveOy5hkuZ7pUpHJihrmjYrT7RvFTvNSZDYzIz3vOSyaBnojqcy3c63XOchg9Iz3glUTE8Uzu/Rf4cdM4s2R/VifR9en3SdPXqPFI1K9XXZX/4N3Vve4EmPtdVu9aiM7UZWZavgS3Mc8Iohdb1w1BhoOgWE/4CsuYXGKk1bOSrAMxXEhKuxDhhqBKsmTgJI60A+viotUIfdIBXiFLHrilon23Ha+Dz0fKKWyOG/84Gyg3wPMyJ34pTFDu2WL6tDyhvJbVzGKjIx50wSlR3Y6CiuKj6nNbTnw7CNe1J6IdU7/K2MMUJ/2hRHf6c7hkfQydY1V1Fn9P84OMu8iNTkfjmYe1eeIteu72j+rSoBBj+e1WvXV9XXDNaCxcvdnrN2S3AIsynDVGJz8B7CzEI30JF7G6EGYR41hAzVsp1sud7BskzVuVJe65xsZIL0yx69VU3DKvoVXmLw1L8XrmGLRD4e6eAXWOMJ4d6xhg37XBretCs2bkB3/fd53zj8t4Av58ylPzp1FItDadcqrvhbOz2eBc+f5FCLJqcaS/rcJfWSq9eRaH6DRRo3krpTcGbGlEP1rSd8lq3U0orfq/fTHk1mipSvy3ZvTY6Dmkzs6Vl+popo0YDHQSPyn72TwrtWMf5ziNrRCjpg/RpSoQWWeNNBYyO4GBQ7vk+l+EdiSkVWKYy2TAZJSFZGtjInB6FAF1BJ9Sz51euTJ04pS6n857sMfM+Pdb+uXynsue43kmEsDlmG1/pNbDyKKtA8BWB9WGkA8w9+1tuXhZKDG8yj/qgM1ZHderUVLcODfWnO/to2wcPIq1C52O8JX1BpLCWqgmIyZG1NPNghNcOYrCZY6QihHvRFWT1PmeQTIp+TuXE58Akn3ZXcHkPqjIMeIcgunsaMi8UeQdzneYjTqj3C7j9xB5Ucrhw5qNzeZrGFuZOCezbE2iIb38GNUyYsKuQkCCVqpUDAfs4ucthyX6CLhNGKPDJQGrwOinlHcDY98E3PmnDToFnBZgeW3m1gl/Q/GAdqoNrBsv3+W069s5Dmn5nf/WmrODS3/4fVatZXcNuvkkfwEEpYSJY44EQafOCwgI4P8igOGRM+15k7eBlkfwmzDGR/jLI0Gt5lNxxxDU+btbJineTM0k26U3OxMBve29La5uRsWEV9yasZuoDVi93773uInnqKdeouCUXZYbIFpG389siNANmRbSn8xK8xWnegukjWdh4arEk8YscxrZT9Op+f4/BbZ8fIPwj4oV0XKKMD9/SoSF9lFWjmuLwnCLNCeOaN1V6s44qaUZI0bw73lRz7YN0dKIlHXTRYQ/XaqOSem2UToh3sG4DvKk2imGw0mo20J4+vehPOFnRrEMOjzyINHDU9GmNeYAXFeb3MyUe7DtWZJonGwv77oa3mVf0v/+3HKXNzz9PyHCo5BKgFi3Alnlecv2eKTx8z6CXGmzziDuxbz7xhNXpnW8I6Boo0gOOFE2MOWbGyXESCUUjeHGUdoJ9xlWQh7wQWuM+/259vvY9jbr1NtWo055avsbqQDLixTsH6bsFozFAWNnV0Gu+4Pyvpcb0C9QOvhis0NrBrAXq+fCggoR6IYxT8BOM0nLwJ9u8P+ml4s9pOrqK2r7VMNPBcSNr7lRgx3QV03W7uFT07hdgn/QTGyjrQ1ZEeERNEpPbKzJ1cwK2NVr6mAXBrxQGcD9Viax1Cn87Fu/nGk4irqcZp3WDcF2Nu9QVWd7enFi4TgB+/uUdVPIRYQTYlA96QfEHw1SylAsBPhVZyYX6kkWxnqYIK27V5rn366XbhmlAu+aqetnFurzGZRp1x3X6dOOnDinQbsb/sF5pZoTKi5HZHuZqhNtzKgLhnoB/Rc1wMwI24WfPtkks9cHxM+NkJEJLWd9yS/nSC8OVTHzNWkAZXeCrr9xskjG6vUVy5Eh5g2dA7o4d5XEjS4UbszpZnzvZezBc5pS0iDEuOXzj4Rkw6ie8CqPymQiCBQJau2rvht/YVcPdj5yAX7acJsqjlFGtiaI1mijStKXy27ZQenvkPVrB4CfUy4cDVWQDPlQ2BM0UjFVKQ3S1MVShhu2VQflLTgsaVXbvooImgOq4jRn98YoX4L4UoiVPaJHnp3bReCfsYEUl6GiZ+B2hRsIKsV2I3pHCM3A9aBihZVasWqMCodM7d+bJ4iifMib2uNEOjOfknR/UUE7V8JkxNxyrovdkv9v1ad26vHLCuahzlveyDM0z6J9hzS6cphPupXb6HVgWk/tB+GBRkge2jYeo5/zy62908x0PqypieLVrVFfHJpfrsZGttX72bSjDPgdRE9z1MzM87VX8qUUWGKSVrA+ydb7lKHkApIfWtFXBsqYq+hjG+UpKv9YAqK8ChFsFFIK3Ff/qWgW3PKLig5OoLPuY629NY0vPpK1bx0jbuTbqjRGUMao89HNLTP3kBiqeKHAquoOAneZ4uIdluzMTzXqc2RGZ5Yqmocu8Tv4DE+TbcLOCn8MMB2fSCjJyZv3X9lH+WqRNP+slP2nS4sXt5CdujuOa6lM4IUtpYPDeSBW9N0BFH8LB+bixilfQbBMawcZZo/XYNV3Vu3VL8KbLVb1OXd1y3+1as2kVKd0cF5R3il1dOQ3v5npC5W/n58aXNxx29F995XpHJhFyJu6RPd6smWWTJFskEyeWLRJ7D5PgTaYR2ALzsndJAZpjHA3DSk6hmweWzAWy8AlM2kntm2cYZDOJEMLFIkVcL59TaxfiPJgdUzhDwe2LlPL4nUptQ5V8FSSTazRTfpPmyuxAqIeByiNT56tXX9n1GimrQwf5R6FEevuN2sW5P1S7IZ4U2u9k8QoagkWBR2W1bqrcZjWVVrmSUquDVY28SSWffAy1IJsOMCXKQv0hl04qJs0SNxzE6bZixsmMJ/gg5TB+QsKwhUlOJbkzvU4bAiafm+T7xqRPlm/xrouB5hU1oux1Rr0wIbyK1+9GMv+m/V7RoJ3vnDn1/NKwz7UEDLMLxksiyli7YbMepHK7ZevGql31ArWue4HuuaaLvnqHLjJf3ocYI9DHsjaQkmk6uxxJa7hQoc8p81o1SiG8Kv9KrttysqxEIfEvmGjgVVpFOncVCaiNGCiIzaGtdEyGwBw++iK0qJ1OqGkL1mkM6uYrnKjH6UDk7g0/e7LvJzZQVlRJyOYMdgHL/pQelFMk6wW2UXg12V+iJjBL2ZseUe4XaCpjlBJYcss0RGmcGcAtDayGYIbnVPAuiphvt1Xwg06uEQOPSnwE8fL9vhDQeN4SioYByY8tuUZfzb5OL9CTrkONi1Tn0ssgv9XVDTfeqq++/trxiCykKynlNJ2uMcFfa6CSQXALw8zoJE9sq4kznOlMha5GykzGQLyFdffd5d/n+efdWZz8ed5zDdeyhghWumGTyXuezTCbVAW8Lgj/yBF2d8ncBB6A4XhRCUp5rIjU2et3b1LaMw9oY/cOOtKugzKbtFRK7br8xBi1pqlk82YqrttQwSqEb9XoNXjNVUr9eKr825bq4C3X63h1jFGVxkpr3lKZXXl9wwZKx3qm1aMMhvTj0bqNtLdZWx297Q4yUnTNJZOUTUPKk4VIJlvthfvNnYwvLB0AdbwnMqshR5G0dEcv5aSdj1Gw15oMsCdZY9fHsL433vj+ObUQvGLzCe96Wih/JmWE8/k+p32uEYTpAlRENYMvgDIG6+c7WpY9+sSj6tyhiWpdRnOO6v+mh0d21I4FN6tg1Y0MGjKQzctf2lr+ZRifdVfjXdGrD9UD3/J2Kvm0M0ZrKA4AGXAMVGINlAUah2pzfwzUCDyo0SrZQgJj958UyfoMsJyaPDYtl+rh7gVO2ZMVTzvG6+e3UD+tgbLZ7xKanCkfhcti6WOnhbcZKAd0IoDwo0C5a6oKvqJQdw0df3FJS9ahfbMB0I+0aZRMXOQTGhd+0ofSlm4qWki24a2OilIQKbJ4RjmIfthO4Q8ACD/mNZ+iG/7x7dq84GHdM7yV2te8SC1q1laVi6votpvv1JZvtp/KmsTJ8MRJ8yY3KyiPX/x1HpQHhlsWr3fv8kB2Fzart95yi3oNDzHuU0W8yozXl1+W35W9BdWUGlxvcRjgW5FGcCYgvgwQd0sYsozcAZUi4bC33Z0xj9CqACG2RAkT0jyq9ENIyU7Qyc5dtbV+PWgEDVAraKyTLcD/mqKBzWOB5q0VaQiF4MLacJ8GqWjGNGWAm2TGDrHBvKuUHoN0+BLq8zp0VEonQr8G1VVUvaZyGzRXOkYrDRrCEQQA94CrpD35KLIim81M0rGH8IevZp1gjNzgpL9LvYoI2FSIBeuA5/wLgZcE4GlVDPN+yEB4hnwKjT2982kNFyycPmXMSz0n40h5z0kG2m2jqdg55q82Sl4ywI6MjTRUWKSCXBo3GB7HNwuw2ew+eAgj9ZDa0DmoZuXfqlGV3+iZGzto+7t3K2/9/cr7bJBCRsshYeRk7z4bAEY7DKE7HifhlPjc6DloTq2xbF93Rb4i0bQVY7UdHAovKrDxGioubpZ/3zgIumuYC1BwSjvFGIWZWePozTtFUBbj2YPfDzwq7vM/+vef1kDZl3WI2HYApj+DFIfV2TmGi8HuF40ekz+DjN0Xd0EJoMqa9Gjhuk60gKbZwXoEt4iXE18Qwn08BKY49UTvdaY4GL0baosSiwBTPiR9+kE7Bd9vQH1XK8pccFE+u1vH59+vZ+8eoa5tmqgKq7xO9fp68k/PavuOHYQubnDvpx1MJI8vwqJM7kH3Uxoob/Jb9i7Zc7Iw73RhmYHlbduWfy6wjtLSvm+kPv00IdM98t7XMlVe4e+5psONxe2nrKEEjSaribOQG1kr5RZAmrSedbZj0vW4+M0ZyoOMWViHUhYwp131auhgs3rKQbUgG+OUD80g2qKT/E076HhdQuyHXoJIuIerXqwTylO06IiKJk/UsW59lQoeld2wnnxNaikELaGkUSflteioPA40jyLjVLyy3R3bK3Xsswof3+3M9yAuQyETJw+qQwnDM1BxgPRwERin0RLARoopbC3iAJzOxfbfOWT8PCNERHrqXFJIULrS3PNuCYrrriv7u513E/PzPF8juXps/Ype7Ll8h7M9x8HekEsO4e0XFlL/yfEaZS0HEbw9hw/plddeVNOmdXUZXWS6NKuhZ2/vpw3z71DJl3cT7pG9+7QjkUYX6lYZy0kyfYbcNRu5PsE4fQaIDtvcRxbcv4HNfhsG6ltq+rbxt40UHlNkX/LNnfIfnKJEzjcsZ0sYueoinGmWOBQcW0Tm5doO8ndloEznmQxYjEkaNjaLtcB2fUOMV45KClbT6+A5TuIQMm/Q76nIDm+kQeH69vKvg5q/Dgu/Gjb4EkhocylveRvFzMVYespbYu+AU71LxTZqBmF4UmF2irylw3Vg+g1acP+V6tyqsS67vIqaNG6hu+99SNt3WRxt3pwxlcHFCopZOJxqk3VJapL51xgozyBVDO2SGxEY3lHxecnPt4LUio0Lnn++jJqQ/FwD35MNn9EIPNWDs016Zw0TviUCnAcLlWzSGcsDA1VIRwrHaOXBRyNjlzUC9nK9Voo1aCs/BMyTTeorvQWhHN5TYdUaCtZuChbVQSfad1f6jbfB4v/aABzK6QJ4aIi2ce1jx3Yp9+WXdIgwLqtaTQUb1lK4CThWPUTWGgOcwz7PaUa7b7yyk4R/x3v1pZ0SlbupJ1iMJsHCLEI/qhA8KubVXxi2SWoxyGMhNh6/YVLWMPQ8DZThep5euckcezV3dp0sLH7kkbLzbGoJL7yQoF7O9absdR9+6F7TZK/VwsHTdc85+3X5Po3C0WoyBj94rZ/Sn4B5jhjNYn6asdi1/6D+/Jdn1Zgwu9Illcnu1dOLd/fX3sV3gzVdRURB+LYcSGQJmzv1d/5FCNwtQTZ4KRQExByLl/VAIaSrinEKwlvMQMEM3kGpzGbIdlRlBDYOk/+7hxQ5TmFxEYXFbAbOfHGopRgozjsXwK19/rsxUGYLAF8TaDtF6HcfcZoMsQIs6rMTXrRTBUcnKwPyZIzUqAjrtJEylk00PdhIvy8Y4DFSnvFltIZGHTAwqwttpAjt3sNQLSD7gDBdBEEuUzOIoYGTv3yINkwZoPHXt9WwxtUhNl6sS4mZ7nrgYe3ct19FAK6hKHhGLIcvgCie6U/ZRDfsNakn3Y81UJ7RSTY+dt/KJLyuKjahjQ7wQwbK/vbRR+VfU7NmWeunisYveee3mrNkyd8fXAy2oCxzYR2OKSkho61CJn0+D5kUbygvFR7ZEmXfcyd4kQHijaET4Ok0aqqCFs3kI8Tz16yl4OW1VVSrufbCGt993fUKfPAeoWEB0T0lHD6URZFBDhDe23SObP5Sqbffof31GsA8r6ow9Xq+WmSUaqF0QIuWY43Q92rfRKEWzVUAdyqrN00F0JcKFqc5Wbsgi9QPT8iMktEPnNVpGUagBCM5gs64Icc5eE7J59HCa8/Q2/n0jLyxyh9+uHxo/txzLvHTKAv2Gqt1rFi0bfWRRpS190rW5Tqf71VuHlryxmR8rNEBN0NHwsa2Ny+Ga+fn4n2754Dufehx1avfhlbsNUgK1dMLt4BJzUXUcfkIhai8iC3vLf/ivspbQFbvbXhSYLb+RUhhL0ZD7eNuKkaeKLjBMCjTlsJA7cBQfQNf6hsoCtu4tntfIlfyOec+xfGarLO3KcvHTP2Ash3H8fi7MVB29jhxVrsViiBJYqxUB3zCMASpv8p4XwXf3qcslAZiW2GBU+Cb2NCZAblkIzl5sguRj5A3XQCoR1eW4Bx4G2+xA6D35Ddp39mkUt+i8PHD4ZA5R2vb7Ks09u726tHg97r4X/6Hqte6XDffe7vWbfzagfGiABmFPkTVAql8MWPp8j34fpZi/2sNlGdwjF9jzQY8eRJ73GrkPIKl/TydFlF5o+iGFPY+yd6R143F26m93dpS4ZYVbNPG7dhiTOhzXgjOTDfXnPNAYW6QUAJ/ilQ8QnTrVyjn3vuV1gLiZW1CMigD+Xg/GfUbOUJ0PoDtMI+H67fQwVpNtKXvYJ2Y8YbimVxbzm0RdXv5BbwPpMO4xSMmp1KQoZI1H2nLsAE6UrWOQhihYkLCTO6n1q6DHEtdpTQHz0LvPVqpgVKqNNHOa64Gm3xXsZI0rhnGx4TVUD6IIhvseFKla8J4bGEyehGGe/znHuIZ4fLWW11D5GVN7Tyb/EzyNTBumumXe5uCZVM/+6xsw7H26ha+J3PRjKBrpUfJ1+2cr0+poXWMEkY4UIJxNoFE7gcxTJZnsmGbSwFVDxs379Ad9zxGa612qo7meTskW8beBeN84WjlE9b5oOjEVl9DMmm4iubRsej97qga4MG+0wW6jlF3+jhcqRiM9MRWjNNOG/1B5GnHtuNK+dGlKjk+hi49KzicY5xjMr2sqzDhtxV0/9xlxT8tBuWQJCykY+JwQk1p0tLXiZKDimZ8hETHs/JvxgB9TV3d7qsdix3fAEi3jozDasBu2OBhZHuLZvVhdFNgHh4UBiowH+7Tm3A85tDFAi8qZ8G12vHGDZpyTz8N61Jf1atcoCo1L9UNt1yt9RtWO4qXZtVDZKqsYUHM6WbBBLcQhotsrch/rIHyDJPxvF58MXGKQzNqVJm7T1fscgzwdevOPlntfY2z4+3Stkiefvr7npeHj6xZkzilEHm+C8EVAuJawf+KkzmLQScIb/9CRU8/iZ4THWvZjQsxSNktW+gkNXeZMMCziEHz6tQGR2oCDtVeO7p215EXX1Dk0B5nAzKXvwANrzw02OOWcirk/QkbDUwtKTqmo29O0gl0oQqQEilq0lRptWoqH9Q/HzpCKuzJjKp4ZdUa8ngj7WzVXAfvpD/cOkSxSrKYU4D3GKkg3CjzHizUsI3bxO8cyWU8tvMxUJ6hN0qBKWZ6m4vdT+5qY5lTO7ezZpUZLbvO9ph5UKbnnlwik2zYrDrAK/4+X+NkzzdtextGHi6kw3FBfsGpYnZTc42Y98ItiIe1au16jb7pDtWv3UxNIcF2aVhF4+7vob0f3qzM5VdCxiSbR1QSfR9saml3Bd6jju8dZInwrKIfoIqAhHYAvmEUxyGxC+hlH1nyfcgOI4YX2AMehQxxMHOM4r61nPRsR97YksMh63v4M4NQP62BcqaOFdjyn9kqdrsQjNiSjHVoO42Rbwttnb/GY9rK2AMCuRMjRZeKOGqX0Y8I4RbgVs4eRGgHy3UuujXz4dW8jRcFQB55pyP6T61VPL+7jk69UoseGqZr4NTUpGCtCvH3FXeN1MovPgDPM0+JCQzWWwJ/Bdnw0htgPRPah2EJ/EgD5RmnvXsRKiZNbURMb1Iay/vtt93JaztssnSH7cpnCvGSww7jKyW3S/IWSEUDdLrQ8tQCtU/yduFTvK7k0hbbgk2pwHRMTSiwAKH+bQq/+oKyO3SBn1RdubgAuYjOpbdsjoGC79SA0hXE5/JaNNURCn63tmmmY4/ejwAgAt7WEMI+M+7DGysADzJlVB6AH2RRHuwqZVohbOoeZT33gk5Qk5fZsLqy8JzywU/8TVrJz2dk1SWj16iJjrSBAAomldGkgQ48cz+NctcQKWKk8JJKAI1zAfIL+ESDPhw5Fmsvb1m8UjzofIxB8nk0I2RYk3c9R492sSijEVSr5j5ucjXWfOK77xKOJHCyQbJQO/n1lmX9a7wo6zXo9LPj5DrKGXhSJvAY5X6Q7F7EZIGcE08pEuH16nXr0RH7E62tWtF+vaoGdKihGU9RdQEwXrQUQ4QKiJaTYAIcj3yIg7CIyUvSKb4QyRbWVCE4r5+EVYjOMYGDaExZW7Z96KIfxOM6TCh47DbKnd7lgma4ITYfXcy/ItEv4GeM8f4KA1W2u3smwDCHOGGdVYyYhTUXMFS4W/mwU3M2jSLDQJbuaxoSbkU8axd0AnSXtZWMHTyN0JtIQExl0OPLP5eT9mYfFb5JlsHaSpXiUD4s/rH5w7Xk6SG6sxddVy6posrs9v1GXasFq5ewu+Y5XyVupQNImAQALaOmNeQwjV0ozG9JPEfjp4xqcC4YlM0Gy9pYHzZLSb/0khu6GXvbdl1LO1My5bCWTQwtWdbDdtMzZduSDZRNfntvb+JbeHE2w3bqu5sqomV+HO/R5RDFOO6waaeDOzn1Y2a4zLvlPmbJqaEPp1PaMG2MCvr2Vh7gd97l1ZRLZi0LIboTzVroaMPmYFDURhL25WOkdmE8tl2HF7xyiaMLZUiTRV0OaMr7WcNLR4TOyHw8nk84kEVYYNCqb9PXSn3gbp1oWxfVzbp4Tg1VUpNUZJ1OCjbprMOkM/d2bqk8ymiilatpO2z1XS88oshOavZCmaTZWRChAJsMnjHeucct91p+Gc/OoRt4owIudbryGO/8WjmQJyFs/CivLZWx/O162AZkffcMwzdj5F0jo4VYBtBKaGwO2OOW8Vu06Oxe8w8ZU0dO2vaSMh4x85pjBuMLo0YaL2XcJ/Cg4mwOttV8se5bDRh0O2zzNqpdia4xPato2fi+Oozsb8GH0Aogb2opzUM+MJoOxurDQej6g/UCnRS+CcFzGcYILKqETtuBw0i7HEbO6PAAevRBlj4wXMHjzyJe+AXzCckdM1Cs9UK06Y34bCbLLfO2n6emrXt63dloK7PMVJzjvXMzUKezRc6HucOr47LsXZgdjiywo8pnUvuR/Pfk23kNWTom3VfkzzfiNm6+Tpm7wZb2Qhv4Ci8K2d7I+I4qmtBGuTM6KHtOF2XPpFPLdEohJrVWbHJdeFC9dXDRrVr0+m20hOpBM8TLVeXymhoweJjmL34XXaHS8hUWoxX8mmvs/OT35NKU05Ezz7breh5MctrZMKANG6weTnqXjcUUL21yLlniniybzMk7rPV1+yFjY38zPCsZXHc7+57bRDc1RNBksBrTd2eiMMGDnIMi60Vn2I0tXjNOGLACMxfWizxlLw0fx2tvd/qo1b5cQQiUwfrU2IExZbXsoYMQM/c3qOUYp3itFsqp2URpAGWBj8nsIPlrXYILLFK0HTUp6eCdb0ev3aRq7DqUKqaGd3ytrDuv0bbmDXWwSn0FKjMnqiJEWI/Qsh1Gqh0FyFASIpfXUs5vL9TRlpTNjH1CefvXck2z2fnI6IFxBYroRYfBKjT5XDK0EY7RycPbOvCGMz1d79GVjLHypdNkzErPsYVs1hbdiK523o0C4hUYm3dkJNrka2rqEh98kJD13vOKja3/njVOPdfrdra5972/O+Uxbt2k3Uyls7AolXItQkCuwxdrd6lfn5tU9ZJGak7C6Lqe9fTxpKt1eMVtFNmDL83sAK7b2SkXCy6j+cIHZMfp/hKaRt3kXBjoKIYEvrtOBcfBgU/y/MO3AbDeijfFWqRHX0nBY9A+1th2YwgB9ZOWrLBSJMvvuSQEx6MqMw/OxujyEcysnd/t3A3U9943WZLVNVJxaqfiDj/FAj1E3vzb4XmNV2gXrZu/aavE5k6K0UQzsHUUEg+4nRDEBIgXnwHfaRzh3FQImXMwULPbK3sqjRAmIxsxhZM3nTT37AH6dPxw3XltOzUhRKiFAFr7dt2ocZuvwmJrSmgem6vd5AzCOUuNmuBcudq5pMLYc50cnoF69NHy2R0T4/fqsWbOdCevhQr2fKuXS+Ys2e7sdQhJnrzefcsiJYPk5pmdj2C/Y6DAYqydkO1jJVyHEkokongzcVwca3hQgkdbRIYgbA0qEI3LmzNNOwb11yFCtxyE+wptcFB5GKRjDVHEJHuXSylLdi3CvTpNlTcYPGMmdGuUDYxCUsj7FCO+ZqRK817cXnluOyZ3lJ57Z9Pgd7tGZOcCy2YoZdR1SqlBJ2gMVLRZD4qO8Z5Q40wl7Ctp0VIFiLUF6jRSZr3G2te9mzJff0UxwkTTEPOHC+UHjI/gTRkOEiQ76zDPvU3asw+WQOa4TYnCuHCmv2Qe3umuu3cdkpUKrmbvrFjeYr+bd2yKEhb+mffkPcc2rZ/VOJkT7Jm+U7QKaxyaSXUE2JC1oM+LoNH+mXp3H6bL/3ChOtMI5P4r6+kjYJGsj6nNIckUodu27z2UDBZ1R/yRcA8aQmIBIni0qipEgbOAqo78PUQ5J8jqHbsFI8VuS6u26FEim6w7CDkXEH4eAV/m2lukaWvfoQBbqG0ZVbe7sldn6Boow1rcjOT53M7NQJUzh+7bl11k10A6IRTARsK4ERinSGS/CtMWqPjAo7Ryhte0awCZO3Cm7QDhuyCNbYMQRrV1ZAG6yZM6KTwJES06AvvmtkPWo7nyX2+jyGRO5qzB9L0bri2TrtCfRzZS+8YXqtrlf1T7Nl00cdx0paWAT3BzHEyT6Cg1UGWLxF0syaB4RXG5czFUNjXM7e/Zs7yRshDA/mZSKAZweyL79tgDD5R/rmWAzEh5Rs2bbsadsSr6ZFE662tnXo9nHM/6HY3fxCI0Z9v2qkLY1gFE0Vz+GVMH/CaP2eS0b0w5qpKFC7Rr2NX6GkJrVlMUMAHC0+EiZeKxZAJcnwQP8lFzF0LLaX/V6toNmSt/8njwqt18L6Nj+jBO8NzIJDnUEjaH5HOcfP7LNg2mL/pPoZw9gLQLlD9gpDJrgnE1a01410J7GtZB+aCRAi3JIjZupkhn5HMwlEdpBppGxrB44SwKWfewV9Ocyhq5mlyOeYfMOaeXooHLLNJoKcDsfAcLb51hc8MM1Jm1zpOWP1SR8h1zvDBv6NCEc40Nn7JrnoxBJmtMnfV6nQct4szvZUbA1F85p+icW6chCgSQavFrwsQpak2fwoZVfqu2tf5JT9zcXpvfHE1lBgoGH1B8/zZh2xxC6zc7KoHevz4iBMSrKqDfZA60noKvyPhhlHSCg0yDP3WCtutHcC6O38L1e4W1voJrTrG/MX09q+ncMdfJPHjbCOxc29qz8eMyfudgoOxDHaTB+WAvqCzLmpQZKGMTWNFQArZ4IP99FR56XP49yBkewEDt4QBhrAZ2kyWgKWFiJS7je9TRka0LTkbKdzpjbkcVz6Jt9qRG8mGgNGOA/PNv1M5pN2n6/d3Vr/XFqnbZv6sZJRJPPv6CUk64xskmpJH2zmSgKhqnM03S5Al6OsNgj23bVr6lkYUA1rLJcChr85T8HlZTZ/K6ybuw0Q7ssenTE+j9JJx23eaJJT/HClPPhll9f9KyhzERgqXlIX7Oid/aRDEMr7BedMCrTtIiuvRdHR01St/Wp7auKmn/2q3RaWoEWRI98bYtCe+oeseTieFBFVEvt799Gx3680Mq3PGVVcSVhnb4yGiKs33jRkIDsE3AQqnSUK/iBuE0m2CQS8W0MVEyTiiMmumJHgP0HaD8ERIdaa2bUAKDEieG0U82MdAWSVvUEPIvq6+06nhXI4Yp791JLJAdfI8C5hk7dqHxugyvIQ1fWqvnN5oLHqXxshwg3cOkjJH+AwYqGQ/cuNHVhvKuC5QtR6XC2zSuvLJs8zHi5muvnXtYlzxHfgpD5uj4Q1YNk+kMoIBqt4NHD5EFflxN6lMs/8d/UY/WdTTmgV7a/zYqmh/SWZuGnqEZZMintaPHJKTOT9CPWtZPxW91VeHMjvJ9RLHxNojRx8no5RABZSGbfexajNZ1ip64U/H8SRj9rzBH4L5eOHcKbzJvypIn1poNfQxIwaZIm1yYf65e1DkYKNcjcimjfLBjGT3OSann5Lj2tovaU6jjKlyjYgC1kv20fqK9uGjfrJ0j6OoxRMF9uIo0GwzRrjz4Bt7TdDJ4MyCUwXsKEwMXTSf1PKmpQm9QTzR3uFLm3KW5T1yjqzrXVOPafyCjUkm33HqPDh0w6+26kX62jRJkSm2H/LGekzdpTK9p48bTTzbvOTYZK7r+VgZRUSPInm/1Xcndek8XMiQ/1qdP4oyCaT8IqtreALXDj+cUwfOy7SSPBZoBadYMk3MN85E1WbdKOQ/eqt2EdSdqNVWiAVgghb45qBSkU9KSBVDta0PYhUJmMdSCtHZtlPXgXfQVXAYJM8s6GCqXc15kGJ/xnEx9EbDcAejNiz4NFpV8TYwNbaQP8/USR2Cav/gsKpvNdLRKVRVAL8huCwbVmOvfvJNyEbzLhd8TbI4YXvV6OkHXk9RhqKcumkyIt98hDdqmmKApRAQcJGisco7Xh5qGFRVH2N1PZZhKN/dzNQh27UwdolcvVzLYax1vjxue6F0z25iSW32d7f3t9dYV+Z13yjazs73mBz0o8xoJdRNQaMwQlJDFNkzIsprbvt3CWhmtRiigVr20qgZ1qacFz7fRYRJN4feuV2Ie2lHT0PMiCRWk2D6EnHboLfrqsfb88+i6DYkzdIDqjjwKjPNvVILW7ImDrGU6G8ez7ieB+yab4l5ncyrFyV1j5UiWmGiPfReTXyIUBwowrvb53s7RQFkVjlu26bptrmFwMQfbOa0Dh8NMQaaBQtGTM1Ry4EZSlGQNDuA+krGTdfndcQ0ZmaHyryEGngDmNBYKwRtgUTMZs4iHZ7VXaBbNDmCQB2bhPc0YoU+eukq3DOmu5nUr6Q8X/lb9h16hz1aus/pF52bYQ5hMRtRpcHB6QPxsIZ1NGk8mlgSW07HXk+utODnsuWaIKqaZb775zEbNsCQDVJM5ThUNleEXhnEZgfCcw7qkMMH2BpORjdF9hVy/gngLsJt00iRKzEAV0OZrySdKvfVefUem7AiyHcWoYUZqtVKoeguFm6IY0byDslDJDLfroPzLq+soJJ+Uu29G3ZQsQN4Jx/vJ4TPyqY+JOIC08WEwgGRyTL3CPHzvfFX0Wr1rY95MmO+dA35FrT7dcb9S0f336hh4UxaNAgoxknnIsuQ2wrtDquUkZTa5UBMC1PAVVaqiFFKiB68erLSlc+ibSCErN5sLZpINoDWWlOFSxtCxEttTeSM7rcYZLgXNz8Uo2Lta5tbzmuxncgmMXcNnnz0/z8nmlQnlGej+pz+VYZjn8n2+9xzn2PEcKfCOBG2NGu4Ky7uUm2Sb9icrPmeuXoPYXQPqUy/VLcMu1bIX+6rwnTulxXQxnofXNI9aWMK6wGIqNDBQmopk9pSuyn8PcjS4cSQdflQ+OFTW7XRHxUAd43npFBYXPoPHBsscp8QpHHaa8XqG1wyUzQsyftRKBtGb/5kNlLlsSd6TY6AMdzCSnhUPkkWLnyQN+Qm8iaewvMNZ5d0U39sFRioxy87rGDciBzFI+e8gBfsK+k6vcVImEQtPBrCbTHYBdzMxH87T21coYya404sD9fTVndUKYf5qVSupFQWl0+aBa5GZssVg+EfUqWx3czSGP/yYjJ292fvvlyfpGb5QURvIzZy4oyJnyYyPNZL0/p48mewxI/ZZJ2AzVEZHMDqBZYWMDW71dNbT7XSvPdeJ62AwNkGsRY4PIByX2jhIeUzWgsKjyl22SFk3YAjqtde2OtVpDQX/CENUVK+JwnS3jVHSUoRsbzqUgjQUMI9UQ1RuxHCkO94Gg9jPV7PyFdQe2QlDVm9pngvZkCCGBsjakeA4VwNl2aYCUkAEJVxEvK8NK5V3y21KwaPLrUQjBiSDj9Hd+WC79jrapp0y8aj87BzhunWo6auu/Qiz77/+WmW9v4D6SivBMDNkXqINT9yO7CHfysJeYz3HjDwKVmX0h3M9p8nX29j61ooqeWOx/oVeycvZ3tPzppNF7+y9rMTpx2xIpzYCoyPgycYcwp/rJNg5iGKobL3mw5maNnO+OnUdqov+eIma1v1X1A/aasfUWxX54B74EKgXLISo+Tbkzbe7KfYmNASMU/H4DsqdiTLqZx1ouY6BSkd1MZdsXhYGKh1sOINmDTl3UjUwk3O7Bz5ajkP8dT7ewU7tWkDaxUhFINqaPlyZgKXrXJzL7Rw8KHOSXZEF56Q4hskyZvbTWiebhCmunBCC869ROO1VhQ4Tox4CYDtEdm4PXKadcC52j4TzdIOCFCrmT4Sg9wrFwWOg3I8n5h3H4hiLdMek9qxydMffGqVNY4dr7K3tNbB9fdWAn9OSlTxmymSdyHRxpzgs8UAWqVUkQqy/mLNflqpfnokl7qVmHRuf5H14Bsc8J28CGmBtmZozGQ173NLSyV6Rvf7YsdNPOO997OfRo66BMx6VFZgm/+1sE/1Mf7fatKgRkhyKL0YbTM6yKhGKf08ufUs7Ro/UYTySgurUwKFEkN4ctct27VTcrrXClOYXUc6SS9uok41bayvey+FBw1Q0Z6aimUc52cazQS6OqnZj53vrwLxXa+xpFZfOxlnhvNp3rehJGV4YccqhrKMM7HAwijit1KOrP1X61aN1ojr65bUa6hgdig90bqeTbdorH4XOopp1UOtsSGExzHa+5z5KbfYMv0pZy95WnIYb8rFAAO1N9N+sp6vAiXgLoY/PipjJaCaMBGd0i/MEqD1Pypp5evPDjNO5Fmnb682LJnouZ+AMuzJqyV9joNw57YFAVsVhkQTHDoHWjWpwek6m6bkXx6oR3mnVyhdpSOdGeuOBQdo9Hf2nRaMUfxesCewpPrczSamuZNM7q2gi9ZJTMFBvd0aXDUInLa+UCZZcCB6VP1jhHIqPs4iSCp7Bm16KkdoBlza3LFnn4D1GRGGbJPQOc81/JgNl0ayHyHMqzTA5xsk8fE5GwoyTMWuyAcbnqOTozYoeHqk42FPsIA02IXoFQf/D9JmProTsNY0T8CJtssd0UDGGqWB8JxXCgfKNIdyAahCbOkApU6/VW48P1LC+9dBLukyNUCe4/7HHte/EceeEW8+6MMoEcXaHKLyfILRx01usaKC+H56V2eyKBsomiaWIPbKdTURjdXvYw+lCPXvM8ImKu2o5/e8KiyHZGJ2vYXKIlqfwv/ILzSgWVhrhKvXYpoJ3kkPXlI+W6tDom7WF/nTHa9ZXrAWyybXRBacQOB0cqqg7mFP7plAJqimtGmA16f5vh1yp/JkzlABotcSDsYjCgLBB8KaISdGaEWTuW2ImjKGxDP+pUOosRspJ97Pbx5mtxWwuuWQXLThJ0K04f/HbOjLiSp3AWyqi1CaD7EEmGb7iRsiyYLRyab4QxOsLcgzHKtfTNhQ7j49CKvrduQodPQhWAk/KKgms9MYpaoUGQXKgCCDfDKtTbGzh4HkaKM+TsqSHidfddJOF0+dmWOwaW9g+lP26YlhvHrRxrf56A2Xr04wTdA7gDlN6iFAS5AhEll6Yb7/brAcefESNG3YGy62rq3rU16xHOunY7KGKvY1bPxfJjZmugSqa1Rl4BXnmKXjYFt28Bd2HQv5ECpl4P12UArRjL7xZ8dyb2BzuYV5MZE/8FAeFkNsupgGgZp+crJlFV0bx+HGNGM7Bg/IuKD9tItrEtOEYKOvlbkxSo7unqzj7VRUfgjpw8Ar6yQ9QaB/qmGm0x8m6ASnRK5X7bleVvAzp7y8c/Dg6s4BDFU6kzm4SXCd+D73CCXm1p7Y+P1jP3dpNDVtfrn+/6AL17T9EqzZ8hTSIkcLYeZGEjUHUg//vZC8cC227ZpIH9UPGqXSvL+e52CQxw2J64MkTyQT1K+r+eO9tr7GUs1cKYa8zop7J/P61k+573z95UfG5zt+9nw46bRCAMcRpTW5TooTuHJ+vUP4tD1NL15UuK81U1KqlAh06QLokjVylpY7WrwsWVUtZ7WpRH1eTjF5VwioaQk6cqMTJQ2TCIipkjrmOGSxmwOdwmHNv/QKdCeDOQaK/Uuzh9BtAOY/WuEhoTvkoJs8j25YHBaDAEh0cS4BQNGPBRKX2J9TAaw5dUlN5NRspB8JoXguIhE3RN2+CMiQ/05vh5WGwjlWqptTBw5Wx9gv5jh2kszqlGNbG28Gi8J4se2l9Do2c52BQpzNQ9ljZ42UbQflNwPOkzrWriz3fuFLJonfJc+tMEsPnN3es5tXkWNBEhSRtVRRBHy1xC9DZt44XDlhraX8/QogbNaj/Pah+1FOtqv+uO4dU0oZXUQqZAwQzA2XNN+ApzkGdFupPmAL92FR6ArwMRjUB4chl1MUeBjwPDJIvegvvfQ9x+q20rL8RXtoTGKm3FC85gNNkobTzkRyGxXsWahJsmzdty+I8b2c3UGaZo7jNThrZjJJxTTyPyuqt8rCcGxUoeAOOBC7fYfgUx69Q0SEOZB+ci0MjoRjwOITMnNfbKfuFNip6qZvyX6ZocSqxL0xx/6sNlBhLBu+VPvr6uWF69o5+ak05xKWVL1Un2mu/PmmKMuhhb8fn8FwcCqtZSTPT9r0s1LSfZ+e4WAg2HjqPVaC/9tr3GxAYi7hi7zlPXrfixPE8oJkzy5jENgGt1925TuIf3M3thDuVKxasxYy7Cw6EQYY1b2JmUMXdicCthJ2zEINigU0s+7iKPnpHx++4GY+IBgcU4cbrAna1xI1vzqjZRek1mmtPc1pAdaIjcMvagNRVME7QDZ5+isQGmRnHB3HLgpzJZY84xFfAaNOXLzWYjjdlpUPnCD472lymKMTmZgGAj/VTDBXCj4Jk1JQJTlCzN2eKtpGFyLy0psKUMmW3ba1UqA7WFSZOA4YgGlWpyMGcpAPvSVQQjkGHOAnNP7ToTcKQA3w301bHi2DOWrIgANXdsEpqZZx57FoqGy5mY2fNkTx2Alm3jtp2/NNdG++an80Ls+dZ+J6cTDGybnJxsXU6Tp5TngE0qejzMVKOV2rnzzT/bY1yPSJghVGj/Dhrwp0k/pJCLaDHVovWnXXxpbXUnh6FTw5rqb3jKGdBey0yszkabITUSBrlkrAqmgJOPAVu1OvdlTcbz3slGfcjNGjIv4Nk/S1sgmieB67Cm8JI5T4CHrUQ0u5xx3Mz58082DAoqG2b9h2caPQ8b+dgoKzRgXkqbkbE7UlhtEhzp/hE3LpYzlsqOnk9HAks8ZGhiqShlJk6XP7DtCLfQdy6gnq7Gb1U+BIiZXhJGWN6KucFau4mkLmb2FTRV+pioDorfcxVmkERcKeerXVB9cvVsHYjvfTM8zp46CChhUuTd4T+2Smc8gkrpTDNHEOIk3bA04VvJovx1FPli3HNmBhjO1luw94oWfvHnmP1Vqfr9uG5/tYcM7kPW3ugtB+bjTv13c07sqscNFaum5+y2jlftJDdi4tebB6kgaPIrdhiYJL6yOQkUo6p5L0FOnbzSO1tQQhUu5oK69anhKUlC5tSBkpK8uoChpOxS2vTVicoyt3Lc3YBmqc88zAaQNS90f/IZKMc+5/kpbleRnlvo6Ind7aFa5tJGCMXZuHYFbVkYADUPEgxrKN9BH+pKPWINr81CwG7XhjX6hih+kq1cJSeewGaLxTXoQFAo9bKbIWh6tZFqa1bKJUQNeOaociIzFE89ajDiypmXhRQt1eCYYpjzBPct9YplpKPYeATtB7DcjkV+QAFDpZmvpef826Kng515keGgxYC3gqm7HlMhjdZB+jrry+r7fMahHrzyAi71iKrXz9wI7rInLuRKlv13vUovXKnIAH3GVFlZX2nBx95VLXq9dalF7VUb+gk7zzSQycJ7/zzW6pkHsXcMzrp5ISWyp7SEjInIR+wTA5RTjEZP9M413E8p0K0okKs8SD6bdkj5E+/SiWFT7E+v2LGWILCEChrc5FrfqTrTf08BsoWv3krjklyQksPEEXVHZH9rQrnTpEv7UZFjlK2chiu08krFc4aBfv0BsToIIW9g7bTRPgWr4E3jcV7GttDxa8xXmqj4CtNFJ9AyDdpkDY9M1QPDG6lBnUqqWHTRrqJfk1frF7tZOa8m7UcLy6m6wf4hVV5+9EJSm5LfjrjtGbND3ORbPJYsai3O9pPSwEnu+OWfTGd8dN5UUY7SBbg79wZLPE0zz3vyW6eqgmDWS2JeYqER2Hje1llO0qTjuQtkyHTWWL4O+nHlf/2Au29brR2gd2kUiZSQnjka0YXFkiYJ6xRAVv4UaR2Ax1ZCXXbK+e/quhbeDInX3iYkHwdNW0pKinOYQHzmeZk/IgF+kOvMUzLAdsdhUaXrxXg+pYEAOLNYFi3lhAM9SN75Jv8mg5066zvLq2CwgKNQlu3USaKnun16yjSqp0CdC7ObNFaaZ0A01s3044qNXS4e3/5Z85l/qWis16obLyGEtOS4lwaMuVssJRkhQsIhJHSdajXxjA3ioplxPg+Ye4bdeVs9JQzeViuImcZoG6UAtsELRNo3Xs8KMBqOb05ZxuoGSZvzln/Pa8t/U9zDWwFmaJHPpJEGzRw0Gj98Xe11B0D9eiQBlr1FxregjUF53VX9nj4aONoWz8ZD+oN4BdK0UqmocAJqdpH/V5iD0YKDCocRBIH0DyWTcsqRknhw5y3JbZdugJ7bBIgYmbyLQz4mQyUY4rtRLpgqbODllqqRDBF0cLFpBufUCADlulJsKejkDBP4jllU8Nz7GaFEGvPnUzftJdaKjyGep9xEMDGkNIEf4oDkhc/SxHqi110bMYNevaqFmpb8/dqUKWSBiBb+Pa7b6GVjfUtvZmh8hpmevfNYHltyZOxITsbZiSsZMRwoWRj85vf6FTluve4NS/w2oTbaw07ML5K8usqyqZ4k8syMcl1dw899NeHeLbbWNgadigcZiw46Q6h3/mDwyUy44RmqONZxbIPItU7X4dvuQX9cEBwikWjtcH7TBETVvixJrV1qHE1HYVRnNK1tUroWRf/PcW6VVsr5657VLJ9Fd5MLl4EHZYpnYhZGH0OrOvzXTxO5tdY/3x/NyFuXpSx3sER8dwSNAl1MnF8h8Thb5Ux9iW8u26ob9KiCuJofmuUOVvVBdSvTuv1FkgHt9KJBiQAKJHJqoGe1OWNdKhLbx0d84ICR7Y7iFwQzCsnWKQ8zqfD5mP1RKwki1b3ju4MHB3np9E0HGzP7Yl4vsdm88FwzIcfLj9vrJDc/mYSPdZWzOaUZXzNYHmhYHLzUDNoVmFwrhSGc/ue5mOY+XWjjikTpqtLmx702GuhDrUv0nMjW+jbycNVPJtqD7yn4MTWOA0Ucb+O4u10FDYhVOdDBcqaC+1gA+TrzJto+DIa54ToKAt2eS5F5IU3EUaOxwne4bQKc6IaC/cs0VKqsHFqMZ/jnbOHeKcMlAUSJgzGhTSHhrg+hvcUyB8jfzb0gczh6MUg1ZsCKJ6ChYV1qu8oCqYTS/qrlC8811wReE/RsVAPxnRSfBKYyJh2Cr3YXYdfHKw3Hxuo3h2Q7b3gN2pbp75eevxJ6Prwb+wSMqFcbwm+zWlakLsusrvbe0Zj06aEzJNJNjCm52PtmMz4mCyrhWLe3y17Zx1+PQ/JfprQXLLhcWvpbN26z7MJZJ5Xch86awRpekHn7p6fAetwoB1Tu7QsaWnmzCklcuyTs9AsNUDTdryBQ8pZNEUHbxiqA23B+arQdvxyctp1AUCbEFZTPpLWqo5y2yAK176ucto21pHKVZReE133ux5BAucrvIpcrq41U8AjhYnsx0gEvUn2E3pRyUCEgfrmRTmelIHwsMCDZPPCDOjh7Il4i8yBNJovbO7YTkfq1qTPHpIwCLKlN4R5Tq2Zvz47PQ1F8+sa+7ydcsns7UWqZXcnyKYTX1Di0CYWCF16MfQlJklsUXOpnXdCWFuzJslTzC/wxxKEm1bW7MAY53Hcdr2NdmBdh5Pn3J13lnGlTC/M+5vx4ew15iVZqZT3uNFWTPDQm8fn8x3O9lwLe83NsFvKocN69ZkX1ZyQuToE2IHtG2nuQ/2VNROeEzQDUaQfnQSRejwGCq5ijGxewXi6RE9uocKlxm+EdpA9WvEc0tiZI5XIZf0X0Ei3gB59xUhAR0lWmNNkUTvH6PTWK5frPTcLdY4GyiBSi9DJEVn5sm19fghYBR+pJOcBlWTTDz6bIuBsALPMURw9pK7doxSmf13+rE7KfqWlCl9so9DLsFJfJhvwKuUL45sp+HxrRSdcrc0vjNSVPeqqdsPLVYvOqTcOgqS5ag36TuyiNodMVbAQOmBpPzvPGHmGqexQ3YLel1+WLrigvHEyDovV0SWHcWaAPOF8myDexEg2dGbQkiec7YBXXik9+aQ0hI0kWYHRuFNWY/fXGifn8x0XmSxXIsetfjOvCQa3H5VK42LaJXA6sBzaSs/AKdo7aoC+bVJdJ2hSGqndCuMEf6Ue5562UOmUkBS1p7audX2F61VVKi3gd9HX7vgjdyMguAqLZ11RcMcR548ZTmN1bVa3Z9bQcSp+HBZz2tdZUbHJLvMZVi/nI4QtIXS10Mvg6pIQmuZkICNkCz1dq9DJvdo/5il9S+uqI5dfTLhXWfnmRbXAQOEJCtpEuC7s86aI3bVsQjMG6vogdR7r2kGpLyIP8h0998wj4zMDbHDFLBYT5zEj78DH9j+zXBioKB65NQdFfo+N4MzYZsVjsxNlZU2GV3rz5c47XaPlzblk2MDUWG2Dq9jv8PXXy8/R5Pn618wr2xjMRDja82RjzVhsppX1oCHXqhoJlAZ1m+i+IZ0gR1+Bt0SsOQMZYCvWH4d+GxFPdCwZPDLtOROQ4pmLB05X4jh1ecq+DRInaz53GCTt/tgCPKm8F3GCv+Gcm7oJ85gTbUC+G0Cf3+2cDJQLvNkFw0DZoiClKd9uSIBvON5TIHsAnAjCu9xrUQTFOB2DH0F3lsK5dF2ZABlwHK2jOMiSF8GanqdLyEutyeJRuvBqd2WOu0lz7xmmujUu1O+rXqbeffpr4eRZvFc+h2Ngm1uRHsA4eViTYQMW6tlILkC0AttklUubKNYmyCaDB1one0iW0fOUL83QfPxxeePieUkesFmRx5L8u7Ukt/bm58qPOduidw0U/pGFXWSlTDu8CHWCXDguQWPwExIlDtBfcNJ4HenXVwca1FZKPdQwwZmC7IqBRu2UhRLAMVo+ZUDE9LVupWCtGvSwu0gHwB1O/vl++b5bQfhDfZ75MIDxtEgpTQ/b/HVR8rN9z/P6u01RPO+wycCw6YTItBXTYaaY0M68RaN7Wp+7EvhWfvCoiHG7nOUNaH9sq3Y9cbu2tCbriOpBvsnANGiIF9UCz4muQDQOOAHZNKUt3XM70YIdrOowRKM9ZADTn/mTYpup/s3PdQpqfdAkTE2UNINTF+hQmpyowHhdIWoNi6AdE0Cfh4Gy82DGyBQNbBMzqRYPQ/KMjMeFsoJxE7SrKN/z4IPfN04WMhrG6c2rv8azskMMck0DnHNrsJudk66psxeoeecraKveUv1aNtOUUe3xWK9UbBY1s5NRNBjfU4GXaGrCiI1HRwoydfrrFHW/SSXCRkhhKXcpkToShjlYVA4YVgYj8w7wPYoN6QVgOoZmoEJO+/qfwUDZKTPIyVHLY6EkojC5A3vR9VlKF5CnFcy5hviTWrs85EHzRsE8RnMGBYPQ4j7Kgx1e+FI7RSb2JlvXEy8KY/UXeqi9QIbg1bYUBo/Uqj9dpeu7NFN1sna/u6wS8ftjyj6R6rqHfK61rXKMkXE8SgvwDH8ykDxgqXYzYA6GblpQCce7STYcBjYmx/LeBbb430TlvOYGFu5VLPb1PCkzfKcj2tnnmAdmAHmyd3Zei/YM3okdvGW8WK6k4ZE3waMwnwYEgc0BjtPmr5Tz8otKxaCfrFJHBZSm+Em5F1IWUtACYiOhXgZZrxMoP6SQhk+hNfmxy6rpCNpOKQ/cr8Cmz/AW0kFoIDJiEKKkpW2RlibumFGGeZnn/BN6TwZCw3gPW2aylNEdQsPKFzC2sUHYLohtnkuEYZQaa1bpJAp8Gehjr9ehsX/Wjh5ddLJOQ6VWrqEUsKfU9vCimkNDaAW3DmOcQfbyZJO6Sgf8zwC7ymhFYubeBxX9dAk7PqUx1vkaa2T8eMsxUWvsTgs7BSzgfP6S5TCgLUtw7h6kN7eWLWPdoqqavBka5cBr0mqY6PDh5akpVoCc3CnGvDFrDGp6Uzb3rPTKcCmvRvTHeFNu7awdD+260I+P4N4cTcvS9Xf+SbXrtldDQr1R7Wtr9SujlEMdrFOGNoFk1osdFMC5SEwAopncWRmvgflNaIiUMJ7W7lsUP4HmeTpfMAMjlUbD3dQRYNAvAqR/5YgokjTFQJm7UZbsOlc/6qwelE1R1wG3K2Xh3TEIWcvhQbyiUP6dGKXrKCTkyxVAmS+4kXI84tINw+jI0kU+wjr/C4R14/vIP7GXCl6FOf58Sw4YYHZsX+2eMErPX99NzejGUhuBsj49+2np+++Xzhb3EEwg3svYeQbKNRwuxLp1a8wRevvkE3u2ewGTiZPmGU2aVH5nMpF8C888Q1arllu5fiZ32h43DafJk109KJtoplBw440J+qOVgZk/ZtKczZgZqByE9xQK03yCnd3RhN64RlnPPKk9nbvpEJ15i2s2VKJua4XwIvJNkQAFgvzOkF5ZuNnoPB2p3kC7G7SkOWZ3Hb/7XgU2rEdxIp0Qy8wTwRxyHY6GkrtGS0+8+8vZvt95/90WiYFoDhRi9wkkzUCCfbkcKzOJ7p8NcgvBkYpSexmFnAsrEMb4Tp0c+7J2tO2oE7DjU9CwOtKysbI6ENK2psgc+kEOqqAn8RIzKDAupCSmuDblMeitn7yRAtfFC8FMYDwT8hn/yfz0IifsLJ1SfD/D9or4v4W9Dmh+HiN5DiUnbdYj3/4f/+HOOcMyvY3Rfr//fheLsteax2Sy0tYZ5nQeu8m+mOzwj+HZOVlZEy8ki1lihFuLizjEj5av0cA+w1T1Dxepc7M6epqIZvNY4JnXMezj0OR6FcULIqAEZWlRKj/yXiErPAaZHrJ68TWEdlSKJFj3Okn0lDIMDBqyduotiubMxUU95OB6AauJ/DkMlLll/jgclVJcJBE9ios+B8T+LjAohKwK+FIFt2EtydoV3QqoOZJe8PSvgyYfwy2MvAAh82UAtjEGslF39yp1X9ALsl4ZpHfu76lhvRqpSrXL1axeS80eO0U5NG10yXN4D/BXwoQ1JsRl+JN5Ul42wHaCmTPjpzS8jVzpta5etizhTALvAhse5fUqmzcv4WRQki++aTpRlubsUiadYbVyXgV78i5o941VbpIslhY+3WQ898lctvhPkYtcf6UU7OfvjrY624Op51uSPJei388W6+Qj9+lINzJb0Agy0fXOh0YQaUQ6uF43FmUbHWtO6QoNJUJ0TQlUoyHmJXW0p31PHX/maZVs+hJirXGOrNWUEemMouAOK6y1z7RKgTzuF/2IBXq24z9lfYxGBwblhKpgInEMlP2ewMNyNNAcb8awCzATyjZKwMbsvhEsw/t36dhLz+kwOuqZ1emrV5V26uhHFTRFQ6oebHN4XiVkMvMogs6BbpENPSGDnn5H61XTgSuHK33em4oftwSMFSxbMg8DZXcc0Q63bVrUJEu81HiygUq6Ri5W6I4fOm6bJ6a0mmyUvPk3cmSZcTIjlcyd8p5j2KYnKWyP2X1rmXVeNAQ78UaoBWcLEH0UEUoTDzlZ1MKCQo1/7kW1h4pSu04ttUYCetFT3ZRHj4C0sSgavA5IPglMCiMVwLnwvwpc8DoZ+NdRQXi3G5QQDNQJSF9H78VAQS86yZo/1o/M/vPMte1ORi9gsMyPyOSd1YOyEgcfBsqJx20SBTchAfQsrFH0nQqscPAWRMP4YsUYKKjv4V1XqXBhJ0fCV69yYC/3JqSjSSAUg4IJHOzYVip4paO2PX2lHhrYDEGtS1QLQHPk0Ot0eNseZ9GHYuyU9rlF7K7G/nU8KbcI0oKQgwclKFLljIx5Sl4Wzt7DsifJRsgyelaNnnyhz4QpGXnTXGtrNe4zcfVTq+rMXtbZFmby311OiMvyLaW8umqQtpOXiqqZt2ghbH4+bcThPiknBVH797TrltHaASs0pQ68IFLsQciKWfCaChoyYcjapeFBHIfYmE6r8kI0lnyX1QY87oSm0+Mq3LzBMf1ONt2pOnfYVdb/2fGkrPmAhXbW7uwEkyrDIdedfQGe37G7p9O8KKMyxBwE1bheRqJ0U/3OXcPnraiY55knZZchAMYTMcDIwkG6Fqe9/Ced7EDmjhA3t2ZjOs8AIbQgc4nGVaSG4VIdwKQ66mBnaBdN63MuKmsfXKkdQ4Yq/81p7PL7OGY8NztGS+0Zcg71wFj61srKQmzzoizktGG1bq4BdUXw7NpZ7aNRJs5moCpSD2zuGcvc60Rsyhm3sc9X3Dit7s+E8szAmSa+R1Ow5z3zTNl8POs1sNNu5FMaBoTh0OWxlnM4dltndkF2bdqoe2+6URdyjn4HhePFm1tqH2v2xPhe8KEwTpOAaV5l/b4A/QCjFZ6EZ0XBf85UyJ3b+ih+5Fba5j2kuGlGpdBr7xhdYo7fDXD+Eecm1wHnjRrjGHPDN51iYhc8cueYs8yd8+hQPEofKG+gktafs4YsW2QpfnPF7SUlu0krjieUI+YMUAgMSSuQewcaRPfxu7l319Hzvb9yoRAUvwiVYMxA0P++yKogLUrasmAMRcKvUKT6ah+Nve9WdaKi/uLf/Ku6AOAuffcd2MSklYlVi+lcYRMi6pTVlH5z5wvHaVBQPoSzC2UdNazQ13aUZNwomd1d0RhZpxWcEKeV0JkMlfFRTP3SutBaoajnTZ1uMrin91xudoGMY+Tym8hzgE0TQppmON5ihB3OdN1N4ycb3CXVD2Hx6AakkN/Ae75aR02SpGZTPAQyo+iEF8CqjrRlt2vcFrkSGmxyTv2t6F1Xuyp1an9UaitCvz8/q8S2b0lSRcBWXLqP1+nGmxCu8mSZ+qRhQLYpnXXin0f48733cj6vdHifZezt0uG01mZR2VwwB6eYzyrGcDp+Txz6xeHt2kNHmi8H91UOBrsY0mZu+87KglqRRWYvuxFhYMtOOtKctlaEerFKVC1UbYBnVV+H+hLujnuO7kJfY5QL+UzLhxs2BngPaF/sy3NqTU3hHQjfEcBLmMSw6W0ZJQFDblFZJt+L4PuMXpS3uV17bfl5ZvV5nnGy51hYl+xhtWqVcJpyVNwcLRFjPD6bszY/V6xwlvU5XSdHs9+agFozDcjOBdSzRki+2M0kW+ZgCWvXrUcD3Noa3KaeZt5K44xJo5Q9BmVTIp8gTkcJWHL+uL7KfL6jCp/GWL3cWLnz6ivyHVpvKffJh4GKZl0DcD5Iob2oHhx6EkXXzY5oos27ONfUFEjiTpaWHcGarlqViuVkDPZkZ/LDhXMa/nI7q4Fis3A2Fyu2SBSvpzvwU5h90Hv/AHCoKxXMu4XC3bsc6nuUljVFtK9JxxDlvdSBFGVfACCzvl0Um0Ymbwou4gS8p6e66/qB/VUXgbKaSAbcjbuSdeKY8ykxqyfjZAXZXQ1Y8xAJAx3vusuN3z2DYhwla6TolQUkXyi7v3ZtWSsh7zWGA1jLKKu5M0qCZfLsohuY7l34igbLtJvMm/Imy19joOx4/FwU+2c7QIysXGEGsGwesjVcEyvlsYLcCM1GI+FsFe9ZqQMTn9G2QQN1hKxcCSqTIWRw89BMSiPEy6AmLRdN8QwkSPJ5LEbDg5J69SE2VtXhLkhm/OVxB7NKFNLxl882J8EN18sm9em8pJ/aczqzoXN3zdOeU8I6K0+x+kvzooo5XwXgVT54Ulb8KjC0ooPbKdMYr7QrB6KCgCpoVZQQoFkUN6MnXBOkisGpUkmh+8lqRpuwUZLVzKlbSwcgfe7s1p3ynqcV2gSYC73BQLcSOsXk++GEQew0Y+VkjKEmOBLCTrcgAHyMpjHNrTedn+sXJlz+oWSCzRtLogCLOXO3d2+Xi+fNJ4MmktuNGds8Wds+Gcuy1zz/fFkkYFjqOWeOea0ZeyM3+zESIVj0ttYCyNHYbceOHbrp5ltUHyPVgqTVIwPbau3TVyh9LFHQa8ghUQ0SmtJXGVCFMp5FcPI5snsvw4uajoFaR93tkTsUSENnKhNc+iQaUnv7KXbgbsUKlhLiIZhobo5hYJyzBJw3h+hhenKOZrzNAXOI2AyoUHHwv3MxUIZnGoMhnkiDNf4hHYKfgPMAOat4BEArI5+YkzAvkkIt3vK+8k2CKDiRxgcYohJYqPHJuCCTOylKzGoNENJf76/5t7ai2wQypLRqHkAt1XtvzoUyYWbQ8A+wBiaC32RMXbaP0wizadPvy+wiq11uhykXRpWGZRWJc6b/XVGDyTNsZtCM9Ztc0Gm0BZtcPySh4npt53azZxK0QR+wi8UvhWBB6aTas/ORBrFyYPOpKMPwpyu8Zb0Knn1ae3oP0E5q6dIBe/14SjmIzKWSscsADM8APNtXp54yyGpFAMJ9VP+nkrk6QWoxf8xziqFYGcMTCzIhwiZp6OC+57bj/q2fZ5tVFMNwqgSF7x2wMhlrr8W5MiUL2U586DvlzhmvE0OvVHplavYurKeSui2UTeOFNDyrHMibxcjI5AGkHzep4/r1ANLpbkwn3mPteirtoUeRtyXLknecTbGA7CFNCAx3NVKweXHWucb0jLhctqxMhs1n+Fkxv+Uwb0k3ns1A2RwzUUKDJg4cKO8ZvfBC2dy2TdcA9TN5Rfa46Yh5vfksEvCM2dmulzdDzUCFKS6255uBystjRtqaA5tcsnQpBOfOqonFHNSitqaMhiD7GpJJkDYT1txkIh7qc61V8FJnQj4ku8diqGYiiUN34uC2G6iDRAsOsnYCLTgd6q+YGa2UKWQNN7OakUhycEWzJ26IZx6007fRPCEnvLMaW2tlfzoDlbTGTh2s7biGv4e2wE16HSU95B+tjCUfTeN8WKf5tEiGSRrYCTGTLqXRicSe0OJzZ1BgOBlAbWIL0H9kZIlbi6dfpQ0vDtKDA+qqXuU/qg4U7L888RhNRg6Be5huB8A4ou/FPtvnIxgSORKryX3vk70by2js33/m0MsuphmjZMa4vf5xnIpkb6iiG20guPFZpkz5Pn/qh7GGsxsp+7ZWpldoOItVdQC6Ox14WXQZAVoyxTOhauxT0afvK/W+B5TapAsLzLwiCn1rt1Quxie1Vh2lUb6S2wVsqUN7HQIoL6rfRAFCvIP0CjzQu5+KJk1EzGqXQ+YEXXKUA4w5YJXu56o8cLYJ//P+nZ2eEMsaIdjyP3WzeQtozrbvFPw6BgwjFT36nYLz5yrnytE6iReVcXE1+es2UNA6ImPMrUvNCagXRwmBMxo2xZNqoxggej6h31GM1zGEvYreng14vtcuisMN8xuBlHCbmMMp2raw2HwN/DeHlZ4w8b4C40KUJTfO6A2WbpgV5509f+DAsqjAcKgf9tTdTLXNfZvLNNZ2xA/PNcxzQvrSEib7JDNMPtabGSq7paWlobn+oGpRqF/7skt0e7da+vLPvVXyBlzHKZ0UeKUFSS7CvfHdMU701qO21voHZM0ga7wKe3AE8PfIlXhP4CeH+ipy+HoV7n8EtYP5GJ4TjpH3hl3KU81lnWjJsCnbRMsKi88IkrsyDfYWZuWyFCr+UIHMx9AnhjyUeRs8B8Aw6m8Egzx2mBqedVcrPPsKAJuBCs8ZqJw3uyplMiUur9WBiUrpxYReOjbhWk2/t496t6qi6pdeqD5duuiTpR84hqmkCF4Gu6PfTy1YST67TdwJu5INkl2Mjh3LP2bustfG6fShV8JRIjDCpvdexkP59NPT71IVjdX5XPhzXbDmklsjjijIbwmyxX7wDVPoDsbob3Zkg1LfeFUHhw1HrwluT+XmitKaKWahHQ01fSyuQsC1XHgOmXCcsglZipuRtaIDcDpZmH0D+3LexyASaAkHd2lbY01bXz5iyCJb0C4Z5hfuSYHNmSQLgLjTYMHRn+JoSrkQcaxtUVGJcopogIVHYAkcZZ90ZWZuHEmGswElMDVRcMCDaobXhDeVhVqorzlV+U0pg+F8lXD+wsRTRfVQfbDuNb36Kh1uWWj7RjASPCkjItjuQVpePpBY615jPf5K+VrmODt47zl6pRUNj/1unrlhqF52zutI/EMelLVU9+azid6ZR+U9P3n+VpyPXs9Cz+P3/m6PWxLK8ag4l5/A2ek16GpdcGElda5zsabdSCOLyVSKTAEYf6GRYoR6sUkUEI+FJzWWVurczxjXTgXvD6DOCx7kfsiIu7s7/QgiB1BmpaokcPJpLtE3zow0WN4bIUsGWUt3pyDeMiNmoNz5abcKBsoFot2J7RYHW01UIrRD/pzJKiG+jNIjSxmQs9IwUBkYqJRBiu0YyMSwAxiiBNoyJbQvz5wLBjCtqbLG1YWNSknLtOHa8JcRumdYB9WpVUm1qlfWU48/rKOH3Ho7a4sUQi4kAvYU58suXRovV4ZioZZdGCvotcYGyYbrh1r+eBfMcKfk1wBB/GBjzB/axc7VEJ0ZWzHvCSwKxYBC4m3jNRM7K7hrLe70n7QNIuIB8LniWs2VaIYCaYPWSKTAvKewM9iWBgKkzYswTFZ/VkLYFwIQPkSZx56RQxAbe0PhY7vhTbG8LMFQuimZg1oMnlOAMXRLOH65Bsr9biaXQircaTRqlBNAVh8Gwrwng9A4hCI8mExGUSmYjs+Dwafn35eLlffgHZBUm6K8WUWZeFIlzdsr3JBwpD5kzsbtlYtOVnrDunhXtRVpUl9+jNRBuhlvadlex+5/SFGaDcQLM/keuLlWPB0oYJNG5sZEEi304zsYLmbhuole/5jzaW9ifCaSsKcMlFFkzjT3vMeTYQvDq5LxLHvOl1+WSUknz0EjOFt4dzpIwh63YceRlZ2tx1+YoMqEyVUv+q1u61ZVm+kPUIQX5XuNL2s9LMdRGUJdbXAC3YnH91bOKxj9uT0VX0tq8jsw6l0s2D38vs9azdEoZf9o9OM/wORbgOwyosyjN4qH3wyUUc7tjDoGqvQUOAaqHHxiv5htM9TJbV2DHCapyaXyp/6ZMZJuDnAe0gDB0sChUiAOIe0bWdtXxW9DznodaVDcvkIsbR5Ezbw3rY0UNXi0l8qbdp3m3N5b3VrU08Wkv7tQJ/XJxx8AOtoXcz83DO5klc92M2mRhx+Oybqd/OUv5ZtdWklKcotw4zGZ8fqhXcfoAtZCKNlIGRXBvVg/zWI9Xf+90z5m/CaMRYhiWIvLlXdEgU/e1aG7kOZt0Ux7q9P2uzY0ApO7bUcbeNM9YiZm8Ld8ZrMPY1RUl/sYsAK6shSj8bTr5lHat3Q66D+ek5Eeufphuru4bckZfGaYxR36kTIif61RPv/XuzhPiXUn5hrZxhUi8xQjRe7djGRInkPFHFuA8hk/zGjL8EUjqfJ9vUyHH7hNe+kQk1a1oYJ1CEsaoINVF0+TphBFdIrJJZuXWbMKHZVh4beiWQSh8q6qdXQELpXvmtsUehu9c6Ry6QPOmqH9BFIlYTyruHVwtmQGn53LUjPK4481UDb3kouFzyaOaMTgZHUOY6Ane018ZWfNWNiYzGb3QjvzlMwQeRJG9rinDOKVktmKWLpyg3pdMUp/+P3v1LHOBZp5Vxcdpztx8A365Y0BcoDL6B/XC7rBYCKkXiqBI1WINEuAzsTaSGXJd4DkO/vSiwCgHGXdAH0JilPGgiGaGGKB4/xY8YIPbM+PBLSZeQc098QISu1SBQNlpsul1Lo15vyLHCFtOMHhNIRTIGZm4CWlIbIOnV3Hr1Ns25UKLKFNMqzSyBTGZDAotGP8s3sqPB/uxLy+KpgxUN+gWPBAv8aEdpeqKunxR594WMeOH3DmmqntmZysI/Remuq275CZEdXWLZ45LaMQ2AUxNcJkY2M40w+JxNlrrB9ZcrbEXr9gwU9joM7ZOJk7bY0mYnlcnTTc4O10d52mFGp0dlatpUMXV1ZuXTAl2n9ngDMdB0NJa9tGKfSqO97U2NF4TdYnDq/qUJ3mOtgG8utNtyvr88XK8HGtaIGNa8YA1IU35GPx2qV3kraW56VxgHUBPn+D8dMY8fP53BDpcOv1594sDMH4GGfKrWtwDseMRAmeQYGRTk3xk7lk4XJBKEUZGz9RxhN/UkaHfig3GPbUUicw8CdbEiJT/uOHce5j5JI5yaB4Oq0tJVgYf1/lhiqsRDlHr4HKe/Ypxb/6mGt1mF0+G+Z1LoKJtFPC2zejb1QDJ1H/IzxSz7BYhtjTwjcYw+ZpstHx7i9enChXBG9AuYc/2XOsEWyy8bJ6wPJlXrbxY/iTMCf7PdlguYcCWflkup59ebxqInZYo9LvdMeAxlr/ynAVzh6hvJfx4ClXC1KnF54ElQgByvhEtKKm4JDMbUvvAav9oifBTsZe0owHBhI2d1HBvvtVnA+2Qvcn85RMn7CEcqqAyXY7HRdNN8otufIcpyQDZSfF/mKn2+0K6kyLEAWpKQ8qcPQGKOx4TbSbiafTiTRtAOmD60kvIqkyD6v6BgJiMxlzqX6ejWV9A5LmTFB82pYfnzpYM29vqUEtL1OlCy+hBc5gfbriE6d8w1k3WFDjnZiBci2WGdIyw1TRw7HfLdQj2ilnpJ5+usyIVVwI3kWeNKnsNVaysoTyrDO51N57nH3y2YX/fgeT8kbL1WS2sxwK0swg81uFN3ym/Gee0KEOHXW0em08IVpA0ZeuoAkZJmrMUviZjuZRBl7ACRbUcUKV3EbNIWd2AiSnfVSnLtpJKONf/yG64DStwOv0F7F4yC5ZKGSKo6YUAKvECdipviVit44v515jd/Zj/xkNl8flc0yS1XIZHmWQv1t4ao1ao9YXESNmYLqlq612IwK5twiQL0i/tsjOLSp47VUd6z9Ixwjr8jpCbEXx4NBlVZSNflS0bQ902snkUSJ0gnNeZOQ5znsJhM49f6ysA+3ZDB67l96AC2BKbyU0P4mSJMRDkjkObGJ47jliUGfCSI2/Zxlpb8O1qggL9Tz6gFFhxo5NOJ6R9xzjTKHee2rummflldJ4zxnAEj2dgUrWUDPvqWLXX1OvtT57n332GX0ohyO9DRbVrKreuKenjkweofzxAOPjIGMDlPvHdodhDt6EYxKiC0zBdDC9JZS3baK5J41SEgcsysLL2tJRuduuo73iDK7RLodeYMvdT3gehDISxatymLJmoFzuqHOr4EHZjLCzbgbKEqpG8t2OGP31CtKpJZEK7pSJVcxoS3EgX+rgaIVW3qyCaYR3k1qpcFYL9IzRkaFLcOA1upVS3hKedaV2TRikxwZzkA0vVAO6c9x848M6mYYVtWkHCBlhMoVo7uf2b3cXulW9O0bqTByZ0lg7Wa/JlAnWrPnhGN6KhK++OqGRI8tKY34wM1eBM1T+uc7Xc0Zy2+9ThomZW3b/1DlXIH2nUha9rl23j9JeFkRmDRQIMEBBvKTctqgPQLQsYKcPt+6gKETDQvhPuVAIrF9cZpV6OoKe9PH2kDNffAqe1CpwrMMITFC4kGdqkXgQJnXLrlRMBs/RkXRkbslLoRBQzMKKngdI7kwU5xh/RkN0pmtsE9WiJ47H2lOBMDEzwSod+NotjzGeVMIAXsMvLBNVhPHNY3GX9pIMUMPiPwaGOv015fUEaqhRjd56lXW8ek0d53xmwZcqasZCa0iGiqyej9ZWOc1qUHxcjX58dXUIBYidDevr4PArCGFeB1PZzufZeXUxe2e5OJBU6eb4A+fph+aycaEoHTxlgGwu2wbco4dOFRknRwxPPlk2z61Jx+kIx8nP8UI5tyLDVamwn1ZG5oHknqa5G+qFdXj/bj385NO6tFZdVa92sR4Y2kwbn4dyMItk2Ewa6yLTXfgiooiolVizz+gbtKma1kTZC+HrfYmBOmDlL9iMPbRP/6aDcr4epOz9gMG+TQ4MYXmNIAbKim6ibtm2i0fYOS1voAwUNysGV8akWNlp47A846G9CmVOVeAgYlT70R5Gd1wZVCqf7A3PgTbJKOsVvkcfu2lQ3ad1V8lsSg3mgPBP6w3vqTdNEfrq+PQhWvjnfhrSqb6qwXvq1bWHFs5/kx3INYARa1HtZJasO3Fp+Ye1z8G9d8o+fsBA2VE8/XR5L8pAw7OFerareLV2Z3z/UqDWz+L2c05cNRuX6Oa24TKODrt5aR1ZAoPgaGU5RA++ma0X0s/WhtwJUuwBylUC33yh9Jf+rMP9++pYg+bK+mMtBemyEW4AbaA1u3j7FjrZHjmaNtSVtaMdV0eKq2nBFKxaXyWXNlB6tRY61H0wxdbjSePudC4q4iRwg4zlbBlX1wf2OfVPhu8Z6MhyAtgNc57teMyYOl/pTOe2dHIEYfUWwZ8KsIkYo9qq0W2Y6oD9Kz0yd7Kb0JsZCi8D460f24YMQ2JYWYUx1JNvjt/uOHel/fKcQuLSxV6aj3YWEPPDOgbz/1IPyu3954inG8PVGjlY0wA8qAR4o7VDDxs2ZXPMSJ2pB2nBtUSpV47QUQQRMyG0ZkHkTEPwLpWMXgaea0YLNgtkXHLQaS9A5K+AEDsTd+YIzOo9kF/3d++htIcfpLfje7wfdAR2fQSF2QisjtAVE3EKnO2sm7ts8afFodZ4whjqnEebSaWaDaXn0Jjybk5r5664+vQ7c2WDGSjDW2m6U7qCE9q48fuVFV5GcMWKivCFzdsy98Tznuz6OSRUp+mCW3JlO0MIGealy5epEeelUuXKuqJbS3oG9NLRuYPlm0nyBo2owGtES693VoyOMOE3SEC8QZg8h2zpR+BP35BQ24vN2I2x2g7ssxmsegcaZGnvcLnSwKCYvZwjozGZvbHqigRrzcqbSqcoHpQzXyxxmufUcJfwIjKqfEkE6fIWyH/gBoXpzhLaO0CxY+BOpv1yCLdtO/Ho0i7KnAXXaVYPJfjS0dk0QZjeSYmp/SkeQh/qvau0ccpAPYDGTBPi//9CA/mOW29R6vEdTocQZy2XnhjTfDpd6/If9G5YImaMUAcuF+qZCNgPgd9nC+mc1zpekQvUFtvicIJes/Y2xaywFsyD7E7UVAb46QiicT9W2twyUMKuz0x1sB8ei+3bocJ5U5Vy5ygdIZxIu7SeAihfqgqqlvB28gHFU5s1UQohSCb8ioJW1C9SopHaqgaNKi9XHtIieVAN8q+9nYTEu3ClTv7/2DsPACurq2sPHWwxJsbYFQXpvUpXRJQuRUBEpdi7sRuNvYud3nvvvffeexkYpvc7vc/s/1nnvRdGgjLmM3++L8mYNzPAzJ1733vOOnuvvfbaDiLkDeWmd6g9xC3bsyf5+SKfwMn0E5T4mT+kE9nGQwrLjTLLDUcVSHkw5Q6TgGcU712OlNUCKfUT8r66lFf30C11bVpBKSe2RoOpOVdj2gVKUmrzDRrsmE265g4OvZBz0qZAJOe9psB1NqoLpNhuurRshXVporAbriFI8J5H3Mrlduq55+10p+5YteBxjsA1mtQupFEtO9qouoXi0pkKcOXUhk9B1pFEocKHbU0EQHW0/K12lAGi4Z3QmX3znqUfXIzn+UFEtwmexzogpAkybhKO/5Bi+Xjqc9LRdEKGbNaNptfkcpjpyge01FKj4bN6hgk+pg19ZUaH0k+q2JrRqMh/3bqzkZPAqXDju6QHgTRP/JRcO9yK8BeC9HVhA71ANe+8e8x/jpw8ddQeeegBKu91rTHr9vlHWtrywbQJDa5vGaR69n135uehMB/CvEK6RZIHNyejQrNHJpVH25vtkOTgfsvd14mv21vutt6WShSVm7mHY5Xo1v92e32YRHMcin7vFLcq/QClpQ5JzTKSAaCGMRZknYYnGWpphx8iesIx8/B9qEL5ZSGg4lF68bZ3t5R5d1kcY2pSIcjz0D5ljbiLlA7F6ZiOlj2cbubp/W3Z512tR6uKVp7oqQYh9GBGSOVhH6KbJQXpGYCSaX2hK5AaXSi10OPIKqWwzum3mtjqfrfrC/M2nBZhOgtJlB5Fb6eRUSSlPi55FuWnJ1sKTqNR6QyhVBOqICQVEFu3weLphzvUpp0dqileCTU4VxTFgkRGjaciG0iAoA1rVNsiGmJf24gN0pA8HvV47K0VSTMq2eG2TC/5G1NX1i7AQULjvjWtlZSHfqr8ZCmqf1nNXPg+FgWc3BntwITXJhGdFpArB+ryvpYmKB9g0jSWgNrbRUpKyfg3fZbORRG7ogpXSNYEZISPcqnIouUhCyGkWkdcEOSP3AJgdKH3vvC/F+b7Cq8jb31pWACX3ksiwrT9m+zEh3+zXffci6FfY9qHGlkO70Vqleq0C8HzoZvy4SuV3agZkgQcJBF6JiJZSK+HsBO5R3Al7GuIbkP/8gzR1Fi0gYeIsuG7mLaTn8hBlUyUpNFPvB5VGZUruMCSyqp63nI0EkuHFulVgdJS3V8nngy8M3Cs9H5Kea7uBjm/asBnwGJFa/7AgbNiTUVM4q0++eSsoydP/yce+/oZjVlX/6keMwBcP3ePBbC6j3EJ4TZhwji7o0V7u/Eaoqi7q9sUWlxOES3lfM+DMTMvUwA1lDYiACp1CFPCh9Gzxyj1vKWA0lYwYz8+UXs7WcEONFPb0EUdfAfDgQ1OchCwIFYYrXvheMVCCzTIDTTURvSnMI4Fkko2ebtlhnxoqQeZCixwOtLdCkj17BjaJ8Yg52zsTBh3l/nG0+EsgAKUMocTQSEvKJjU1pIhyqMmDLTxr3ezJpWutj//8XLr2au3rV9L35M7Ac+GlYUXlL7+pdHlP0d+i0Qs3GwpAvzXKmz/7s1SFCB7Wv+p7p3SXnooHkcnsm5mIovNh+NAnniffIX93HhO1byTe1DYDrGTvR5haEFLZtGRMlQAhGixiGpAitGihZ1u0dhONqd1pSWK52ZUl+A7om+paImUu1NvI5+v3NBCunZnQXxiEUdWWSImc/IOz1KvXqqP0dMcufBK2gFF3dBFBSgX/mhByEFAu40NJvLdkdEuDVN65jV0Ow0ll75VmY27HKiTZgFU6URX6c7iBSDlHyW0zFMLCVeeHtN1kv70mRX19ej7fg6gtJ68HjovhXH/FWD+hxtC/JhhdrL3g7S+wJnchKdW+VqWDUeaTDtMYjOKFVT04hFzxjHw1Ac/mEoamIzCOubmagw5Ra2O6DOxQw9I+E8sdTf9KQnwqtk04DLdOA0TvnSiAR34bvn401U5IQQiSLk1eOFj4PL/2Tkwno2Uzv1arS1NmpzNGuSJLx98VaQDPJVcEAr/nAZ7BNpjVOlT+9gvgZQivkwst7MpNISEnLaH+z5rf7riRru92g320UBErRTBckcQEYksH8wgBTKnTK60obhqDIOemAQmLAKg8IazXdBDu9A97KCqv5XK6G7cXKNom8sJc6jjPnTuEUHLWshxe/6PICG5owW0PnQz3Tczey16rqUeetZSCc1yDnaDjQcJD6GBOoCMfU9vy1zVwdLn3G2pEykvjoYgQ06QO+peyxpFU/CklhY3ob1t/bqv/e2Be63WjdcyE/5q++zLDy0mOtp7PtrgPxM1/RqACoSvIr81lrqwWjzwJlzotDhvdUWLniuTu6XNpRTG4xR48hx6+VReMiFo43kjTxPHxyqKcsEp47BiDlnMImbTvfGchd6NrTHtKQk3Ajg4D2RhqpZKBS5KRnIN6lAlqmun7qhn0c1QiDNqK5UTPIHeuqNUTg4hHozt/4yljB1lycHboBHjcSPIJDpD3Em0VqCucLRjHkcUAI3fhswW+rgpzqKvzgRORAUsEgGPRkUp/U1i/SSjUVIa5QowqqpJb0VklIUQVVcOYsocpOw5AiVtRv+UXw/hHZJ5EaDcBM6GEUUG3MD7d67U49z1pT8LNNJcSiXleYilLZxtoc8/Z0cYY3Xqlirmo2CRg1o/GyvhhAZIPRjtE4YEIYziRUwzgAq9VAoiWblIxDJBJvy6GsgT7rLI55/Bq/tHyzi6mXUdxTLhPYID9IbMehvLP2fWA+LApXvA6xdQF2gQqzzhdX8U7RXiCANgI3AKCDu11lXZCxSGnn/+LEANGnQWoFasMFOKGNgbOrx37PD+/e/XvhfJ5pOK5jCDUbFvFs/p4w9/tGqVm1ilG661vq1usE2DCEjGd8Vxk8EnpHdZwzWeSiPTsQVmxl4m04nz5pHirUETtQX8wEjAdsBXbaENbks/8x0fTNPwXh5f2ZTyYdlBS7Dt0YpnACpbgwn8N9AZhemm5J2y1NDBlry7j2XsRq6OErTgCA2A+wConT2sYCsD+xYxeHMmfsVT2lr6WABq/D2WP7Y9MoM7LGFSczs9pZuN+Usn647mpMZNt1qb1o1t+YrZCs88LRYL+kIA9WtOUN1sSf6RWZnCW1lVqEz7ax7jJwvCD1AKz5NZWelZQIBOe9nVygpX1TLUzfHy1eF3Q5PyjTGWvmeLhdJqcqBbRztUldHdHG8FDDIoQGuTwiTc+DuIOFErJ+I+cBo3yLAmnNatGEjZqKGl0diaCChF44R55J4WdvRZRsYvY+Z9OFW6bLlkM2JKdq1U4/KldVJFhq0gn4I0/2DEf/T1/l1kyuuXf49ev8QfGfqaleMubXSaTVUR9FE9TEZd7SquLuLSZiNMJ33TlYeAEi8Zb8QTwtE8wCqL1hEnyC28UYWCzu5EI588cHTumr/iKgpAqcKZJrcM6Zg0Ih15RvqOVXb087/alk5tcR6FIMdfqqAiGim4qFgJPSHLw5qgk2qFW+mdWLcAVDFIEaLofYxGBBpWvpodq1LDDre728I+wXdrwzzLjUXjl08UjeZNo8kVwcnjKg8SX5GCiGDH1Wl76qUrcuB7BNLKd72U7+zr1/pWk3FhaY0q2IF5jhqxFphipAnGCxd6ACQeqrA7pxrhf3nqkIcBrpJPpKlG0WxOqXnz1jDC/VG75fry1qLSlTb5jbstelwPSx2O99YI6AhASQCVMQLifBQyhAlopGbhZAIPlb8e3eRW9FDbAahNrS1hbXeiKNI830p+T4z3u/hPMYDE7Kp9BLhSIigAylUatLiE7HApudst+cS7lrKts+XsQs8EC1/AmJl8iPH8zTDya7tZ6mzAaTpPYirjy8fDPY1HGyVh5oS7LJpBnTvH9rJXe7Ww6lffbNV5A1958Qm6roWYvBl6EoVI8XMX1q9ZlIHvDZwwUpQXlv7/I4915kTmjXIRg7Ibt0E1hYSeORn3acCkxjkDFgU+uIejhy192nQ79tTzthd5QAh9YCkVK6BgvtXSG9G2cieVojsb2+F6NS1U/uEowfPwLsppSWiMj1EGlaQkyt6n+fpEnx4o7z+2gsPrHfmezUZKp9UiU78r0JOmw0QpFLGTusYyVCX0p87/k9dc+Gfd7DotDTZQmlpKktVK4tl0qLTvjjp3uYXjFtmZlRU4AhWW63sFVEn4dlKBScKkTgAnIvsnTLqfGHfDPXlMEd7/yGs5n2g2cBjq6bhoRir7RDyl4AzRJTB48oAFTx9sO/reb0dwOkigYppwM4NPq9OmhdQjsykeU6R+J/E6P1G3Ou9THYtrhLSmUVMqgbXhpSpz4NS2E6j+jxHKR337iWXtW8PrPc2BQtxLASVfti3o0DIB7CwR59wvr/jiHQL6s5jEPFdA8qLJQIag+/rii2ejIJHh8kALrHtppTTyTFGSxMjSCervoM7ORE5yPgiIQH/+vp4FqDysZ9TdkQOgnjgVae+8/yVTl2pZvfI32t96N7YdqMjTp6OLpO82dziyIgAqk+peNjKj7An3WNY0AGk+M/VWdbKCzRirb6O6vxEifXV7S9j4JGPqJvNGHOcXamIU+0yZrrKTwgCVL18WxzEIOUQiRCH0m2kph5/BWL8DxBblwv0A1AG4px1IDACn7MUdLXUa04Kn8gunI9Kc3IaQDu5pYmvLn4Zqd1ovm/1lT+vRup5dfcmfrAHmapPGjrSUpFi3bD1zqkIaIf/Xf88v+SO6Ip6ihXPuf2Rh/+RntN20QXT6c4Jo4WhQpqbHabilUjlLjcNEZ5dlT5xhUS+9bcFtulpY/TstvmJ9S+UUzqxT01JJ3061rGa7691iB5jpFgOfkQwQpVapgyUvi78JLg/1semtWpcqUnOLfvopS5s7Bd+tA9wpxKuqHAKMOUwTLlBXvRcNe5mm43/ErWi6jVciLspVVNW7G2yg/k3JJRIpoiSitVLk5mLwwOYg/cVLKSQr2g5nR9kxhmocy4+zE8BmKHeM9me+Ur2GqImqVRarL4kQOkXOFVwaTuotCIeu7tLmzOYUE4AV5fUE0sJzv/d8r1NkvaNdoQQKkrln9PflwBulMt4rM1V9fIss7I3XbHejO+zYNdUstQK9Z/WpUtelyRhyPIKiRTgtMgnNaEPCSSKJARXxhOyxcFSxDBCNxR8+DHfPo42b29F+D2HmNtRyj+8iaoritdMYAzA76xZAOFtSEM0g5D1WpOqemy5/BHluBCWynGq/c9WcMOGnHJUqerIGFkBpQrFsqwNTjPV3coldufKXeSfv93l7Lo9AJQOHjXQ1SWu9EdWNxVSyafM2zBCoaz0ZADv1bYbwzu9LYNIGKyXSvJEM5CV6yh0LME0gw5qEtGAGYLUYHFlPFra5veVtIMpafY8lrHrAMg8PYg9t5fFpIRJYC360DvzWK8IKhJpgt94xV+WUvcR+S4380lL245C3tRNhWTfL36cGQCQGlAjzVpB3zsR+ASI8e/K9lgdAZQNWGZNw0CS1s1n32XHI8U+f7WRN69ewG1Djdu/S0/Zs23UmCZfny4WipsABXNQF+pt/nxeOOHDKBxzS03xwLT630bC6o1n6kKXMmWqxb7xl0d0etoj6d1n4DTUsiSGSubSh5FKeTtTsOYZkHri9uh1sUA3rlDqWjnTA9dhREYqnQhSM6dwuFva+9hiBffw+Ctw1LlXM4fTyZSYiwsS8TrmBjhc5hvI+pZMO+OTf46aO6A31V9V+a4BS+KTSm7u81EMSAw0UOAUQbY47ZAuOrbNRO2bbGxtH2VNrh9gTa360gau/t0fXDrYXt462j/bPtFEhq2xRwm7blHnMjjgejSjX3UXJNqS5E3nlvxxRozTPWyNFfV9/br2cqQa7QxBZChFwknzQdRgr6EwmhaH1Q0JQh/5pRDu7Nls4kwlC7n/QwvCLiq6JlUjFhpZXSd7vVP2k9oebiscLXmOvErji+Lt4OKsk1OrJcFi+ygxyqM6cvvadLfKdNy128STaxejrY+YfBCLvJ4dcLgJFtD+ZRL/patERD+MFeGeA4lyQUiPwiBF6tT8FqK+/9vgnFYrUh1d4aK0q3KrgBX6mKPdUlc8Mf7Tn3dt8W7d9tT386JPWsNYd1vjm8vbxgOYIjgGoiW0tbxRRJgCVg9Qob5wyKfrzAK6Uya0tgyiqgDF0+RvpLNnQxnLX3mvJTBxP3vIqFVCq0lgMaaaP3gHXyO7sVvR8HUCx+BWCC77VHpC+0aJOvGzJ+7pYPuBk2x9g4gDgtAeSfCvVu6Vd8c0BGccDUBMZ3jcNkJqJ7cLkFpY/pZEVzOpquwY/ZQM73WVVq1ax+ogP33vvfYuPSnC/sAByUktcp2Th9pCfvhGB5XbmnSryQj0TFhd6/376hvjf/MDbdc6mPvOb/fikvZnK5skgSshJjsbH+rhlbF5t8YO/sdOPoGlqStsJUgFf1dqAU2XStDo0+GI9gZYpnEV7kqpQhErYWKJkNWphPsjx6JpU8qgLn2Su235I1919MVob/S3je/b6BQxKqTLRxPgsgdQg20kZtKEk/5ALArYpEJealCHZnwSVOW68dBEjqEIKd/1M4U2s3xP485nI2u3lfAulorM28ZgNPbXSXtw51rqu/Myaz3/dasx41q4Z18+uGNHHLh3W08oO6W5lh/aw349+0G6Z8oQ1Xfi6dVvzqT2y5Vv7+MBMWxF20A5wL+PdqClvsxUQWeRC+uc4PkvCBD/4+qOqv4tuC/Mz3lo++9YV+rezr817XclQGsmQv4JazaJIpzcxndYYrzCp56EIka1CeT152WQLfvcV29/2Hjt2a3W8z2tYFtqpzCZofbCpjqJPMqoulxTpNUWqM2aNHso0ugOysHdJlbEgfZXHmjS1073ut8SP3rHo1Yss8cR+piGFKzTlOUs4i0qeKnCyc7mUZMVbnK62/pPX+VNQKpz+yUM/INAs3PKieY2BeY/uEYu6RpS5K2BnveVB9qvB91TsfvsEn7FqVe+0ilfcZM93qW87cDgomEhXCdyzA6jR9OWNp7NkfDtsqu+ypAkQ53PAiTXM2luH88n6e6xgA8aWi9tZ7PLHLOUEos2CKBdF6m44uas7LLyVAeZ6OhdXD2X+WnriQgvb199S9qAW30HktA2ElH0C/JNt7m1ZC7uYb9xdlglC5kyCnyLPzCeiSp+MgnwGZO+Mrrbk4/7WnlLD9Yygbn//fTZnwWyqOkJAfjcubXmEdC7HPqdScTbn/uli80R/hW6u0yb5r8KLkdvo6Zs9k3sJLQPXGX8rh9AiYz0i0hOoeKGtq2K6krnHpugWxXPDFDfl+zCS27bJEr77wU4+9KgdI9Q9hb9QFBWdeBakj0bepDo1zNdUI46aWihKu1AWrY8u+pyq2M1Wa8KC5UTFgnZ/lWq2HVfHI20QY77+Ijk6DYE+mlEBborU5uP3w8lDB6J2YrVKc5Un5lBRjMzRdPIr4OD7ZEcSi+RAPXdF4qCcTEIe0GeLFG4Tu7De0wsFxi0praWea8E58bYi7oB9dXCB9Vo2yCqNf8bKDe5hJYZ2suKTuluxOQ9Y0NReFjS5J597W9AM/jyTa/oDVmzyA1Z6fC+7aOT9Vm7IfVZl2AAbOPlz+2L9VFsSucdO5yS6iTJoDXDdTbR0+LxcDYaVEFTvpQD0zCWlfKHL//66dePeMe/jfJvwrK5OrI+bYePqR555IDII7m1h7kP9fim5wRZ3YKmd/vZjO9Slq+0nfTtycyWU57UtgUJGfPMmjLdiPl9tevzUMgN4pcAlJuBFFYat8Mma8FL1ayFHYI1QyQ1DNrLt0YF26PuvLGnZfMsLPQoXRkSFQV4WHKMPZ8s0H2000ApOjuBe30/vgafeV2Spdet9re+Bs/87b32NUVcDsVsYP7PXfg6wAhtAXLGao3MBkcyCGJu1fAl6xrvs5j/car3uqmsz32NIBRGUwUNnQpTnwT/ZeIzqKJqljGZQyjgmEs8CoFYwjmoNjcXriaY24G6w6B6Lnt/bEg/8wGvFzYP7rTTXE6w65ZgHUBITOlsz0QCJ5OBHfrT4zZ0sm94Z2wYBtqkXqR4PupORyKth7We2t2Q4p9wZba1gJlqHaZBikzBVHwcPtbCznZje3b5+oY01rlHJ/nB1eev37At2POwEv8o7LZzoT0eXP4Q7C0Xn/0o8SwZciJtEoues+FdxsOPM/K/DH+1I4yyZl4hjmbTrYtnzN+T9Ti4oQkU9KGyANJq1sDh1x6jeP/5V/jSpsHQp2GnIusMpftODLWv3Qosd/DG90b3tVNMWFk0OnlAeIzSuaLikcKVrzahitCDVbcjpCgjFoTiOY/EmtVTlDiUyVikRlZi2QsvKOsBtywsvW8o0ZtgfO4BfONomFkESbTPpauvQUxKeC6S0QP0LsvBQA8fVKCXgpmQ7Lqdo6ZCAKSddG0B2r5i9kL5K06XXn6lWGAjsAr9hvRRX07P32yuHJ9gds161G0f0td+N6GllxgBGY7tb0JhuVmp8Tys3ra8VFzAJpOge8C4ASp+n8HeTAK4J97ufKTmpl/2O772Kr6vNftqePDDGVjAYIpmp1S71IXLMVwOrQNq/avxOQa5dxAkbVY6n4qWDRu+tRmcVNTI4k+bwpgeWkhvO4apqXhqom6HYLk6KMypZebHcieWrLerlN5jHx3jwCohnK91qsXUrk+pVBpiwGa6JQJGxV/G8/9FU/iJlkIfLaRwDU+MVMeNKF0LLjO82qoMS6pKHRf71JYufP9ayQ7fzfkRwQBDZ5ZP6yZNe/mjSbengOLPkvZbpbBaHM3hzmznbDh3PtyuJlAr36kms/N03/j2lpa/ppG72XtE+HA/lGok1wdvjD3XvDjNSqV//x6waotbavO7XH2Nw7Ljulj6R2ZcjW1rBaGie8fhFjaNaTSCTDHilU0jLn4MV0yqEmhsgyFaSnS1qh9D7biqeT+JhDlgD0oqRMp0G7CxLHnTGHVAtE9HwT7s+thTCsLwtzUjpeKCNCDU3AUbbe1j2yu6WOr29pU0j56SKlz+LkG4qxumIsrImdrC0xX1sy9hu9nKfujQF32zlmUDyzhffWjKK5zNkhgiwQs2AF7pdWqjKzZ14qzBACZz8AOVaZlTRouydTdk7lzQhh40m7sZVRJxtrExcNU2WFhXnZc1JSmorPU8y0Yl615QuuXYOOKDc4P2WtGahhbzzFwt+oKuFdKIHCbX3aQjSGJonk0np0uRwKdvYauhliI5O15VFCrPYWJDJSAtyKKHkNsfIi7D/GKfqIUR/UYw8CvvsS4vfsInwjKIBiy2bNM5HNUn8iKqF7vTS++TomEKRoxf0/33Y7w7JooXvAqh8WbGAxhlsAB9q5sR0FOlqIpaeSTa3PFxoeoKNCl1t3bZ9aTVmPW2XDO5iQYweChrd1UpMecCKT+ltxQGd0hN62cVT+lpJ/i6IvysWuCaf/Vp/7yKrqYqqAKwZ91kQp2zQuPvs5llP2CPrvrHJx1daWFqU2wQC4lScVTN5flqqHg3GO6g+QtERAidF/fKv1vvqFP1Fe/3nXW/usBTge4Ub/X5F0joYpeeS1gyfEKxDdjKuarAd6dfTtgJOByregDMnrp0ozxN470MJY0KQi0SSPSRjI5xLu0weEXQamqmIug3sOHKF03QFRFH3j2KCwmmogFNd8el//WUq4lgTHN/D6xIVwnQj59rgxUs6QDI13ECeWFQ31dMo3ZuOXX3H3CV2hiAXSCly+ua7s2AkuY3aiDTVuVCg+Ytbr7DLgWved7MZCfTx4R48+AfI8mZ2Hbqx3p1b284fOptvUmfLAJBsHLgxoSkA1dzSJxC4wFOnI0XKI8vKWQE3JYBajjZqUXsqfHdayqreln5iNG8lkbMw1PWuagX6OShFUC6sYtNmR2y25O3vWNpGmn+34rdL93HBxp6Wu6kjYquelrMc/dMsBFozEGXOgYOaCTE2De4JPZTNpnF4wSO24MuO9mDrilb5lvLWul1PmzhniTsNndZBzYAB/cuFkMn/74G96p5uIYBSBKDLeRpzSd+SwZSNHKIimdkX+LSoQEKlRU4Pxb+z+WIxiUtQNYmH0yXolOmL0igmkVo+k2vTF0xGHfyOhT/axw4Smh+/rhoNpMxZa9yC8U40lDL1Ip4wP52WlEzaIZJrNbRweulOoAIPwcoj+vb6lsJizMbxMvkWhmtyhTRrY6EvPW8ps8dho0CjqWbdsbHyAe+UlDhLINRPdYZr/vKzmkulizmTghZtA15oo7p7yK3JIopKIXxP4r4kMrU3OwlRnoQoLIyjmXH22f5F1nzW6/bHET3s0qHdrMwIop+JvazEjAet2Iw+REVERBO7u8ipzMyHrMS0PmfBqTBQnfN1iYn3WxmuS2c/YhcTeZUb3s3+/ENPazPjr/bt0SV2ID2CyU6AExGumo+1TnOI6JwYVQeNKwxoo+kzACXbDrk1/A8AKvCzPxEIa7dQ6cuNT7EMHz5QDFNwpmqpaAQ3zLYTH7zKTIB2dpoDKRGAiqcIcqJWBQtrTLNxEw4u1kY2EVU6hoKJVHUTaiLORdC5u1UD29uyHhQAWioOtdgKWDfXwFu+Ux9LfO8j8y2abemHN9MhEMpL97g45QWqamZoGgvRYwa6FxmLOo95rmjOuYcK2bV8MUhgosZqZRKeQY0+q8utqB9yNJDyPvDhDc31oqpNmzbZffd1tauuvcnuaV7L5r/dwmJZC9kYBxRMADcmNEcXiewArjqNSn/a5LaWM4PK3jKudQDUCgEUTpykeQKoJNK8PCyI9OFmEDrBhR+ghMEaXmg5+AmdWmC+jS9Y1qb2VrCFaSybKAesR/u0AZHVBlK9pfdb5uwulj2bcG0u6cxMUHJGcyuY395saS8Lm/mo/fiXe6xV1T/bLTfcYk8+z7ikA6fcLy6AaMtzWhDd9KJ/+DNo7wfccaLIVsMl1YDp9XppKGA6l6JYl/nx9zk+iLZEXlcqb5bjbLyO8iRmnsXTN+eBkigoIiwqdDmnj1vWygVYmPzVTt/f3o41rW4na1cgRGeSSk30SnVaWn5NFh3VmdSKVc0Hj5RQl7YHVeqawTs1lT0KU5Np+I2l+TSSKCqEVO8IVZ/gLvcz9v0LOD3aIbKieBmqXamDWypdyvBYySYRQWVKvcu/iiHxUeXx8VwD43eKugEv9H0BgMpEspDMInR5v0YJO+FntkUjCB10eIFVn/SiFfumkwUN7mDFR3WzEnBJxWc+aEGzACdFQVN6kML1tOKzH7Iyc/t5ADW51wVBSgB10fgedvm0B62Moi7MDINwvigzrJfVnf2G/XXnFNsSd8w7NPXmu4kfgBPvmQBKEX/gP0XHeZJY+LvwL/TaPVL57z/+DqAUSanFibVTIBKd352AVifJCU20cnz4oR21vCkT7TQURkSne+mlrGGhVctTxauJZ3w9qnr4xePaGVwT76mKTH+uzqZt2s7CWzW3E4g+I+WKyiisnLqtLY2p0KG4fR5A2nDovu4W8cKz5ptI98ARJCxRwRwo8FQOXuQ+6ZH6OXCR7oRVXiQ+zZdjD/UpsOee1dYWsEBxcBinQ8TLBSIbuiLHpYRF+wjoxgLfXRiwYrEEfvqpp+z6mypYkzoV7Zv+WACNIZCZ8yBtbhDmE+GjJ+JuMJX0jiJa6mSmv1Dpz1oCUK0BoJZRfFvc2fKXtbPkld0sbuv7APJh/xbXLKdCAOWm26ID0Qz1tCOjzbfmEUqB7QCnuwEmWPe1qMe5bB0VvMVME56D7GB+J8udTyVvFtafs1oATgDZqr62Z8xj9krvO63qtZdbhVsq26Dvx1s8jZP6KKBCmE2PklwR3Z8db3ThqKDw7XQVJ5G7av5UBcvxL36xG5/lzpclIBKl5ucVxC04Kw+lB277ezyV8yfg+eTt32Xxw4bb0ceessN332unaXKSoVlU3QoY799A2A74NIAArccCq09+3aCJ5ZOqpVOFi2J01qkGDIG8g5OQ3i2jkTSPXq3QWyrZjipVaUHqYlGjvrGsAxuZU3+S4hBHHQsnGbCOJ3JSxCQtTC7PTXYzrvFYz41FlUYJOt1ZuHhheVHuVZG+xwknuY+KPt39DyA/pX+M2MYeWWa3T/mLlfqaFGxIBytDlFN21sNWYvbDHvktYNLF18Vm9bUSs4iepgNcSuOKcBWHkyo5hdQQkCqFmWGJSTwOYBXEn4vjzlh59JP2wY4ZFsroJ++peeUkNWNrg3nlaF2ePkxrwTWaFmEtFRmgXBsWv0O0Abdfvy+N9ZtGJTePTe8IQo3kiYu0LNZP2vgfLGZgdwtuJBvmWrQ1VbaI26pZVKtmduKupnaoMekcFdtUOKm0KjQdM/1ZpoNp2DnHN21hoVT/TkKun6pe30K5oivz+a72dvLll8w3+FsqX+RwMQAV90SvXKvXuT4IwwGo3ASOGaQSOYBUrnyQ3X5Tz5/6JllTojNI4d3nf+A+BcAqMFghjWrjJ5j81+V51612iz137w227QeG+M4faHlTCW4mo4mc0goJEp7lM6nmAVAZiLezFqKXWsm/LxVAEUWt6GCpyzta9BoMAaMQJXOPnbKlkCVQkHsh6QgO4zdb2p6PLQmeKX8dAEUpMG8t0dIaAGkV1bzVD1geAJXHcARb2MnyFmDyNYdpIvPuhPRCyLnyIVv85cPWk2GRt+BjXA/x4cy5Kz0axfFFEvSlOWtfj/Qt4qIqJOAL/Eygcz6gGXGZn3ioFFKiJLgkvJGS+T3xbHS1gahFRF7VXuMGiyvymCWtmm6nR3xlx55/yoIZ0xTJ2OwE/KqlX0mg3SQGkWVkAwhOUriEhi0BKaxPUL6F4BUUWq86RKim+CIfQPuSAd+QSNtDCN3eJ5EaRN3LpNsP37a4dXMs0XeISmAi/2lUpzYaPWxELoncFPEqrkBxhl/jbtHpXkCZO49N4ELdIpLfRb2frr/QpQZCcd0OIhTaPuQpNTNik9096y2qbaRvo+6zYqRxpQCfMjMftuLTldYBTOO6uvSuFGld6VmPkPZBgI+EnyIychzTL4EUvJQDudl8pvpXcmwPKzP5QSs9tz9pIyAlQPyhu7Vc8K59H7qGHkdFDgJoEeKeLYlsX2QXp+pimoZpqo8vIBEowpo6X/xwbgSltFo2MOpEc51iqiLT4pQnoWwqEJlESpySDHiJ1STijTlucYsmWOgbr1tCxwctpiIOqH++zc3kC22MyrxpNUZeVbaE26tZFpKT/BrNGLAKQEmYywEYxkgsTehJkkwBoIqj0yDhthpOwJtwJ50ZD/a0KAawpsybgIvtDoKpaJ4VPZi8Z/EQ61lyRYBXlHlfBpNn0niOsq9xh4+ATE3eyayrVD9Xdw6Peb61E7hPgUELjofyWyMp3Zs5c6Z1pon9tvLXWZcGf7K5H3Wz+NlPkMqBD9PoKpmGm8EsQAnuKVXtcERT2WBGLlFT3iJEm1y2sqOlL6VlZslDiFln8pLiXMCR4veh13MIcvxMKiX00zQHb3ne0iCyChBS2ZpOhGP3WeZqnAxEaq1g/t1i0r35pHvKH0HD9AW4EC6mhLgSj5cFD9iIV7paC2wBKzDf/b7uzMDb6rW2ZDDOW+00bmowKClq043aLsKCcnophfAB8zp/dipQ0nUmaHc0l96EVBSwicyeFyz4ACfewNw4yyMkT9u8xmJnzuLNftvC70fbctftdgSgOQ2nlEi1JQMuSfPSUhmd7SNqSmrcmpOO6RXolyTEk1dQMK0OAqloCNFU0recyrdb/vXICSo1toPt29qJZ/ojwRjMyJidPDfKxizxWP4/UVVBR/B6EZ6icw0wdCDhdwqAXCDVknBWR6OuomubinIvtWJVFXItoAIobW7ShczMFFuRuM96rRtkFw2lOjeqixWf9aAHSlRoSpLeiQQXKR40tqsVG3+/lRV/xFWS9C/oh3YuAioSQEl+sIDHndnLivM4JYmi9PjFpup39bBio+63yyYNsCarP7SpUZtJrTSjzqtY5QPcijiTWT8JcFICegdQTl1ftAOvqAAlYlr8pKtdOT6KN4oDEBGV2+w5pMRp8EJxHCjJHIQZqTGWvGcnZPds873+roXdcx9RE03Gt6E8r3wjzp03W3KzKpZZt7Fl0D4jyUkqHmnp6OMybseyCM4qAV1VNCOLImWaV7OKJTPQIZFqYXTVyhDvkO/dOiMMfsFix31Pw+0Ciw/n/qQfdqSAPnI1vo0+xyQAK1VWN+7vnL6WwhEAoz5S3aciApS+10359rtuBpwhBFaHDx+2Z5593q750x+sSZU/2XcvtrNjCLSzZ6ObZIinzRRAUdnn61SlelTycgRQSyDK53ez3AUEPSvaW+aSlpawgEBoF3vGd9IpylMVwfrT8SB3+qSEYx07wpLXPkgIRkS0ijxyeSc4mfssY2Vny1uCVB2BZv5ioikeLH9hB8tehAfxUkK2Fd2w/X3QQiZ0t789crdVgZ+pXrO6vfX+u3b0JNMwJM6FC8pXQ5tOJheme31WRWm5yIUXkeOC0qCAi6OrbQR0IKouiDF0BK/OVqZv5EdRrQ6x7ITDlnViq2WunGdpXw+yiIces4ON70HLUs1ir7veUqmopBEpxdWqCn9wG+E1J5eU3k3b4jrQnsXDdF7AKYGeq2TUwhmohPNQgWdivxtXEc9wutkjGaqZXO9eS8F1IGn2GFqLNrKYTwHA8YAAXk2SNARK44BPHovaSQdk2aKxFhpYJyW/utgh+SnXeFUqEZS/otWjKBs0AFDJLjXmdqFOVwoQhkXMC1tG2x9G9wWcOgA2Ha3UtB5WcmpPKwExXm7GQ3bxzEeslDgjop5iSARUvSszqbeVHAOgDe9ixYigikGYn6ni/QxR7iKouQIoPkt+wOMFjeEaC/gBUO7i63JTH7EndoyyVUSgkUgQlJ474z8AQTUuH5sxVaZ3frlJUV7/r0nxvGqet2bFeboGaPoJ8xVx8t5ps2awcWMSKG7I4dF9yIYHUj2MCvC8SRb92ksWfe89gE0Ni73lJou79SZLonMgkT7MeKiAZPRTWc3galq1tmTEnBHYDYeyd6Lq17ETTPXd2+gmC29WjT5AZiNyIPoYRXYS+mA/kfyRBxlJ/sUbljZ/pKXv30KB6yTgSWQFWIrGCEg05EefKo5WlLvWXRH3ne6VIib5lwdSu8A91ivN5O8/+fRTu5oemhoVrrOXe7ewjd8/aBnzYOtx07Q5SJBmoY2aSXoHQa7CWv4CLFoWojCHJspaiEfUMjipJU0sbQEAtvZdujN2ezybP/jwIij2R35ymMVs+8R8RE+2tgUkFugHKGVCYGWs6Gg5REsF4pmW4Ee+ADO6+WzghTyBlR1IBx+0tKWP2G7sfZ/o0sSuua68NYA0njx/qsXJwEuCM9wl/TJRnoBuXlEByj9uiBRE/WaeDDMgyuMxBUo0sBbEYD0Sk8BdO03v3BGmw26zrHVzLW7ol3by6cfs8F1ES6RvETfVtBSaQLMr1LfcKg0soyKR022VUAFXpUeuNjwSFTpaGCJZOHHVm2Fe1spClNZBfCZwsmXTRJpbqb7FYdF74Kaqth3blONPPoXeY6wV7KanKC7Y8pkOrNHlznqF0yw3Aq+DaJ/GVzi3zZQMnEoBXUVNCsldbur2gUzbvIjJhYV+c6XffAqwODw2mRuewe+MwmhtRuJuqzftZWQE8E5TARxcKYqNbWclp6NxmjfALl3wqF3M55LimiYIRLoBSBDkU/o4clySgwsBU+DfiwNyisaKSdQJyR403c9dCehGIj8YQwrJYafvrz33NXuPVpmdHDZStzmgR8GqBm4nXBFQ/LMASkJeDozsNKI2Gak5UPcqrCLNU1OSLIM0L4fnk49rg6JfgX1SGu4IOTTzqKc1dBdc7WRLff01C2t1rx2+vooF31gRh1QcVInIY5lyLG7qJHbCkURPKc2aWyZGeOkcgiG317VdbWrb8dasN2ygM2irya1K/ybuCcm31rQYvg5DhxTSvLkdeWKghX75ES1oExnzRDtNIhVABLDSFmWgq0qh3zYJIaysqwMyigsBVaBiF7ABdvB7TpFhwoQJCETrW3X0Xb3uqm1zPyCgWTAA6TpYMRcDgZlYr0zH3UASgzlU+JAW5AJSyTO6Qw31pEevjeUvbWS5i1GcL36OYGKNS+MVD3pMmn9oQn5qpIWtf9PiljajatcEIGLwwUIG7gFQaYRhWfMQYC0BFZcg3AQdM7H6zVxIYzD8lG0aiGy9n21hskPftnXtsiuvs9shBrce3Ey4Rj1KoxtURcMn2lXyAShVqbxG0J+LovzqWZ6gNnOWzODkHuAAqtCHnBxR3mZHk8adOI06dTpmWV9ZwttvWBRGZJGMZIpCvRsDmMTdXMXiGRmewLBGH+F0yu1tAR1M43ijo9EoxcuHmg71hEYMG0UiEI6cIAygkl4lFoV4DNFVGGB2okoVSHHsZJ4eaDHjfyTyXA/oEK0J90lBog4dshNrN1v8jqPMkaYKRzVRtiOZnPwZkJyZuajo1UqhqEkVKldMZtAiCyia1+nT3DJlXyojwx1IOFjU6OCC3ydwF/DhXa7qj+qpm9Ii7f7lg+zy4X2tGBonAVSxqV2sLFxCmbkPWon5/a3UXLgmKnjFpgAo4qGIrIJU0ZvzsBWb9whKcn4W/qlYIe3T+QBL/NRFEx+wP4ztYyVJ74JmUQ1cyOPwe8RhlR7X0y6eBCc1g0gOIr0sXFiXpV/YyqSDrlju5PUyuVPAqVNc/Pg/CaAc98J7limhomsp8g5WV2AR94SoNA+tnWbkpVPwyMCgLp+MIXb2UktdC0gwpYjkj57JaEs6vttSZs21+Fc/QEsHIV7jNtYWHCfAFF2FdE7RFOR4GuR5Mg6fsbROxdOFkEKTvWyHE5jjF0v0risezsqHf30qXGkmBnvpNxGdAXjhNCuf7nCPBT/Z34IHvW8RTKFJObAJ227GjVNw8ZzQz9KdXnCoiOqcLo2AFiyQCupm+39OnyWidcM/+W/5iuXW/f4HEGw2tNb1brVxrxMpLX4cCgjvp3lkWDOQ5qCTFFHuuGuahnPm32OJ07pZytyeBDl3WP5yODkCorjZAy3j4DIO6XMBSp7a0VstftVLlryA6QyrkA0sJuycR5S0hDHmy7uQN8K8r0AbRYSVtxgUJMXLISwrWEPz3xbSu3l9bfiLTRnKWdmuZpzP/fSWhSjk1E1h4znJiuv10/8Uaopw48aQZwT0TPJY8szStYn4LrXGcHplUfVTL/wZ41hOBDXT2knKvBvXW9L0GRY+fJSFfPSZ+Xo+aEmtIN3I68OwhYgilYtHuZ1MuT8JZW88dhkRDeGPSONSboe8Y9xQAna7UYBTeI0qFoOOKR2yMgdyMo1TLAEPp8RKVSySCSBHatew3Xe3sP3PPmyR47613EOkcjTMsts5YfE4OLQDJe0IO/3SW7b3+bfs9ERIvxhIXl6PaKYMQhaVfJ0+WtySn1MTQKkylSQ+g0gxSYCs3F8VJDe8wpXwigRShbG7MFidOS0FhwIo+AjxdbE0Ig87td6uHdkPcEJKoGhmAiA1sZtdxHtaZv4jrl3FU4QLnEjj+FxMLSxU8IrNBkgAJ0kPivE9RYmiyk3qY5ePI/IidQyawc8o3ZvtaahKE5FdNP1hR8q7CGtwJ7t+7KP21p7JFirCXGSKeBRl9NyTVFLhLDnqKRot4j0q6vdJjyMxpFf3VcWTr91gj5+UZgDIDFIo8VDIQnZttAMPYit0/wBL/WGwpW1YylI9zFmg6m2SFZw+ZvGjBtupl5+z4z26U2wBkG6uYQW34OZJ314K/G2UfOnRVcUCTCkVIM0r0kZTGWBCEBxHx4LohiT6AFMRhCYT3SfWYq4f8xTjbmISDfRKiGQNzfES69bFTj7/pEV//TEp1QRskqgE4vCagwCXlIbn42mcXH2GyEojzzOhFzTC60wBhWXi1p9AyhUidKYCUOxLuaIeP3TE3n7nb1aBtLVWpfL29bP3WPiMAVT7OwFGuBjMYbAClbyc2R2RIiFNWog98FwU5zMYuAKXnTkXB955iDoJdnwzqALuGE6hK8yT//ifXZAlIRo8OIZ88GnLmwsQLbwTGTqNf3PQ/swl5VvWi7SvrxWsA5jW8m94u9gyPMmp5NlqUBK1+aZp99uA++pZ5Vtvttrkyu+++67FxasC4304eYCfFHcoLJJYWY76ynSM6xSUDaw/u3EwhmMkzUk0fUMxp4VZejwk9/GtlowdRvKU0Zb66YeW+NTjaFA62pFGt9shpPdxWJwkVcAKg3JuLJxRZCPUvQjiThMehzPWKZYULQnxZAriuQxaE7Ja3mG+lkyUvR2BJXKBULUsVG1suVhsZFWog70rqV8tHC+ZP3f40Yfs6IgvLPbAGsAjkhsIMPnCmW23yXInzrGMZ1+GWyBKI4QPaS274+G8mywGAZKqEspI3b3wVsV5N4qfvPRrMH7VpisMToXvu7v35/AOuunqidwXd9Ce2zjYLh6nFhWAaQ46JvilYsNRi8M7FUdMWRRtU1GA6dzvcarz80RchdXoEoIGfdfW6k5/0ValH3f8hIh9eXtL+5ZAFJNOa8w/A6CKCmS611J8y4Y5cv8K24Ep4Z7LrmB0GNN4aCZP/v5Ty9i4EAM7GoRzwwiyaVY+FWyR82dS9XsVA7y2lkZElEJEFdGQNQjVEKMBrazfU3hNhaBQj2TNJqFGzwGk8pG55KKvSqLn83QTegMbwJ8ibUjEaSEDnV4W2ip9bygq78NM8D4sfvXeZpb6UEdLeR9ODLBKXb8Yl9ztFI4IIhLhrZLjsR2jJxIpgqJ3HaiieKXg0OGZLwM3KdG9wFtqANcul52QbOPGj7Kraeu6hYESbz58r20Z2tuSKaIVrLrbAVIW5gH5cyiszUPvRfSUMrcjom44biybcmbiyosEIXNGGyYS4yu3jvmbERskACoEUMn7MaJjkMGSx60Ai86C+aRugFQGaVy2BJjLewJQuGkCUHlr0UatIr8UaC0mjFuPg+aWHrYaYvOBe2vZrTddby3Y9MOGDbMkKZMLAZQrUTpzeM+US2IDNcJ6w3p0S8jzJVSUo4L60ugLTI46YlnbVlnmlJEW8fWHtvfZx2xTp/a2qVlT28PpcQrgERAly+KC0DccYDpNahaBaVg0uXxMc+QBVEhiiIZiqdAlwkOl05YSe2tdO0lkFY39SWwDbHUbciEZCGcEUQhjnUKw1jjOtI+Dt+OaiDF+xrTRln1gLWS9qgzRtKUctfA9S+zUj19Y2AMDAL678BBnTBEAlUCJOOSuez2AUtsCp6vGIZ3p8PkFgCpqpPRLZeHCQHVu+dwDKhfDctczbHnIZusy5x27iKgmaDaR0RxIb7il0ojuik8h7aKKd6G07R8GpyLwVo5E/7G9VZn6jE2O30oJRGJSEdb4JwmgiF6krv5XA5R4KHlK5RzZgkd5V/NdcyuHWw2qw1jptLjDjgwYYAmff0RKI5+vk+yBRDZhpCXE7XWp2EmAan/7TraTQ/TQbVUh1KtR6cMsjyhJUpY4hL8xXLFEWIkSeLKe5faZVpc2GiqBOXCq2bfUxRIGixcoi0jsXuQCqv7PKKKxSGn2oCZOVqtte25vZYfaUWEc8LjFv/+BZUwYQ7Webo+jENSo1/OzE1iviDgwScRHg0tVd0VckslwzwEpipheYEF+vYCm56o0xt98M8LsLs1t2Zf3WSIap/xVqtphAQ5AFcwFoMCVNAjyVNkAEznZArIw+nozqe5lQaRnIUlIXfG0pYascDzfmQgqP3kP9iGMgVkE+z4fgCJ3zJl/FxonSC5SOVuBLmo11bv1aJ8AKRdBLSefJPWzrT0sZeODNu/H+6xLq0p247V/ti5I4JcvX+7y1MIAJaLRXbyZku2rlic1i2UT/iaE0Ye0H7/itZa0kNllwwfbgTfftF2PPmWn4ZISiZLCWt1hx0nTjtEHd7oSqRtapVSsS9KJeuTjHU8EdQrbi/AGLc1H025ma0j+O9ohFWhF6RbwIoSO1Ow53twItCbBaFTicULMYEZaNmR5GuOuw29qYPtR9h4cyGiskZ+gYxprvoidyAMieTO4QvbCJUyxYEjPfV0620F67EJq1OJ3E7lRffHhKR6PHupU2w4A1Ah/BEW0UkSAKuqp/T8FKK+TP9NGHlho1YcNtNJTH6L0T8qGK0EpP09UggqdGn3/EQD6rX7GuSNAnN88+XH76NAsCyWVdkUdqrappFo+tSw5Z8+iSVb+J/f3l35WhSC5MRQc3mFxd3exhCtvtgyAJr5CdTsBVxSMbCVS04vpwzzx2rNUvL+ji59IPCuC559oaeEhlrBmlYX/8K0dB8yCaamKJm1LvgVpQhUGaNSuziFLxRiKIhxiPZrUMIkhHDn1MNJrgGCawzdJ/Z/sjxQO6xQIePlSJYjWIOWLwfIlklasyIo1LKpCTYvioI6ExgjGNmZvq5a2pd1dtunBbrbvjWcs4scPIduH46a7ypIiCBCoSBdkMQwiLRw8YhAEmzrVX0TX/l69Z4O16Xaf3QJAdaH7YsLb91r8ElTlCDKziZhy5jC0k3QuX7IkLFbSNEiBv7c5VPTo682aDlDNpgVmZhvkBv0t6ehcV2DyPvC4yk3cagkrXoEIR5dAnlhAC0sWwxDSZntOeIbUII+oKX8DqChlub5eQRS1ml+080GLXdvPRn14r7WsexOaiCvt0ccet+DgYO/hC/ECAieBVgbEdoYPE5O9Gy1jyXRLGj/CEr8idXr5VQt/eKCdvg/+qmV7AIQbeH19iyQ/T2SIQCIAlFyZ4ZUASibAksPNz6aCkEZDrg/XgFiqbFH1mjAVlq5yrgyuTPrn0pjKm4QeRSPDowGUaCwyYoi24pnK4eMNi6OpNxaxZWLbLpbU/3mL+vxri9m0hIq2pPfBmPfts4Tt68iRp1gS+pb4e3ozmQXe6qpKFk3FMgbCM7YF6eUdPB4RWQKWHL8IUN59/1XpW1E2VuHIqfDBcL4UT4LRUA6Hv24eZ5d9gchSpPRilOIAVEnI7nKT4YiQESiC+a3A5h95HOeOML67XTHuYXtwxSDbmURKIk6PQ042M9JDyelR+XNR7tE/63sCmyntyDY72rqtnbzyWjROVItlYMf0Hh+pWTwum+HIBEJI5U60bW2nnnzC4r8bjERnvRWcBAAykKSkRVgSwBAz+GtLfHKApeCpFnVHYzterwYUxm12lCJPGIdsIh0NKQ0YvoHLp69Ocyp+uLY2r21xTTmwaVTOJS3MhWTPQM6QyMEcAU0RTMZxktasqGqsd4zJY9gvYTWq2dEKt9ieG6+33Tdfb0eqV7LYpgiPO9xtIcxiP/LX1yx66KeWgu4qZdIIhs6ug8OS+6WTFztmZnPIfnvsxWet0q2VrGHF6+2zp1pY+KKHkCjhiAIQ5c8FoBZS/afNJQ2RZvoysGMh1NGM1pYzDRDD4DJvNvYspHkxVHXjd4/jvcQL3f8RlBW3yiIpIafPIp2bj0iTXNCJq0C1nKUAFoLNXDyECzYSRW2434k3c1fxvWr6293fQpYOtI9fuMNqV7rOrmX+8ltv/ZWKhiccO3fMsv6syDDj1ElLefdNwKizHW/Z2oJr8SaQch29sYqFUEKNQwKQXqWR5eOj5N1kPL0px6ZDCKbiPplYTWVW1NxEL9GkeQlYr/ruvJOUrhkEOG0nsrhAiZsMH5VVCTCjQpJJpSGJNykGdXg0b3JcNYY24gl+vG9nO/rh8wg4R1gBToqo33iGRHbJIfBy8y3t7Q8tridl3OYd7VQlTPTLN7DM2xpbXjV4KqK3RFLEyCacTE0BUiKoBH7fBQHqHPD+LTZOUQDKM+KXziTbdjD38JFV31jxL9E9qfl34UNWbCYOBUQtJYmeSkwkgpLyuwjtK/+078E6WlFcqdG9rcmkl21p1F63NXIBKA2JkMbHTSp2r+u3J8qL+pjareoJSEBzd5ChnsfY9IktG1gaNjtxHIg+gCqV9C0VoDAOyxScMI7TCnNExHeHPpb62nuWvWQRoQlROq/KCaf3b6QUP8LCvn3XDjzxkO1se5cd4GBVK0wCIs9EFOlKBcPxpwqllSaUsWURrEUVenys/3SyhAwO7GQAMko+9+yLI2j+jlfTyPeqFIZYr6SPGUwNzuHf8igI5VJVzKUolImtcfCVt9g+pl6flCkfhaQQpirHfPax5Z48iDiW6rQGiXBA7Ik9YZ9+/bnVhl65GdHm8/ej0ZrTz9Jx3s0FoArmyVqFuZrLaXkhqsoQRUQklT9VTiiKnhB/zyY7m9qaIQwdCQ6+JX3UffCSvKDM0FkWNqMHbDsVPHLDPERVGYRdqXNANfpkCgCiHJTlBdiu5G96kG5kPMnXqE8PFNz9qO2dMdCe69PYKt5yrVVCD/Htt8yv95cmpUD15ryf/RDyZhw/YqEDe9s+WkaO4pMj35wUlVVJxVLw0klWhzhvpmuZpR0AAP/0SURBVE+hKaHyqdtQ0koKQEqXANDE8SZH8kaF6ZIUoFFLbmIrbiZ5fx1Ca0jGNG5sJuFtGqFtYmVCZJV0+fuYxqR3XTrY4VcBpSGfWfymKXABW+C9TrPK1NggUht9ywaGbT78kmU14GZWIucnBYy8qYpFEMXFwHPFUQmM53kmKKQmXE5lESRyQsXjW/2/FaACfX1q0FgUvdvuWfKRFRsqaQGpFApg1wQMMV0M9XipqajEp5P6yc/pXwVSAigJO0f1sJuH9LfJpze5Hrxc9GMaoupZxKrK5FdI/ytASoUNV40GMI9tt5PduuEvX8niAIwo7J6P12eGHlGTDwBIR2NXgLTFx9o+XqOinaC52Id8RS6raf36U56fS1EY5wReVxz9mtGkVklxRxFibrLUWZMs/t23LazH/YwrawSHehsW0zdTvbvFstgP2ZgnJsJbhVej4MNeCSfDiGVNJtOqJTfX9NpNXA9gRt2mRF5kFey1BIbIxuEAG8PhL2CLprc0so53pZJh5JSvY9l4mKXeWMFOMJkp/Kkn4Ks34xaS6KrsGUgCQpIjbRrPrTl9hX/43R+sZ9uatnniQ7iRgheiiBYSIS3pgqYSm6a1VO8wrbOlDFKYgtHdFFQCs3vhK9fJ8jG8jMbPPHble7Srkb24aikAlXF4pIVhiZA+9Xbk6eifIK3SsU1IQ1iVs6ITPXl4Q21AUrAJP/JN/fBz6W4561vzNSz99oG2ZsTD1gNB2Y033Wit6BuaMX36GUHX+QDKRVahJyzq9YG2H0e+A1TPotjYKZT3U7mpaaB5GmFqKm9mBiCTxKkR47Qh8lmi3Io2JIFKWzw+OwnVm6JlQipfrzXRCwZZ8FLptK2kAUzxRFoncRzYjVp8K66Ge7vcbZEvP24Z330Aks+0hNP7LCvhCBORTpEqwAWgT1J1yKug0Qm+YbUdvqcXTZyEzkz8TUbNm0QXemIDKoSEx6ruxSl0x/MnkW50H83EPl5HQuULANQvVfH+BxusKBFUAKBUPJ8SvN5uX/g3BJcAwGS/tklSggmIMBljX3YG5X567YKK4FDwj6RvRfkZx0EpukNp/sfvetvw4LVwZ9TyoAnUNO7KKwInNcT+lnqxX/M+OIDSucbz2b/Dwtt2svDrb8arHPqACT4h8EcRHI4+1qaPCcVRgMRJCOxghg7ENqqAx3l55DB/Yn4ifa14TeVGhzieR0mO3O+dRzdaK1kQ5x/bZVmr6YqghzThlSdx3WhHBkIvH5KamJsg0SvhS1VDXQ8tsAFCKkQPaQ7meNlVG1kmJHo6hZxUIn9RH1mNKIQ1YfAo8wBDyUKOw3EdpUn+RCucYNt6rV0JkOrx1atgzHiT7b/+Gjv5+MPMxMTHDM2XihWKMDMRgW7euso6dcHi+YprrTV0x7whveGhAJ5lslUh40I/mU4mloqTZtZaMGUZAQ+Gl5lTkBrMYM7m9I7YBONQymSYhEUvW0Ekv4OCmQOo1G1fWMQUbDmn1LWCqc0wnxNYofSci4MmeaRtRO25BTJucx/L2/wo5nUoQDdT4eNK2dDPZn3Ry1rVrYT1QkV7ZMBjtnkzD+6XU4pzCvjIBDaQArf808GW+crjbqCAhI/a1BlIAFJxA0jkNIlFHhBJ6On0IJwCKdzoZJp5k2shsKxB9aIGLgrYU6TWYqoGZdXYWk1J6wij4auS8Y2OIi08eXtLO9a5kx1BSX6cCmD4ggkMglhjmTEHsb6CbHWTbOWTo4bLFGa8adacLHRV30IstneDBXe6n2ksqMZb1bTTbfGgbsPVBLK9LuI4Flsyb35qHZwOqgFQNWkYVor3vx2g9O7wGsczpbjOgr96TgKy7ZW3E5xTcYSYxcbfZ2XgpUqjR/rXAZQ4MMScAij69S7/oZd9F7zK8U5ugIRfl5MnlbeEg78GVH7L7y0EUAX7dlq8SPJrbrFMOKgUKIhIR0dofBXiSnRM4Y0ZG84BHMm6yqhV2axOZYj062zH/a0tYtFYevoiXN0sV/V8H2+WiuEa6invMNXRqACaL9jyEAj7lk+28NFfWvjzT1to1544J7SnkNTcQm/jEL+NvtIq2E2zXzIArSRSwjjkCjFkHDGQ7LFE/bENcfa8nf3TtAWz/vCrQj8V1ZJshEvP8QiDZU82rM7+wpyPvsDgFx61fHg2Rgw5WZBTy1LJOxm8x/pT0PrTdVWsUaNaNvKT+yx6MT15q3FBAZxyiaBS13a2FOybnB/UUpHkCMHBmRScMXKn4Ng7prGljOCQn/eU5ZxYiBJelUMAKo4emGhM5zInV8XDhahlAkQWIX0GUvQcVew24wu17S4G7/UlasKec0tv7IAhoTc3t7jVfW3M212tdoUb7fryVextDLdOwS8FUjxJCxRFFTa7UsKXdzLYcp97nDCUE6Y8/XC31MaqBKSnidLHCROJ1uME8oH9gMApcncfDZYpVN/ScQ1I5+ZqsqsqcJFES2EgfEj1yhaC2jsUPut0R0qoj/S3CLRYvqnjLXcPqt4k9SjpDaaZUkp2NeXGcvlQM3ESa8pIstY8IpAYQusEzumc/astqX03bFrrYUSGEyL+PuGcMOFIEiIRe8aiOk8mylOpN726vKiZOuuqeCLJmdASqOJJc/S/qIrn3nWI5QlH1gBQbzoAcsZz6q/DjrcUgFAMFXcxLHuLA15FiXT+Wd/j2mrUsAwfdvnQB+3rU1SWxGL6G4QFUrn0N+Zg/+EAyoHvhbmov5Nz+PVnRfnZc79Hv1T9pvKvyji2wyI742/Ems6keJNKYSYCkjqqGtIAgCO1yZ1E4XdQkaNQA1ikV2loVouyf5X6trnvAxa5Zj76wFjXlZCJK0FWPAJKLFRyNKEZkag4H/GHnverDCDpPU1nAhCi4SQmWZ/+4VM79MyTdqBjF/zMWlkYeyUGSiSWaD+iOpGc42zVJSGvsuoWSjoYK24Mm+Ks29E+QpWkUFRKkAMoRPxJwCu8YV3L4PtPMQAl7OWnrSB4Nxo6IjoNU6A7RNFrQuxxe+GVt+zaik2sDtHhV39tZ1GL+iBDAqTo4c1B8J1MkS0FzWQOnuS2BN/y+fx5KoMkKIJkTYRMHwklM6q5Jc95jJR2OpVa+W4BUJHLXra4aZDRk6oyfJMqAGbnafAOGQt6QY6jWSBSsp1EUNsfxlkTgCLVy9neytK3tLTw5X3sh5c7WqXrr7UbIaS/GzoS/ZPPD0jiLrmNAJQuvbHq5lfglhV+ypI+ecUOtmsGD0V4Sj6cS4qWWYswtw5CM0LUuLoQ3tysKCKraHLk+Hr4gAMSUtqG1K5qR5gxd6BBZTt2J6DR8XaLHtjFIoZ9YQnLZuAhvtby8c8pwIheNh0ih+WTp2ERUrRrQbl5b1BOSSja3WRgTUxJVp+VrIFZCjtRAbei/HlTc8u5hckUt5J2AlYZaEzSeA4+97yrkbdTweOkSWhc3wGUV8X7ZYBytElgIyk1OV968nN//zMbMBChFv58Ph2U28Uo8CYeXWt1mMgit4JiE2kM5nMZAKo0LgbFnCGdR5D/s8Dngo8r4OQ5OYcE3A4uH/mwfXVyJUGFRIOSNIum4H3VJJgU5vXpfhUBoAJDCM4AjbvPXmPwhQDq7ycde2mOAgmN0Io6tdX2d+5gxym5J+ENldxYXvRsctZyJAAVWY/G8upo99DbhfF3CQ2ZK9mwp50sf7cdu3eAZc9YwKEJQQ4MJ1HJigGU4rl8qljKZoa1mUn0KFpXxUvHRqhoQDtNbuZx2qoOWy6jrbI2zDXfmK8t9PVn7Pj9nexoiybsF4IB5DAJVeG8AKskeCpFeCmaQkTmkoJmK4VIL4VqY4pMGWvRJE+Wkgjnmou2L/SGWy3i2ScobMuhRDmt162ljzRfmL3z3qdWsdZdVgOq5t0XW1vYwr70USFdIs3LWdIR73EAaRtkuYYmUNGzJURPCLwTcMfQAJa8EfUsZwytMVALKdtGkuUofASgEid3t+RxzP3CCU9zrHLGyGOcQQjLYOGx/M3fToqnCS97HwH94KDovyvYyVQGhijsmtnX3ny0jd12001WmVlwk2fK/Jy8lM7vbJrJJItXFKW+Jncr5YDIV/kAVOaHL9rBtg1tV6MaFo4q1ofyVja6CYjKEpANRCB6jKTaEA6HdOrWW5EdVLGjAMPB1i3swP2d7cjzpIj0HCXMxnR+K0IzQs/MOJTdaZRryYs9OahXC9BzypXAT3mzLhnEgVDqkpChQDaLII9pwTLj1/fKNSFz50qLvLcN/lAAEhW/JFLIJBZWMqeiRKGJjBuKQzgXh3I+XrPRAM9Enn98BQDq7s4WNWk0v5hw3FmFaKiB1/vmKAV4Eyl03WQOOTHIQM61FfjhRU9aT45/K5DdzC+AUuFNdT5wKgxS+lofcqEcfWiF1ZrzBpxTHysLIX4REVQpFkvxKQKszlaGtpdSpHn/DKHmBcHJD4zFZftC43AQgxmuhOv88sgii9OposNO1UjpoPR+p2BuJ5D5BYAKqPPdhGi+04kBJVmgvSMP/yTX2CdSS5fSf71Zeh90mOhdFBC5iTcOFVwPm4YJpDn7aO/xkk9sZ2T9vRbCLMhUKmRqRRFFEUOUrdRK+qU4yOy4GoiFWUcJDVlXkNahZBBhHelNmzOLDgqGe0olyBqVMFLrRLG/qpVu4o48u6UF82uRtFZT4U/TGTzqtVBz0cGQT5dDZvABOi/wep862Q6OGG6n3njD0tviYtkcbSADR0MBqFNQLKer0DBPJuLjsE2HvsiEP5MfWgQyhFSuLABt343X2fGnAJyTO/gdkm/qGPcQKi0xzUYMG2VtcW6oXa2CPdoRwen0ZyiiPU0URXvLSoYnrGSe5irkBoyeMmii/HU9LX0uvBSj63KZSJ4/CtJ81N2WPKqtJS/9C++JqunioGDOM0a1tMSJ91nqBMp9Y5DST76dAQmMPd/OA+6CIN9DWLb3IXrf+gJQ6Bp23mfZe/vbmgkP2hM9m1klZO71acydu3iVe9BMNpYuDf8LbApNChFAuY9QxF9vvmwhkM6HuQGhkM7hCDCDbyxvp3is0Eq32QlKtacY3RPZ9k6LfuQBi31yoEX/9VWL+nGQxcybar4d67G1oB8vC7N1r9fd3S4HSLrcWKWzo5UCroD6XICoLg9/dC1UZ7ss21hpL1Cx+/ewpe9eYyGd2yDuRPYAeR8HKLmLkDkenYlM8hNJPRNZdN4FaJF2Sl91qi0ANWUMT8bnLV04HwGUvNnVCyePbc2aUfd7vixWJPTTc9Ym4O8ykWnkyludSomaM3/ilV0IrLyb6X1c6PQP/Lu+N58m2KnBG63xkvfhm2jORTVejm6AkgwxCIK4DJra1crO7ON4qH9ZFEUEVRLALDUZ101SvBvGDLQfjy8j/ZbTJu8395TWa8SOvG8Zmn5btAhKGz5NPKOGQ4hg5yAt8E4pgFs2Kq4o6PpEcxn/lKd1LDDivmU7OYO3yPLoA0zDgDFFVrr+9yCLFC+YLoKIa2+GikDZTWqkYZ5xWi8aRwVNEUM6FQ9A+RBWJjZQZZropMKtFkbvXNqiGRykPq+PPNAX5QDx7PWTA8lF4tAUWQyVxQ01k2GvObQw5bo5dv4uagj2jMQE5nPEWuLBPZaOu4Jv8o8W/v2HKNifsxMD6aXtihXxHS2I8pg+c8stFnbNtdi63IzhXiXACT0XBac9jDs/+sSDZkc28nTiiejSiPIEy+x3ms/nzpplve7vYNVv+bN1a1zFto55gVmaz0MNoatcj6fayh6WtQxjy7WoyneCJZt7WTqtMBlTNOgTOcJoVOUjEVYPbspAXFx9k0+6uxqUOoY+mNEtGLDXydIm0M4yhhluk5tbNkZ1OTsAqN38sABqJznltn6kecgMtsO6H3rclo3sZX3urcOAhIp2xz2dbckqbDv1RtLkmkUoKoA4G0qzIZ2nE/f7BBzUY8+TAzeyo/gqhRB9nSbkPdGwhYWQHkX26WPhAx+x2JeetpQx39PvRqOj/LyPE15q4CFNrl4HlNdlLkuzRHWY00qjDV0YjM73tQAqnzfRnaTOdonnpSZk59XkUfzpu1ZbaKc2TmulxaUpwIFL4BS4EiE+3UUUlciii69wfoDy7Do8gFJUJItfzbrLcSO+9Vq0OVj0+JAn0YeYnEVjh3uenqPB2bluP01FfjVA6cVRBVuffMI6b/yOvjsNPwAMAITiRNNBNG0WnycXTYBLDgX/wjSvBDKDkjQjl5v2sNWc8oJNi9gCuADeFDQyuTfOFYPPzhK4CNyTE63ynybXZMnjXMNC1b3vVpNn4iduWiq+NHl/+4DAFH6LLIO0bgOHgSqIkPPpAL0mAgfabjMBqBNt7rVwIigPoBg/JlsV1ku81pAAqkEzKswcblSaE6EGEolUQivgbtC1K60gAFQ2djz8shz1HF7wNXkHUxbW0BmovDVcNp3UKDMdkMNnP1/9rBrOQaSnvFAurcyr5r9IS0w5YonHNlvS2vmWNHmUJdDbGvXU0xYMh3aoRRuLaHonEgUq4xSm4rEY2oz/+IH+DxKcEIQQoanxPcW/nzUhaPWqFfZAn25W/torrF29Crbyh0ctd+uTVrCNCImpUDkbceSFNC9YS2VvOwU3hrGkL6IXbypqAAAqf9S9ANQ9ljQUEeqcAZaXdMIPUCMVWkFOTehoqfgA5YzEyH0KvMs6qni7u1neHhj33Qg1t9N/t4sUbzszsLYh4Dz2vM38tqvd0+hWq1ShEg4G/W3D9l3uQQVMcos8e4PlVMCJxRsqzM05dtySH3/RDjW9x/bhPBg28GmLf+c9S/jxe96kmZazb6Nlhe2hN4hqBRNGXMrmohtvEI/+351oXPKOT1fYrgilCODk0k30G///AcozDHNuAgC4I855PbojGZrmwmtUZ3wOqaZSF+zusCxWf6Iiz5/a0vwdUftrIii/kyazSezxXROs2HcoyQVOcjKAE5AequTch3AVYBjCuaOk/j+DlbNh4frdNAbBLv6QqcZHuD+QxEnY7QIwapYSaeDS+QtuZm89ej5b3E9AOguPbg08leBTpX0lSEgQiQxoo+F9SCWKzaIZ2U03cfmjFrciUBTsfhsWv0mH+8f//wDlvSY3REJAqXuDBUw2Y7JyuArYby4c1OsWzaHXCsGdweGcoyEmuBoUyM2EtDI/IdSyUIXHH9pikVtXELSMsOxX37TohzF5pHdvKT2FO19+1rJ2rmH9AoBK8VRBdZyN2f79e+giediu/sOl1rLqjTbz0wcYX/coYARWbIUi2vqQFazvjWyJFG+HJEu9cNOkkscwhdyxjLAjvcseQXo3hMr8zH6WF+8NUQhKG9bCckZA3o2l25kwK2dUC4ZxYni+kfLfPqw59yPI3NORB6VpmDQvZ3d3y9gNG3/0JRv5YXtrWOlaq4zNw7Mvv2L7jh51D+r4FOXIgRNHgxlIXeSMmc1Ny07EHnXnaju1eKqFStdBZ3VuOGCUgNkbhm55mkQB/Gjh6DRzZgf+S1KlbDfnS2Z2LE3+QRNhlT26mW9FcAzUD2mcc1EiqCj12sknWgJR/6UUr/CVUKQIqhBAkVbIGTKdE01OPUkIRHUCujZxN0JJ6Qv2K1pI/inA53tdRd2UP0kLBFDy+eN+vrtvrpX7DlkBKV4xrE9kwxvEZA4Z0GnWXdmpRR+G8E8Rc84VQd7Nrpo4wF7cPs4OZ+AiAajk+DQdyOvmlHBTcXlR74WX/4sW1CANNR3T18cjkByRtmAoqGgEcFKElk4qrqGoOlw9l1PlXqIIvEGpipw8lzJ9/OsA6gx4Kg6Xa4j2gN89xJ1HGskGIIsbzsdqp0CWBfICDmxQhzGqCzK9BoI+Ni+OtBAa5tR+qtk7sAJfi1fcPEvevNLyY4P5OVYn0VqG3gdZIfMRERVqL778jP3pisus8W032Oh3ulvcKszrdsFjbyML20oGBijZJlI8sKSAMXZZS+Gyp2K5MhrzyxHw3yPutpTBFMmoHudE7nT3NChtMJ7aw8n7xnS05JH0xoxsYfn0yegBcg8RRR0AoPai/tTo872EafspCx68n1lWL9pXr2Hxe92frAqz4z748jM7GUnTr16sB9hnPtzkGKUzAiiGRGYzOZUMlg0YyWlFhHQmi/d+RNyx1kQWN9JVLPTnwKXF5apwQioRybr4Jt4ANwDiggClJ/fbAlT8rwUoVTcxrYvHSCwBkIqFTE/VZF3BsF64NiHDRzPgVsTjBcaUn/vairopzwdQAvyxwRus2oTnrQT+TEFwPUGzSOnk8SSvcMaVyyv8nwI8RVGma9DnTISaw+61ikwLGhWCnzzunwKofErwWhCZHDSKgAQSRb4XfqLSizyc76mLwjKJWpPpM8tISwSMmCJH9IoRtht2ka8pvvxeD6T8RovcP0dfusjtfwtAFdpzHg67nZXBekvleWeIdtGtI4/NY3KGXCEK3IA97oKstbmfmaxHpW+h8EyniOPlIOHlK0oVZbZIUaKA+5PBCC7mT7qxN3ykkFa+g9e/LIDrV7zFvnvlPqr8A832gSFb21Jw64HYmyBnK0YDAqit98NJAVAMWMgexcj04Xc5gEodgp6QtZh1ci04kANAfVffCoYiOBzVyZKG498ygvlvmJ3bDsDoKFHUIQBqH6i3lwfd2wPuCW7qxAMWtv0Ze+fpO6z8lVcyBrmODRk73KIS484LUHoHzwAUObE2Xy5gJbP+bDgXTfj1Em/ebAES90NFNV2erYNbCW4iisjJHEJL51PON+Rxx/MgBnXli4i/QKjvGXD9eoAK8E+FSfIAD1VUgAqQ5EqBk3nucZCacZD1+8m398Ttt4gMzLpyiW00yTaZaCpZY5VE0v49r/aPgpVrrGVQgoYCbE05aY9uHGaXDCFyGs0UF4znSkCMl9QoKAzs3BCDfxUPpUZhOLFi395rd078i21KouWDzSKawKVpLBf5Yqf7+zsv9L4H/l2A4rGXgQBC6KLKLlVd8TaZHBSk3NHpsTY7Yiv3KBgQVGWMheifaKz3Q6aLSi51mHqRCFKV/+8clB+Y/RU9f1vimcPcFSO5lIbqkgliLiClK48oPp8KZoH8tCjKFMDrFZAeus3HdToz3g4zK1NjP7JFurPPcilIZKMil3V1HnbWeQQGeZoJIBkP9+zL7wdZeaYa1a1U2T55tqMFLyGCOoiwewuTxzdiNLCFIGdHd4IdsGQ7fb0U4jKm4Vs+ooXlDhVIAVCQ5AmYJqYdng9opltQ+te1ASh6zUagVRgCQCE3z2dqsO1GmHnifss92oFfwgPvQxe1F3fNo1T3Qh6yw+ses5ceaWHXX/Fnq02z76Q5ky1BJV/hiTyfCqV4evNUwVOonEfkkK+qSyI3Jp4bksDl46ZoZFSa+qy8WWQawpmim6vHUWmVEyCLm5IKqCVBBCaxkJLpmUvjP9Xj9J9cDy+8ULUeJScoWor3W5LkOs30WlKJABIydDZlWwI2wNP2LbL3Vwy2wQfmYMF7jHNbvkd8MweUADkw7udcwv/nqns/ew+UjnAfs0X8UiFUdDAhYqOVHzHAgkYgMSClK0O6d+mMflZK/uCU+f9VAOUEpOigrhrex15Y8o2FZcYACJKGqCyi95DNlkH0xAZx97UIHJQOSrWPKCZwjyFgIVVUccSdjDwSTU5oeKNt7uFV1m/eZzb08GKLkpun/t0NsoA35IBLE02gw84pj//FAOWyCr23CgTOXqo+CqQCkZ4beqqigCsMaK9IoS6XUGrKAFAO/JSq2wWkupKiaOZggaZbMxQiL5H+VK68ZKqoTLTJQduYLncSaRx1//gtIyaOsZqIUGvhhfXGgLvtwFxkCQd7W9YWRKAbKcBtBZyQJxXsIpraToa2mh69GVg7DacwN4TMjSgqHYCKH9vJEnchsmafB6UPqgZAIUIUQA3GYGoY/uN4tdhehJmnUJOfIL07Qv64jwfcx7ipE4RlIQ/a7hUD7Mneze26319nDRveYXOXM24nE4srbpZmculGBUr2LqxyObEIao0PYqHxZmtefI6bEKyRVN6kk4AeyM9lIkyDI+BGpHFSZmiWnNpTpKplkUBhukoOGM8FI+HPu395sf7rASqZuWopjMfSh4+I6eMVw6zR4AHWeM5r9pdTs2117mlsw5Xjcj/YgAGACmjKAkD1awFKO1IpY0oKUawslfnYlXzaOi/8yH4/FlJ8TC/cNfvYZdPxIdcYKWbg/SsBqgxOn3fNfcOmMUzUcXTiSRzIeOCiUWZuU6rKeQGACpTqA9MRXWKidcr7kCc/cdaQeCi5PAw+vsi6TnvHyn/xgL25daydzItS/OGl3ypsyEnBbWyehKo0Trf4r4ygPE3dz12B7EXDHnwAicZ/ykRbkgultzka50VWk5Oewr0go1EAEeejY5lqOVKLgGBQcoyCdIpdHHCyCE5ns2rIJrJv995MmT/Lmt55j1W9rbo92aOZbSWVLxBAbb2D1jgV2hQ9AU47uXYQ/DB30wMopE2Dm1vBsNaW8SMOEKPaWezmH9E0xtIs/GUlAAoXgeEdzPcjEdTQlvTJICvYj6QgBNX4SVj3Yw8h1iTd24+zwSnI9OCetn1pPxvYrZldc/mN1pQxTYtWz3VRTQYhjzRQrjRbiIdyMbkuQCqX0yeVaCjDCRZ5Y7m50rW40dZ64x3jLQGjeCvASC0zfE/gsHKPxGM7XkpqYhaaxp0XRQ3s6Vj+WREU/tBnZAaj+T0+1SzdKVVYZqDWBbVo6PROhn96b8Nwu2GEN0jgpmV/sacOTbf1OC/mpZ6tHiny+Ukk5aQKfjL0jN3I30cShTU0+lrpSSJhvSIP/fl0Vqy9f3y23Tr1KSv9Yxf73agHrAwgVUwaKLRQP2/5KzO7387Q7u+4LvoCLwEwn9ky2IIzmNZD5KwoXAITtae5taXbo6GUnIoXiqAC90FbSYMhNeDSGGSpaTuqdGkM5prYg/bajonWeN5f7ZLvcRZ9v529uHO0HbEoflx8C6kea9ffaOKld8zJg7RxYP+vSvH8HAjPwF8BOFMJcHJ7/kc0pMnM8Ezp7BNpUl23kPaPdHmQ51kMJc3RdBpNStLgDhT6qSj001gnymRU4dT+04GQmSp6RiAtoHMCDff6Zy9bZK3adbUK5avaQ+3r2Tp0bPn7e1nONqZEbe8EONFAvBuaCICyHXzW3E347vRh9AxCjhcMF0DRJwgXFbnuS8tKibKglEF1LfvHppYBQCUPxsmACCp/nojxBy2PCCr3FMrxEw9BlmObcJhy4GnUn6cetvULBlqfzrfb1VfcYHe36WTrN6/ilCOm0fhxop4ckbv+EMpbPH6AUnDJxkxXmKjBi8rnWTAayKhLEzPcBBddSgeVGnrQFkj1vS9cLum/ay7BVpBWFLL0nwVQKMnVkhMQak5GqEkK6pXAAReng/IqLG6IhFYJOXwqjcqf7p5iN097FFV3ZwhqtCRzXrIH1wy1cQfXWnBiOFOSVWfS6S1U9iQK+cr/4RAE4NkCL/299FT+aTn6Per0z9EhoA0oKQbPxkkyNA9P1RdSpCT0X0sw5+u44hP73eD7rYzsVzQpmLl1xZnYIk5K8+4ciS7XAw1NUJ8eI6hKUG0pAZFeHCGlAyt0S+6zXAjc9+vS156vkxN9wmmVZDiCxk+5RmSuEvhOleYxdEmP5X4PV7MFr9vUkHU8b7YHxRXxJRm85lReu6Jtvf95RFHeYehfIVprrnXl7IGldSj+TypyN4JQByjG/7qHPtKaw1lYhuCF/ciaQVZx4mOMZOf3w8dq/Ptr+ybZSRVyJHPBA13poLyfXGenfidDaZ146jcGKA0kvRDonhXfngNMZ0uVLiA4c/kruJ4NhP9SLKBhsqqIewU596HAQZGWVrCPP7ueZf0I9zCb+yedoxdgCLY8Jdjy9SusS6++dtut1a3rnbVs0TDm3+0nE3NaSgKdvViw7EEZwFWwBx5qM2T4XHzKyeAyv29qeUOQPP2AO8hwLLOXv2tZSaEWFP/93Zb0DT7kw1FyDrnDkoY1YUQxHNQuFOMn0EGdYtx58EPwUUxwOdHKLIp+mogXbcnMp6xTuwZ29dXXWbeuvezI/gPuSepUP18K4uZx/UwY7vVHBUqjgVC1KGATIAl/pp/tvL/vnwFQKMk1YQPb33gsVb1Wl/HcDEGCkFW2GYqlBCLwHOKBNFkFUE2lnP3pjhl26+QnrJgm98rFUuPEx3axa6f0t5fXDbFpp9fYfmbDpULWamtoCAMowwhu5BgpcAEATToRaSZAlquN5Pg+QF9DLrkSOUHj+LsYnkO8MhKljgksN8bE6wnGAACDT62whnNftxJDAMkR7QAOxk7NZrw5I6eKqYEYwCgu1wMaiRVZFceKpRQTWEqPh1gfK+dNzbjT1BeIdb5PLSrexZ8BKUkXigNsJZmjJ31VKWmvJvD3tLGUwb3z4ol97GIqhxfzdUmal//IwIZhJ1bwFBnKjkZM6ndKRaQdpHqJpCECaIEtF39y1Th3GEisqyhAc7tUWPFwzJ3xSqolC9JfyBXyRE6CTYnfYU/sGWE15r9gZTWTb3Rb9GBMSsZ2qPSozvY+h0cs0hftQ1XmRU+oFCa2KlMdAv6+wN8qxcujUqbfk/tPmFRTVMA79/v+rn+x8L5yImItcoouu9bYY08/bjUYo9WGgQ6Tv8WM78BzFNYApIOdoIlw490Dh70PbIE8t4MP4yja1RKGNLa0b5pYzvd3We73WAMPZ4Ly/Bdplj6OmwFTM5K+vsvyh9EzM7iV+RRuLZI4E4vfYADqNHnkqUewJe2EC4EAirAs7AWbO3mg3dO2jl1z7fVI3PvYiSOesEpAVBSA8vbthUCoKN9zocc499//mQCFV/pPAEqMh/caVD3STDVFhhkal3QuQE0SQHnRRnEBlNpO2CB/HIab5JxX7dkdI218xDrbnXmSE01bTeGDQE5VOabscrrHw2epRCwCVDtTzbR5gFcuvEEO36N5oRlsqMhUSHrC9FxXgdDey7cDNJy+f3S21Zj6nJUiiroIq5WLZjP+CZApSUWtHJHURUx6KS17FskEHJAKjDRRmEhIVi3MtiuhhmMionIaIQXprqscvX4ak16ORtDSAFnx8Z2oFBKtkdKWxkqlOFFVccBQ46wuYS5etRlPW//1g2xPUohbU+mUcjO4nJe9JBjOxocxSVypVJRSAQ2N9crQvZV7BulbgRwrBB5ny3XusUQXnSZdW5Jw0N7fNd3az/vQbho70EoNA5xGdURVzzWdCHJiOwCqi32wZ4rFU91TkOAoBlI8dfPLLi9LGqn/DST5BffRr90jIvjOfzmxqyMAvctVDr2qhe3GBfTZF5+xqpg2tqyPP/k3DPU9/KLlBQBqPwBFoS1nH0M8D6GJOtwPa+BuljAYDvxr2uu+wwb4Ozpbhna2+JnPMK7giAUlfNPGUr4mghp6r2X8wMABARTz020vwxJO9mA66gNmYbj9hQBYJ3E2iKAr+eSzNnlUX7urdQ277oabrG/ffnbqxDG3AP6RCOrCQPXrb/DPP+a/HqCyVJFEh3Imgto5wyr4Iyi1lpRkgxeXJzgbXp5IJdn8fyaaakjK8+TW4TaGiGpnWjCRD5NEvBKSi5gkLlQLjQMuT0XoiHbYTG8WnvrLOJ7DiTCiieeljcmELJfHt3oD9+Hg+AFWF7UmEU0MB4TkJkCpXx5RpQCj0gBKKWmkiPRKAUolkSUUZ9hGcQa3liDlK066p0nDJQExNRprAGfp6X2JtPr4L75nqszxOgFq9P7xmCWU0s3R0AbM8QDmq0b3t6eWfm1bGIOdRh+ZxJSpAE+S6/H3Uo5kgMEHIKemIRiEy3Olc8BYlIFSXhdBuYqb1g3ARQSWAj8azwizSSc32aPbxlq7pZ9a5fHP2OVDHrDSwwBKmqbLMd697MyHeK6kn2M6WZkRANTeKRanzvr/MIAq6p50RS2X4XHIHd1hL7/+ilW8tao1qlHBJnz7oGUefxmAYrLLwY5ETIg29wNQB/izAOrQI5aFNXAAoHIAqOzvIM2HwIdPYb5e9EEL8n3dxlK/AqB+ZD76dxhGDcN0HXNzLAMYIc789HAAKhI9Qzie5Kfu4jMPeOxpG/F9D2vRrIrdePOtNnDgkxZ2+pQHUIUadP9RrU5Rb84/9n3/PwHKS/HOjaAEUNniLdhHSvE+2zkTgHrSRVBnAQpwkhaIvrggXAeDxjOrjmjjmkkD7XZGgj8EX/Lpgek2O2ar7aTylOSaNdwvO8vPefVluBZYEy5XEWTTKv7SlSYlNbxOfpq6+VWcyLZ96SH21o7JVmXsc6R7RBXjiSjGdSLlJPUbh+wAx81SAGZp0rVSWLMUR3legnaU0rMetlJEXcVFrsvDSc/dXf4R57LvFUflWmk0BJTHmwZYzQeceJygkd3sj6MHWN/F39jyY9vgiKDDVeHVkA2uVF6X6ni6UvS1Wl3gMb1GXz8Ye1SIB9jceXr87WBmqC1EzzR87zz7cO0oazz1BSsJN1JyKOA7HK3XGEVwDCmd+yjDSh8FpJBYTNbz6WJluD7cRwTFQIOfByh/lPavrOL9EyKoou6tswCVa8dDDuAJ966Vv/E2q8UAhXHf9LHsU6/jV0WKd6gTgESQcxAdpf58pLcXQZ0LUN8CUBTrUiiQ5EbstaDkr/iLL2DZ4aJSv0HFCUDlrwDtjiDUDIOBj6RBMIaemigA6zRGUxE9LObQk/b1Jx1wz7vNbqlQxZ5+9kWL8qvIC2t1/h0AqiitLvHYaXgcVOEUbxxoDbFbRICqOOVJL7ULRFA08BaDvylBqb+E/JoAhNI08CriKD6ss5X6pr1dxenfBLB6eNdgGx+23vbRnnCEySARkPN0q7moSNyMyPI8FSSIlCTQc5oZnXwuTNfmJtKIlzkWYg04rC1pp+1v++ZZTQZmFh9yD5uVwQoApMaiO3U3inOBjeyBg+Aui6GfK8eghYunEX1I5KnXgRGZ0kPn1CkOCqK9+NQ+Vhqlell8qIuNhedxw0Ih4ZETXPV9Hxu4+HvbhAm/iP1cnkueKmzy6fITuE6pJH7GT4I7waYCSD8/rr9PQWwYmh5nWxC/TozaaG/sn2Qdl31ot40baJd93cmKf6/X095LoQOWwhrjjnVQMdJRZ4E8jgtdWBm0YA6gMj2AEv65thdEiaKH/51TvKIClFI8zz4810Ijj9vHn39mN1xfwSrd9GcbNQhzy9NvWtYRKnaHIcmPQBkdxmzgMNnZMaRLRwf8NMX7Fqfeb3BX4T1KGwKlFLoTN4MvKO19hoqTf0gZhJueAAoBlZ3oC4I9YNmRfQAoJOsxdCKHkfpF9raIA0/ZB2+3sbp1K9ptzIF76eXXLSY2wh9BnVU9/xegfgagiDLVOaEV7yKoXTOt4pSnHEAFIqhicrfkz78f28PKcZIXH0laJJCYATAwfcVN3YVMLDG4o100tIvdPO4xazHvb9Z744/2bvBCm5Ky17Yxyy+cvqkMDQ+VQliqYZXWcULkF3utQgJQNnpWrM+yoxLgbtQfSLiel2SfHJ1vTWe9bOXHP2qlh6uyBVBNgp9ZyEZe2t+K01RcHDK/2A9trRwb+pLRPa3caNK/sXBRSgV5/qUArrKAlkaeXzoJcCI9LDa+M6Clx+tipb67z+pOetE+2j/HdidHWLqU7qLQiPiykxAIpqj07Y+QhFDilUSAS5QrWpwdksrXp6iGbkw8YaMPrLAXlw+xeya/YZVGDrQrh/eyi0ai51IEiM9VOUatX75ogJXRyHbGHLmKoe4lh4BSzKAJgNNEAGt0AKCmngeg6F5wAKWpu36A/A+NoFzx1C2jHIuKO21ffvuNXX9tBbvluj/akC8YZ376Lcs61svyj9KNcgyp0rHuls3n/BMA1DEAanV3i6eKl/I1U5K+acVFwPQts/7govJCtiHU/JTS3idEUF9RwfsCGxFU5fnreLCQRzBwZ4pLFAAV3c8BlEUSWcU8ZGH7n7W3XmllNWvealWZxvLam+8w6lxiNqV4/1kA5dpd5Af1dxHU2Sre36V4FwCoUlS5igNQAiz5NJUa1w3ymWhK1bMFkMnz2FxKncbeZ6WoPF1K6leCTRjEdfH4h+zGmc9ak0Xv2INrv7P3d0yxGcHrbG/ScabC+jyNmfRVkOeqK6sS5cPaRXxOrlImqmOSLUj3copBmYuYpPLOhjHWfOLLdukPpJ2cbEFU6oL0PBbiWS4XBJ5HcfiqkkR9JUR4w+MUQ6IgmUJx1MQlZjzo+vpKUbETiV4c0LpkWE+rOXigPT77M5t8dLUdYwqzStlqDlcFSwJIkf9qbxIg5UrNrCqemH7AQC5MRxh8ufj0dvtq91x7mJade5d9ZnWnvWJXD4eM/xZA+u5eCxpKpKYUdRrR3mzAfg5ASbRUhoiumPzXFZ3Ke0qSCT1v+bDrInotO6qrfbRvqiUgQNYmPDeCkmzkPx2gzsh9uDtxiRH2zY+D7frrb7ObsF359uP7LCn4NcsOfsDyj6MgD6a95UQP/oxh3cm+2CcFAAobbwHU1wAUBbt0ePF0vs47tYWxUx+j8vyEaS5fUMH7lEmklPzycTLAkMly4h+yrGgePPIhs2j+LprIKr4/APWCvfJ8c6ta/VYsPpvaW+++b3EJ/54AVbRWl58DqPNX8bLOA1C3IZQUKEknJIByk31FkhM1qXRfEnAqCZlcfDbRC+mVKmZlFGGRVl039zG7HO6nhCKBMWxEUsCgwZ3tksE97NYxA6wNwsOntg21T07OtUnoffbGHAGs6EZnq9PAAGmewJ9TXUood9E0+rKkTfPCK7iFuFM2Zv9S67fye6s99RW4IkBnBCCldhj9PumGSEWDJioN5GtxZrN5/roU8clnChALGtbBkdG3LXjNus790Iasn2ZHI466ySDJaN7i4MDEMeUASpkxVCTT5MAt1RGCQFqTojJj7QBGZiui99gIJAgvbR1pHee+Y7eNHkgqyu8eRnQ3wv+cVF1EHlFCPBmaLve8JhDt8TxKaKyWojvS6VKQ+qUAp5LwZiXEnSndo3oZhJyiLFHUR3vPAShnnSEtFFXF/wKUJ1Z1MgMkLNgVfzdkqN10c1W7+bor7fP3OljMkZcsOwQwQlNZgGQphyv7VG/oItpgggcyhkoRFOOxBjW27EEtLQs+PG0Q11fNUQ1stqCsj+6wnI9bWe7nVPA+8QMUAiqLfIzem0csE4DKDVMUhUw9BrOpBMaC7/+Lvfh0U6ta7VZM0lvY2+9/aLFYpfw7RlD/PwDqk53TrYI4KD9AlYar0fBMN9VEqUdA9CjAEq8DSV0Gv6ZL0CJdQpWsHD93ERvqEsDgYmxTSk8X56OUBfBAzVuasU2Xo1f60+SHrfLc5+yRnUPt2+hVtjTlsB1IDbOQzGj61uUwIUEnxLm4KumMpNKX2pg3lgTQ9qSF2bhjq+zZFT/aHRNfsQrDB9jVI/ralWMftsvG9raL+D3lxnR3eqIyXOVol7mM9O6qKY/YrQhRq057zO5e8I79jZR2JartFJnvS5aCZW9SIi6NVOacrIjUMy020eJ8cRaJY+pJ3CK3pJ62sdEb7QUmz945/69205hH7FJAqfQQ0t8RpL9jSD8Z/OjErtO4R5qSvPARK7OgH3ouwFs8GA3RQUSjEpOWBNDLQuyryqiozgEolbsgGlWLy3pmSjf3Oj6kiuc4qEAE5Qcotca4FC/Agf0np3gOoJCoJXoAdcstNa389X+2j/56r4Xuf86yQx9B20Gxjc6UXGRLWSEEPfq7k48yhqqHxZHiJQ9qBDgJoHDf5Er5qiki8U0WlP0h0dNHANRnLSzxY0bTDGGir7qOox/HXaG/pUf1sqxQ0C8Km4RYUr+kJy38wMv2wlNNrAoAVa/xHfbuhx9bTPx/AeqnJLlSPH8EJSFhIR2U/HlcpsLilqf1Z8gMHAel9MdFUJzmAiinwJaRHFEAOqLibPYgcTh8Lk1JvMw8eKBZkLsAUfFJHUilOlqJOURcCwAyXXM0dIDIYgKbD66o9OguVhaQu3RufzyW+lkzKnXvLh5qK4M32Yn0cGxfaG/wq6Sz6deLpd3hNPqjBP7OtTnwOtKIdsLpkdoYd8BGnlhqr+0ch2bpOxu4+gsbsPwTe2Dx+9Zt4dvWdeFfrc+yD+zZjd/ax/sn2NjQRTY/fq3tSD5sMfIScuaDgBGmcBmx8fR3wdfJHxynikx0Tens/NPIAlbigf35+il23/T3Ibqfst+PQbog+cM4gAgX2KCpRETTAWD4pEsmq6BAFKW/n0y0JHfQ2RDzRJ7lsJGVtkvppoaBKroqjpxAnJ8XqQJcqpRifV1SxQC0WoqgPtw/zRI0YYRN6O5BIYByEdQ/CaB+jZK8yIT2P6Pad4aDAh4So+y7wUOsYsU6VuGma+y9N++2k3ueIsCBIgp9kOsBZmL2tkzAKi9U/uaPWuZPAIrpUoBTKnRTsgAKSUhQxqd3WiYcVOYXd1jcpw0sBjTL2ySAetRykh62jASY+HicDWIJ0xL4++z+FokO6qXnW8A/VbIGzZrbB599YPEJsf/BEZQsf89pdZkyltUs/2yVOdQWoXYLEcBsdikM/G062ZkZNuf0Vmu1/EM2ilpIiIggaktr0xAJBYkr0fgnVZhI/QJDDNRmUlybTZodF2EJjIiY2KyqtBXDfK4YP19MLpkaIyVvbyem5N9Hs4FpDi85pqeVn/qENZ/7inVf/pG9SQf5nNitForCKpvhBFKipyA/SKF5NJ2UTxvUe5N5PaSBSWzcYBxPdyGoPJBw3A7FHbPdsUdtBynkjpjDti/6mB2LPWmhyVGAXzJAJ68ACUy9rEAY7YSVybKY8R5d9h7L0w7bJ8FLrNem7+DS3rQKpL+XjAJIhgO0ioIUGUrRLpKbqLEEEU85qpxliIxKKLXTdGS/6r3YNMa4k7opYiqF0LS40jj+Tvf1TP/fmVYcKd4BNU21gVQvPaSb/XhsuWtT0ovP08ANtdXwHsrITvxdvlOseynOb9GL979RSf5LAHim7Yw3NSEpxoYOH2W30Y966w1/tndebW0ndgFQkczTO/2g5YeBI6gCsiJ78hmZASCVtb4rQRGGmV8wkxMMyvqipaXydernTehgIcVL+5yhnQBUBtW8mM8YI04+mLdJfBMcVPJDeDKT4qXQOBw3wAp8iKsKHrLo8CftLy/dYVVrVbGGzJ7/8Mt3Aaj4/3CAkif5+ZuFA1Ndzg5NUDFK1SgWO6rn7Qkn7L5NP3JqA0BESpeQjpUVkDCS3qm0f85q1/WyqQ9OkYD/0p8LX4V+ViOc9G/FxxItqGKlseICMFW4ECXeMP4R67r0Pfvm8DRbEbsZf6poz6NLWiTY4GRK7GmouHMRdxbQ0Z7PNJR8/8CHAHb93Wd/L6l64ESCpwBO8tt25pSuN06ADQgC5ru5Dz8eWmw9V39lt818wcksvGhI4OsHawG2e00/9Us/Oyar0L3Q9/nvRRCfz0Sk5xrmCax0CbgAOrXyKOUrM7i3jWeTuA9U93n4aEmioZ61TJkOOoACZtWbIrD9Dfyg/k8ClHv5CGkZ2z5q1FirRD/qLdddZW+/fKcdB6DyyMbyiKDywmiZo8iWTcEtPwaMiehjmYyjisPJIPlzJiF/RsHu8+aW9nljy/iUYp0AKvMT5tFBlGcBVLGfNrQoevHycNO0WKYIpyOkSgP5UvpbTswjlh/Pg+Y/bHERT9nLL7W0KjVuI4JqYh98/q7Fxv2nR1AXHppQGKAk8JbFkKpmO4k+uq77jlYLNqQqXJS5y+lUJxr6LR0DtLGVQpaEvyqGDCCIlM9xWkRipZABlIHT+f23XazaqH7WjqGeXx6Za3vSoxj1pGGRNIHDEWWm0/lG9JADYPlSki1J0Y/zd5abqVKzDEuW15ZMAV0rDmtXxg1s8BSAKU0eQzKyloZJDdT8dwJjtEn4Uj204murMGyAXTqou10+jFRXmiTXZOxvNP4NPNHP6xAaACiXTovYl4q+m13BfZjKnDn3oaZkOU+qv08gq6ZZtbpIta7X8hsB1K8bmvBbdlj8Y4/lhoz4e/GSUuI8gKpYywOoV+6w47ufAIweo+jW1woiaBwuDFDhfoDSoAQAKusLzOu+aGHpX95umZ9RrIN6CMr8qKVlQpRnfSaAIoISQG0lUkqAg8rqzwikvg6gsqN58DiI8vxHLDHqWXvtL62sSvXbrN7tje39T962mBhOW0X//2Yyg6KR5EWZ6nJ27JScDdXp4vgLcr1DSaftgTU/UMInfQE4LplMmqeBla759rezNAlEYkGQ8BqG6aIKfU2bSjEkAkEjiKR+uBddU3srSTWs4owX7LEt421q9G4LRxfl9f+po1ATbiGyASkpvWmKc60l+eqZA5wSIb+TuGQh6/JZtcEjbcj04fmN6VmmetsQVKo78Wh6mH26b5bVmvoXKzcMgIZoL8XrvwixpCsU/AagVDgCvaCFsQMrtRn1tNumvGgLw3d7AAUwqboogHKEuQMob3RYwFfot4ig/s8BlO6Fy85pQ0oFoEaPZUaBIqg/2d9evYM5n0/iY47QO/YhsjKkSwKoWGQGsdBFEaR7G0nxhjKX80s/QH3ZwtIcQAUiqA9hziHKHUCBWtH4k+dt8wNUzgB6tR7yACoK4WYsRHl+PyaJP29vEL5VqVbRajdsYH/7kOkPUf+eMoOfU5JL/xSYj1fUoQmBCCpLnjyBLnAah8MZX/3E2mEWJO0OAFUOV8uyDqA8ZflvdTlCWJEZ+p/iaIFKYZlTak4/T6Co6hYbs/gcSuwSMTLAU0LKq4Y+ZB0WfWKjqd6dyogCUuSHpFbZgJOlQFY8jMST3qSaFDcJF27JARQrWE3J2JLkxCFlYCJLDi6iCblxtuzkRnsOt8wq49Xmo+hFvBt6LzigsjQWlxB4/oav/8xjFeafzvf48HWaFXjnog9sI1yaPpTaqbghaxJxTjLJw9XLryz/z42gZDTpRMcAlI8Ub8So0Vb5tjp2yw1/svfeuNNC9gNQcQi9UQRYHNNaYh4mG8MXCpCyiL6WyRi7OCyekr8Eg75sY5kAVPpXOKp8hoFdMDqoLCKorA+RmH/e2uIEUCOaYS4FgZX4BLzlQMznHvZSvCjyx2iqeLkPW1LMC/b263dbtaoVrWbd2vbW3xioGfHvWcUrUqtLEYcmaOSWU22TKmTIaUDxMSleGt7kb2+cQPsKFTeihpJ+OxI3aeVCm+kf2cAQy8WpbJWaS9+ZiGN6AEtwlUa2UHrJE1Z8+eOoxWnepeQe9GMHu2xYH2s59Q37eOsU25F4zO8BpPY9IiIiIfksuQZlGeiJLOb/8WdEX6l5bF50JdV6AXxbHq00kQybH39ssXWa+qr94VsIb+mp1HO4WH15apPpglYJj3RIfTf6/B95jT/3MwGu6Zz76tJfXYoqIdl/N62f9dswhOjWc1SQ/5TcPB3n5iZBa+S5PM8EzA7CfhMO6v9aBKXmc1no6/UnoIMaMmy4VbqtFlW8P9lHdJuEH3nGChIwG0gCoPicF/eIZcehg4onCAJTMjcz/WVEK7pY7rSsQXdbJlqo9EHNnNwg/xRK8iyqeFKSZ0OSO4AqHEFl9oNzgINK7kceieVKNBFUdl9LJoJ6D41DzRqVrWqN6vbqa89ZVJg3qvjfLcUrCkAVOYLyA1QuZGsmkYVSPZcescgH755vVw5jg9K4GuTU1oCGyuG/JUBp86nqJ+cAyu/SWYksL42s4WKGY+oqxe+XGV2xWQCXvKBQVweNJuIa1MmqDHvM3t403g6lhxIBwjWlJ1k00z18IrvdOCYZyHpWsuKgZCXr+X17Ywo0xe54ZjgTgudYm9mv2sWDZSmDdmkWUd18lNyIUIsjnHR9f0PxZaL0H6Q//5MBKpACyjjPpZWITq+a+ai9u3+GhWXEeOua90rt2HJv/QlA+c3a/nMBypvxoY9YpEbffv+jVaxQ3W675Sr78qP2FnfqRYIdACqFFM/X33LjcTCIZy5eAgAFbZS1BaHmSAAKR5XMrwGor1viDdXCMr5jmGfIDnRQhFXZn3MNamNxnzP5FA4qX0JNGoSzUx+2zCTQLhHNQjyOBhJrpj9gSZHP2cd/62R1alWjF6+SPf/84wCUN3Lq3w2gfksOyo1Hklc7LRxZnMIZAYDivs0+vt5qT38ZAlttFjTYqgXDr9P5Taf7qkolexOV0mnoVfR00fRH7PKZA+C+iKropSs+im5/TOjKaXjn/P6QxoAE3kilB3e3+hNetPc3T7RtpD6JuRr9nW/xkGlJeHtnSIEuNbrmyTG1Ri6UqgRIoIAZNPKFZPoOp9mNX2NINxFvqYUMa5gHCM+UXqmvXYy2qxx+UI7AV7XuTMUuULn7n38+W607G5266MkPTg6gxtxnN81+ykaGrMYzHu7NeZzR88f7lO1GnUlq4I+g/sMBSg0H8hLUh2bjff7FV1j+VrEqt15tP3zVxVIjX6VdAR1UCr13PtQA8RTeAgBFupe1FaEmY6eSMc3M+qatB1DfMdEYSUkew3uDMr+9x7K/amvZX7e1eAAqdigA5VpdQLtESKx4zM3RQRUkPkbeyN+nMBMv/Bn74sNuVr8eilHmyj/x5MMWGfpfgPrl0eeFB3fyNW+sJtdIV6MUYUP0AeuED3Mpohid4CXQQWn0uNKO3xSgVBFzTcle/1lpgdAMRJ98Lk30pGpeKdwFSmFDUpJG5eJqn0GVXgpFdqnZA+wifMCqDX/a3t48xfamxbh2mSSO0ITkJCIqZvmxWrM0lkgjtxVBETfJCmZb+kkbE7bB2i/9hLSRqGlsd2xaHrGSiwda2Xk8Ni075QDIS1Cdl5kCgE72Iqff9rUXlhP4v5bLgh+c1Ngs22EZBVZEcb8gdqcbuaQUVX7wasNR5Ot80J3Li4YOeIJT1x/4G8gM/q+leCr0yOBBH6fDgu2DDz+y8jdUsmoVr7UR9G5mJ74F/0h6lwTnBA+VRzSVnYiS3AeNFAtAbe9h8aNRjmOzkgUWqWE4/QfGro97EP3UAQBqSEf+oYMDKKV4sUNgz9cTKZ3mwSCzslCQ58RguZL8FJYcRFa+buY7/ZR99WFPa1S/rpW/5WYbOOABi/ovQKGDql1oaAKe5GeGJog8lie5F0Hp0FX0ROuu560NWh1IPWWPHh7ryNmgMbgUkH6Vls7Jn94UeaO6yMOvkHaEuLyXRLbLj8nb8OXG9nJShosYL1VmNiS5BJ/yauJn1exbEnAoAVDJKK+EPKDQSZUi6iq5GG6KicPFf+hhDaa8ZT8cWGnhKT5neJcKMCWRzmlySDZShHwkCKrU6cVG5ifahNPr7f75n9s1Y4ma1J/H6ys34UG7fCItKxMetpIMaiiO20EpIrmypFelJ9NoTOp5Nor6+2qmR/j7vc+LCGZORuDGvJ8FKOcgIXDiKiOAwkLm1jlP29rkQzx/dp/mMAJQPv6UrjFMGnjpByjnkvqfDFBnDOvoZAk9bu++957dcE15q37btTZuOAqAtPc4iQVQBDc+lACJA84CVJwA6n6LH9Pakr9t4wGUIqgfW5tvErx39CE4KP6QgxdUzg/tLP7LZharScOrIMOD0T1Fym4Fk/OYB6wg6XEiKPJGtFBJp5+0oV/3tKa317Jrr7ve+j6IBcvp0/9N8X4RoApFUA6gqHqo6qUKGK6QETlx9j7tIL+bRPRARa0Mm6+syGtFUYHrHHGiN6DAuzyC1w9IipDUoQ+XVFbWvVxlAb6Scj0Y3Z0SPgCFGLQcv6sM6Z0jyiWEVEsMBLU3tIBmWjZyaZnKMafM8UFSYQvMULpfOuwRSO4PbN6B9YwQQ81ErK8pv5lcWWlopTRWi7+Xj/qaxP325Mahdt0QokMWodpvSgB4lym1HANgotguNYqobSpABUA5kJoxwLX7iCMroeZpqemVnup5yk0BxbeqfL8DZH9HBFjUSNOBmmQEDqS8AQ+l4PzKCKDkj44velmkDi2Xvm0HMLtzmnekFIqg1BeQIamBbJalhXIRlGxf/nMjKOcH5bn22KGjh+wvr75pN99QwepVv94mjyaty/wbi70/NBHSggSUAL5HGF3fh7Obf4tDxrQNf7nRVPG+gwf/vq3lwD+lC6CmI3OS5W/mZ4yd+r4+89E7W+IP91jSj80sfzGuBYdlUtcfUBIfBfpF0Uujhj+cDdLDnrB5cBht2lS23/3+KutyXx8LPnXcD1BF8yT/1/UPac39s8ZOnT+CCijJz0ZQ9OKJdNXYHoYdYB/ABs+yWcyjrzntRU5ySGs25aVok2SbW8rZ0PJZliD+dhdntoZcwPMy6u6iLaUnxZzxP1EP0c/FcwfY9cuet0rL/2KV5jxjFcY8bFcPgRTHr8kR3yNpMiZ6+f2MgWxQeSDh06SmW3k+4XhZDIuSYjMlFoWTUrMtnJUjsIlsSo7sbTd819eeXfad7cfRM8Xns1ycOTWlRyPbNXlGH/tTQ+3FraPsWnr/io2RURyXgHAegLpE9jFEbfTMyTPqCiKoy0jzBDzFxJHRC1dyVHdSPwaKIjtwAIn0oiR+WOVIC69b9Jw1XfaW1VnwF8BNui7PT+u8V4DTInUNAqiDaAWSUr/E+PvsEtwYLlWjNm00pXFpqDP7JRt0eB6zZD32VxNinLeZqngBkz+X1BX++G2qeP/nlOROqendh5UbtlrPvs9Y5Ur1rPXtt9hsDjbLeAnObqClU73LigM/kvCGokPFkuQx96SlIjMIG1bfkn8gMBpK5e6HZpY5FBvyeS9BLZ0AoD691eyH2pYzpguDOztYigboLeCBDz5qBVj9FgBOeZF4CIepGxnUC6c0GPaYrVjwgHXpUtP+eOV11q5DL9u7f5c7bYo6NOE/CaDki+0J+/wpnqa/8qZqFFQaAFWgeWQIXLcmHrceK7+yy8i/ixNFSQulHjL5fSsa0kSUwLgmL3XzPMsFVPI0UpRURn7gbHBFFKpKXQLpfvP8p63J2nfs/gPf20N7cSKY8jLRDEAwmihC9r1uCgsggQ/6pTKbo8RfkpL/RSsH2kXzib4AhnKkfaVokZE7goSdJQCTSwf3shYzXrPhYassJj0RFxI6/PGUytPr0etlRcyL3GGtpr1mpUfK3xzgm8vzncHjjEYQOqoDglR+pyQPcgyV9zkRUnHZpOhyPucABymvfJ1KYopXceaT1nnjJ9b3wBDruHuQ1Vz+GgDb358KX1jUWpLpMRrt7jRm9CyW4rXLtaCkwBf9UzFsau5Z+I4t9+1z/vrafAHjRTckwA0NON/HbwNQAQ7q/0qzsBOp+t0MFq9abx17DLCqletb+1YVbQGHnKU/7yKoDDRQWXFQRT4iKQdQqMujnrS0Dd0sdFgDAArlOOPPHUANv8cSl7xDKhhCs/Dnla3gh3ougtLocwFU/vyOVrCf6CmS0IwUL/M00xiwSTBsEiRZzw5/zDYs6299ejW266692dre09XWb1hJGOz5Yhdlqst/HkAV4qD8AMUwJU5pDS2Q8k/DDOJwsZxnN4yFF+K9kO2Ha24Vp+S/zuiCAn14Su+cLIGUjobisoxrKi2XA4SYqgaqufZiRJC3LXrBWu/+zPodHQnBPcaeRuPTcMmbbE4AYyhpF+BQBh2UbHvLaRILRnOXLOpvl2j0FMBVdjzeSZDmMnKTX1LxOaRiYx6wP0Cad1r7JdNmIhFgMv4qiaqXptGybkPyfPbenhl2zQ8ADZ7jjnuaK1/y++1iARNgeCntPRe5yS6ApaIaNTkjFC218FHPm0lRHSb65THi67TyPXuJEVGv7xxpfZZ/bHUx5rsCcJLRnCPUXV/iL11KexGAqlIKEBZzKSz8k/oeJ8nLihTvx27Wf9U3diw/2jl2avMFAKrwmv17iPptAUr9iv+6PfIr2l7cBF3vbsxftsradnrAqlWqY93vqW4riYwt7TkAiWIbAJUTh+g7kTF2vocouhFBhT9u6ZhjRo7AUZPZnHmKoJgsnMrYs5jVgyyTJvOg9C+rW8HgBpZJh7uPyS6pQ5mTPrcdg/UgtsKRpjMsIT24M+ZRsPA44Vko+WPE47Z73RP26MPN7MbrbrY77uhgCxfPYRinzz3RQBT172D5ez6ZwRkFuXPTpM2liELNwimeJroqgZDqOled/BoQAKOxEmK28bS/WND393pcixuaKdM3v/WKfwMqkiqhVIurjPssrsqLOmTSVkyNwHI5kEIcU7mLx/W2y/Fsqjz3WXv6yHj7OHSBvbV3vPVd9qnVm/6cXYKRnHMIYADCxSjML8PpoBx8lch6mcCVGkdqpUkz8k4i4im2cCBf8zt4nn+e0A+vpq2Y3iHPFPeU7hHHi6L22N3zPrDi3xA58RyK42VeApAqAxBcMX+AXY6KvbRU7ICoLI5LQNiX5pIOS4LVMkgdyk/sb3cvfcde2z/GvgmdZ+8cnmD3LvqrXfkj9+brexyvpmksRR7RTqpcTBf3UVXSskSoJedqijLPY1Qnu3XcozZo32wkBRy2rs9MokwvM/gvQJ0HuJQK+Kt40+YusOZ3trfqVWtav+4NbAvW0JbytOVQ/c+OpegGQOXF42QgVYDU5SEDLWM1zcIjm1oagVEeo89ziKSSiawjt4yiJSoBN4Ov6wBQjSwdwVzSsHstbVgzy5nVhvnphGGy/Q3tZhkn78NLGDTE/Nw540UMtKNbnrGn+zeza6+62prcfqfNnD3ZUlIT/u0AqihCzfh/AKDy0dW4FjVNHSY1Qlru7l0oo9Afoy/v0uHauJDTrkolgPJX4vxVOucbBSCVJdq5WPPnIIpLKpLQ98GraAKLbElEpMuhszTkbwm8y0tBAF+z8iVrsvxt+2D3eFvv22GTTy62DnPeJJohkpFlCankZUzVuAhQ0yThIFK70rgslBIPpKqingMSAccJkXqVoyXmsa0jkB0gNZGiHD9xKcn/tnWa/XEEVbuxAJmsXohWygI+l8gaGLuXYjzPYnIInaeIBsCAa/o947UuH4Ut76Au1nb6K/bpwck2OXmDjfWttSe2fm8Vx0OeyzlTLg/zIcdJDYsBwh75XQTVuZt0DPFOtHUR96UsUVrxpTxHvMqLIw7ssuxjWx27F7M+AZSnGP8vQP1CRKUIyi+mHzlxotVt1MJqVqtmLwxoYXtXo51MeoKMq4vlRj2MZdNDtMsxKSqur3NLKTj2iGWs6GK+US0Zed7CcgGorO9vtyQOiphdUxnNlszo8+/qWwGDElIgMJNG3kv+19yyp7e23G2g33FCslOYnIcwAv0oQxP246h5jCvsEQvZ+aw9N6CJ/eny31vdOo1sytQxdLbH/Reg8MI51ZbJwlPOlRkU1kHR9KIZbsTGSvOyqRIVKC2SeBPYGnl8udWY/pKz7ZWdrmv5CHgWqZIFMCj10xDNi2TPorFJcihQhU0b0BHn2rSe4FF6pzJ8T1kkApppFzSyo105vZ81XfS6Pbv+W5scvsKWJm+3j3ZPsAajGf39FUQ2ftwlSflKqFcPUClNVFV60WMQ54CSojI2uMh7+S0Vg7+pAbk/Cw9p9wFBfjg13LrMk+YJMn7Ooy7CkTtocYClhMBFU18QfyplLMbwhSBdpHPl6EdsNOYZ+9uGkbY6erMtjd1ob+0Zbc0XvYHJHpGPeDANDUXpXmw+zw2OLIj5fA44pZS/kOpcFTxAXyO8LqVhuoyU9fiUC4h/N7S3/e3gTKbiYB2ElqtAvXf/BahfTDUd/8SViRTj68E/WuXqta1O9cr2/l/a2YmtT9LegqzgdEfLh7suiKaKB6edG0MEBb+df6CvZSztbKlj8aMbgmnmUE10aWJJ8OEph2ajr0oDoAip8kY0Nd/odiAXADWquWVMaWU5m2Hbj5DOnUSoiZdL7hH+zNhiO9ieKKqPRe/Bl/zxZnbV5Zda9Wq1bdSYH/CEivy3Baj4Og3tzKXULnARPRW51cVPkmuMd24O0CRnACp5bk4eo8w1yCCfat6O1GDrv2Go/X4E5DE8jYYRuB4xpXuu1O8BlKp64osuJvKQyNABkuQGgJicI0soOuD7lM5oXFVJ+ZjjRnnZ6G52qRusiQ6J1O7O+a/Z4COzbEvMHpt1bLX1Xvm5XUyFT7PqSlFVK0ZqVwLeqeTiR90E4CBI5eJEYhfD5Vw6f6Dz874IIPpgx1SnGle/3dSTKOOnvkx6yHOfx9RkuScARsVJPUvTkKwZejLhcymjiHecFC5DatBq3uv2xeHZti3rmE2LXW8DceSsPIF0EpWx48oEcDiCSmAqkHStO/JvupDq3O8L5SYYS+9F2nopqXFp6cPIHkqN6G5tFr1vc6J3cmhA8qt1J1C9+2+K97MgFeDifL4Ee//Tj+xmhNv1alS079+73yL3POtcDPJCOliBDOtwL8iJJILCtM5w2czd/YBlUpDLGn+3ZQ9pTYrHNJcfmpiPSnEOUb3GewWlICvIHdnMEkcTQY2517JG42Y3kTRvPRHTQXpmjoN4p/klgFXerk5WsIvhncy3Sjr4kn3w0t1W/uorrUrlavb5l+9baPjJfzuA+i1bXQJuBpoAnJmD3YjfS0hDFDQOPZdTKJ+TOxbFzfiT66zt3L/Z78cDQiKp2eBK6wIA5aIoUjzZA5elwiYQK+YmEXuVLKVpmu6rKqD621w1DC1TaSKXK9EblVMkJFIaCUHQd22tyuh+9snOKbYpK8Rm5uy1hzHQqzbhWfsjYrsS3xHJ0f7i+vOIqDRgVHqqSwDGK5AylFUrzLft8XP6ykKyIywxx2d/3TLRrpn8FKBE1EPjbXGNc5IUgud8KXYqpefQQqOeQPFeP3ay8kMftgFrvrGRsWtsZvZe+zxqmTVc8Qb2vkgB+N2lGARRkqhOQF2CAkAJvTbuSWmp3uHHLihkdQAlcCMtFFeHQd8lTpRKxPkjwkzGdv1wYrEdI/KTGv5c/um/HNT50zy34cnyIsJD7dW3XrVrbrjW6te41cYN6me+Q/ThRam41sEFNXnMNsiJ0DBg1ACn0ENt7WmZczta3oR7LXfIXQ6g0oigEon+8yLWKhS3oCTIqSyipkRSvOSx9yI3AKDG346ZOZOE9zPd80h3yzxJ/niUEG1nR8vejNvBHoDs2Ks2+MP7rW6lW/F/qWJ/eflJO3xk338B6kyKN5oTIElu5O5y7pFulj3SAvkp0UzrbG6ZEkDBBkji4qTOYXNkM8cuOC3SPt413a4eD5hQabuM9KwMgkqXxokAl9DQcS4AF+AkoCop/ZBEmnLMVBomkaO4Krij0nhyy72gJB7mmv6ikUue4FGtLJpVd79dOb6/dVj1iY2IX2e7CsJRf6+zjrP+xlBNftfX0jDxfVQJnXCU4QgahV5GDc0Scw7rRAPwm7YyYrsdYwhD72XfUPkjBUMMWnws1UWAVta7JXhuZX5g0IEmEDPYoBRRVc0pz9igbZNsb+JBW5uy357YN86umIZqXboppAklef5XINy8jBRPpLjTfxE56X5cPuEh+51U6AFu7GeqeIUdN2V9LEtlVfA0ieYSfr7v2q/tUMZpxO/Q44y4UnuZZu4VjqICJHkgavjp50JVvOtvtnS6LJLr1LG4BnRnyJqnVgOLr0+va4PmFl+zEV0HdS2xQR1LrFPTQivcZmFdu1rawhkcUomqlzjX0f8LVTxvwzNG8/hRe/alp+yqq/9oDWrcYrOGPkXrzysU2uCuw8i8ghmYgAogC4DKlWTpJLqoTd0taw4Z2cQOljekjeUMuwe5QROLgwrIjd/pkC/IN7gFAIWCfAz/OA6AGtvUUsY1tMw1XS1/H37kh7pbKlNA845CbO3qaJnrsOPcdqcVnHzDJn830O7gJlfiBj/0cDfbucuzRy1KFS+gKTnzJqioGzB1dwVe/3/nM3r3QPvM97tx30U2hNcT/CcINevhqFmjsFDzXIDyywwAqGQAKlUD1eSTxPw3OGW8uBHpc2WhyFYUpVe/KHyns+Eth1jxCkU9DqA0WlwA5VdEu946yG1AyrVrEE2VBajKqMrnfJ5Iq9QULP5H36ufpfwbNMlPpEuZvQAeZx6pm6awjOxj3ea8bzMOrbDD6adJebZb5wUf2sXfe/5QnruARJR8raGdeiyafSVpaDztBZt8ZLltzTxtdy3CY11pIgR56RGQ7uMASefMwHMF3IKGdyQC62N3b/zYRoQvs4MJB23r0Y321+VDmXDzjGtkLkVPYjkqheLCSpHWqQggOYUEnLIoLk4Up9RWo6POW8ULtPw48PIT6KSSZQDJyySVcHbHnazS0r/YkKiVFCzoH2SUegq2MLGk3zlu/LJfpFmoivdzAHWmF++8AAVF0OB/F0AF9k3R987fR1EBgDp0eJ898exA++NVlwNQ5W3B6Oct+zgARZHNIhB+HyfYCWbkVBi6SoYnCKAyN3S1zNntzNBL5TPBOociXTIkeRzrOSvR8+EKiuBEypjY1tLHtrZs5YLj7ySaIqpaRT/eXoBp332Wva8LYMXoqV00/21ljt6uVkDmk7Zu/OPWv2Nrq3RLZWtyVytbtmaFe9CMjAzXGiDAkSZKX5+phPg9gzSyR/5IUh7nqb+JSlaBM6UHa3R6qFRNZStXQxtlEeshElEfC0bDJRE4SnejdgMcst0lle8vnzp+0euvBajahfgnuKgz/BMno5MYuCoeX9eua3FEUCGQ5LGTIMlzE+CU0sBDnp1fhVzA68lypvssfjkbQIznSnLAv6f7Pbrz5aHES43MSrQvD82yu+e+ZX8cDJD8gMqbTV5q0UDIa0CFhtsgpg7Lu9sNCsC/qSTRUCmimlIAkWt9kTOAog5U5sXhjErO6kdUxdeMLS8BqJRUhCV+SdYqqojhZvCH4Q9Yw6nP2XuMXNqeety2RO21V1cOsWuGEb1pDDoDOVUFk/K6uMzdnHVLd6s06TH7YO9km5a0zW6HSxLR7kh6lPHlmDosUlrEehD6qUsHdbPeCz+x+Qnb7bCF2dRTK6zvQjiMkfBTAI/U4pcgPL0Ujqy00zf5K5nSYUktz+t23JUGJ6hlReQ/oBykx3cyBW9WXzE4N/XX/Y4I9PdT1RDt3Zcy9CP+fuQD1mDmK/Y+xPiBrDB4Qd4nJi9nwgemsuYk1HTvW5E4KBT0R7baiTb3Wsg1N1tK3bqWUq+BxbIu4morYqqHwSFDSeo3I4JivfxSBKVl/msiKJ5rvi652bKuxGsqYg9cGtgRuHJVNVZhRrMG+TqNDZfOZ+0fyZkKH/xFieD0E3ms8RWr11mP3k/aVVfdaM3qX23Lea8LTj9N9wkR1ElGnR9BoMlE4exT91nGKVK4g/DaS3taxuTOljXpHssd18LyxtDyMgLbpwXM0kv2zAeCjs961tKm03s3HtCZSJlvwj007xFureCBd0Fm7Qb9djLyfCd81M6+lrObcGz/HfBQvezInMfsnX50ft9cyW6qXd+mzJvrQCSFOWcCJn0InHKoWAXAyt1E/l6Wsc6VUUQxRvyWwaZUriOAwrA7DwfGfEAql8bMXLky+qsFbtAACyiLMDybiSA5bOZMQE5mYnoTfjkM9599aI/yGAnlAEEPzXPIZ3ClvIsCyv30XasttNPdFkNUlAhAFQal833tAKpOPYsFoELbdrH4iWN4HXGWk0EzLaOV3HAXAawkBQJcf8To2ie0EXQVtkt236NJu5k28fAKu2PCK3bRtxofhWqc8npJql4CplJEE+U0Zlzp2jT+fZpAwUvbBA4l1IM3BQCaOgAy+zE2KJ/hbNxockVcTkdFlU7DK914K9kBawBoeys/5XH7esdMi8VJMzgh2F5c+YP9EXBRBKV2FHE/2vzlNOgSgPzT2L7Wc8MX9ubJyVZp+hOeUHSepqjwu3iuF/M7y6Je//2oxxm4+anNZqzQ0axQm3Z6jbVb9DdeByCkKcC4J5SjMlcObkuAojaeEm6AAo8HsJ4ZoqA0V0M5laqpFQfivSScmNqCpMQvRpRWHDO8sjzH3wNcfwScVRgIokhQhobnJsz2+2rnHDuSFObsiXXw5aZmWr4kH/73q0ib1InLsy3t0EY73qadBf/5ZtZMPUtRSsfhFVeroflqcHhxgMUw6PaXACovm5YhAZQO6wseuKIMaC2Dy9QlkHLgxNqStU/gkoDFXSxuHfaiGgRImoPIPGk3aixTP+dU4X7h5TmC+cLP5ay+Ua9bRZ5oGzNxtt1515PoImtahzv+bJvmwTtFYLOCdrLgMBOFD/XgM+T38U6WHNzJcnby96T4GRw2yZPRP01vYPkTGlsScw3j1g9iHJmnCAg6Rc9LMgCVP/FOswleFOUbB0AtIzSTs+YuARRhGACVv4Mcckc7QIrvPdjLTi560j54opNVuPFmu6FaLRsxYTzeMFkOkPQi3NPncyCaOpv6cSMFTDST5mJonKfN6JfL674IaNz0XXcK8E8CLZeY84+6nBE/f+a0MxYUd8ipWc99Q/1w9PefihxB/QqAUopXq67FMxMsDICKE0ChDM9m6KNGNAXGn+cLrAGi87/hZ/sYHcC7e5jDdJUYG3Nspd27+GOGYxIhKIqBmymOduciIqk/Ug27RBETpLcGdhYnmnGldCIKyQvKkR6WmYSCegxgQSTjoipFHJqx53dMCAxUELmuKqCikivQI7UAGP96cLrtyA2zPRkn7aX1Q+zSb/j9aFWcDktNvPKtYsDBZaMesNrz/2J3bfrIfo+nuItiEGcWQ6VdWsp2nvcV33a13gu+tOlJ+21DQaj9cHShtZn8ql0xVNEez1tKcqIn1/LC56DZioqUlnrNvd7lr96pQgngOF5OindEnhfN7Od5uos8V7+heDNFWPP53oW8/sHotj7vYNWnvGSv7J5sa1KPOq8qFztoDSly8VvgFAkgzrS+CKA2OYA6efXN5uOwSq7fGEBqZLEccIqg4vi7mPq/DFC/loPSnpIvvNtD3qtwl1aOFzV5Lqfu7/WX2jt+xJKNsRp9XcOvXjfBgOMbtOl+BUClZkfatz+OsiZNHrAqrP9+ParYgZVgx2kA6uB9ln+wm2UdwHTggPSUXSz9JEC1A+nSLLI35humTcOsYDqThccjMeCgS9j8veVmiPBQirfsbfMxiTVvMtU5IqgcwCllAl3Fi9E7aYDnTgBqG0TWNh6QK2sLALUdgNp7v0Wvftq+fqmTVbzhGruuQhX7dNA3luCf7lK46hGIplwUFUD8FKIKTiwv9fFwR8yLxItaLmqaSeVOpmnSLeCUDjeQzQ3Md6Nn+UexmKnczDQu/xDM8y2o84LUPwmgkhS2V6xr4W3vOxtB5SRzMmPexut0gKvUF/A997kWVt2fMf1z+ijADdPniNQYIqnV8EGf2O/giYJGiECmZw4V9J8WPGp/xhngCqp9lwE6Fzn+BhW4+CdVwVTel/OBX0PlNrjTC/n1VX6lunNFUAokMhuJQsnhPaws/Xa3rnjTPjw93yILou14/CHrO+ddu2ikN/G4GKp1AUsZmmwvgwj/I1H1FfMegwzX/D2qf4rkUKcr7SpOytd25ut4kW+2I5ZoI5gU3Gr2G1b2y3aOZHffS7pYDEAqIZEpo8odV6Y2FEV1jtT3KnbO/VIATARYShXOgG0x0dJFgPIlCFelMNfrcHzddLkx3GdXjuhNNPqqvb57ii1LP4r9sCSlrCFF0axHDUU4E0QUJYJx/KdWGQB1BIBq28FOXlveEknxkgCoKAAqBoDy1WRqd936RUvxfgVJrnWVIydTN4Gj0IdAR+vMHyi4fxFABcIpHfDaO+k8eW26dNEq7C95rp8DTg74Ct2LcyOo2ORT2H5/ggV4G6vHHnj3xZYWvhWR5kl0T2Rc+Xu7WsbezpaDTCnvKLwTKV8OPlC5vB+ZcIAZ0+G+Zzax9PGoCTjwknePpf3L5wFU3MbPLYHGyZxpbc0AqexxrS2VnDBzIcTVRkVRXaxgK0KrrYRpm3tY5sb2VPLuoqLXzdK2PG1j3utsNcr/kfJiBXvxlTfsyBGP3ApES4EXF7h1AqgcbG7zmavm1NO6kXp7gfFkKluppF+yjBW3lM2UkFTAJJkbncapJh9vZYG6h3KkzNbFQ6ThcpjKgEk35qgofMGvAKhoUrwEcVD+IQk/9zkRfiGZNyfptvoWeW83i5+gCCrWDQjIwyNJYbfS0GwWUuGG05+LpAqkjyLaSgLI83Wy8cJj0ZosO7bZnlz+vVUa/5iVHKIBnO1psu2CTQtCQ1KkiwCk0nAzJXCFLEbTr0uJtPElZpSokfQwCPdK1+dGCqUJu0664NwAvJaaYkRfxSVZcL13gAFCyxpzX7ahe2ZafEqI7YrcZV2Wf0B66EVJJeGMSg9HwgAwlJADJwAowAhCGuCamhc9SkrZx5ou/atNjlxrMTnRDCvdaPfMfZfZczw/CTbn8HykZyLakZhT/XFlSNvKAkZqmr7IL0qVMFVDJcrBa5VFuiAu6WLmCf6eqKkMv7MYaWAJoq9SRJclBYziqCDFS0HwX85z7L30M2bdrbMtaScZT0q1jjUn/6psegizUzgSlSaxHt0U4V8BUEqo0o5tseB2nSzk+lvNV6+++Uj7I4iso2oz1BUKJIHhrrENisBB/VqAEp/rxn5xnRnrpQdRNOT/zNeKsjK1jzjw3WGfwb8FDnwlIXx7JnvLc/H66cf51qkHZPkWEnnIHn/yRbvu6urWrF4NG/PlfZa073FE3egod3S03F33WfrujpaDTCn/MMLvYMBpazfLntLRMkZ3sKyZ7SxrVjNLmdjKfHOfsoyj88mYVNcGoFJ2D7U4Fmn2dNK4qQDUBAZ5TqXlZX4Hy11LeXArALUZsMLcPHtjd8tYp0re3QBWF3RRT9h8lL9Na1xl13Jq9O7Tz9atk37B44IKR05nAEqTddH7iCzOoVqSncHm1fBGkXbogzKwuJDQzxsaJyEj/t0ur/YWTRZvQiqkeio3WlGWLh83PkGmYv606FzNSmFA8NCzqFW8u62oAJUAQPkEUJUb+AFqNK8xhteGeRuvSwClN15AfO7zOe+bz+vM5PXEEkVlqt9JByQ3IZdx5PtO77MvN0+ytpT1r9LE3cFt4G5Iu9SMq7RIKZH4GUUcUpSLu2Gji6AuDV/kQElSBQk5SY1KiiRXhUzVMEVWASJa4DJLbSiklYgo60x8xsbvncPT8FHd22yNl76FRqmHm/pbUvyRHpOIThOPywIa5UaJ65KXUz+ryiDOkSHLLZqfXRe/2x6c+4Fd8g0ACtldcglgu/Rx1+wskBEoleRSenoR6enFulC+u0uREQ3NzrmBtLIEHk5yYbhCqnBpmkhxZaMSNEN8FcBHW8x1aLnaTP6LPbf0K1savo1qKePW/W5Oim6zsYrJTEi0bGxvcrnvCs4VzRcdoLRTMesDoE6172Knb6wIONWncNLQwoiaomoBVnUAqYake/8MgPKT3rniMFVwclN2PGDSPsvFbywXl4k0rjj4UB+RYqYGkOo819RrTY3mZ7OUrfC6ZW3sb687g1LnXaNup+fY/kM7rFevh+3yS/5srRtVtGXjmdayH7umQ/Tu7uxquVwZRFK5O8GRAxDlkOW5G7tY9sR2CMMFTu0sY3ZLS5zU1pJoYM8J3UD051ndBGUdm2KxaGSEYjYN7mkScvNp7SxtLmHXyo5mm6jgbeCBKQlm47SZSXNf1qp2lreBf9vTzzbgttj1zpvt5usrWOvWHWz69GlnNmAAoApj8ZmqHgCWymbT4McseSK5BJkbSrRRkEW5N59loivghuV/kDw4K43LziRV0tABpU2aKqLPis4Kp0o/y0n9CpK8qAClCk1CrTqWXK2hRXZgUsWEUbyOaDgAqngaYumWsHuF7m0t/HG+dE+hucrcqa7CJ2zS69MXWnhZlpAWZYvCNttzW4ZbrVkv2mVohUrS06b+tCDXJ6dKFhEFhHBxQEA+42WdUR3RjXrXBFoi0QGmMogvy1HGL4PGSbYuSvVcCwpgUVwOk1KpS0GOsrwls+LWxe8g+ki2b48vthqTn6UaBtBJQgAoFAcky5JaXYZf1B9HYdlCOnrlmAH2CtW96KxYO+47Yf3WfGlXkToGjSTSW9Dfyi5/ih496ZmIhJAlSH6gpudiSAxKqIeQKE5KdKccd2p6cVL+S2Asg70RAPRorIQVMZLOqq3nTxP6W8OJL9ozC7+2uQdXWFRaBNtJW09pjDg+NnIG74rjMT0HBq1CFXBSNfPOpW8Xqgz7v0cAdXyrnep4n52++TbzNSClI3oKhXeKInpKqkua1+i3ByitHWUcIsQdjRtYXnp58Ek5gFIGNEE6wJScyrgvHFAz4H4DK9BxoypkiQsGpApXLH9ujZ6xn9Gazk63VeuWWfsO99ll5S619i1usV3zBlr2btpZ9kkJQAfKDjgoARSRVP5exJmHceldS2RFQS6HDhYBVMqsOy1+amdLWfsZE18OAgceRAZlhy+22IWPW+ZMKnUz2ljelDZEUPdY2mwAanl7K1hHWLaOaIkRxTkAVPZqEHA5zX+rAbTdPWz/rE72XO9aVvPWGlanZhMb9PVXlkpH+7nVtDObUJUENl4GgJQukAHtVdlzUyz1pCRgZKZaZn6yRaXDEOQkKu7g5lG1y6XegPzd0yIofGW7k9oVpMmGVfa5nCD+6+eB6tdFUEWt4sWppIwwL5EScmhnXAInjuIYlmUHinFFbP5TyXGq58nx3doqvBkUhUpSAU+QiV4qkc0Uw2v3EV2K9tRWSic624+4cGrUFnuOxt87l7xvNSe/YFf9QPrzFQ4EaJcuQiR5EZFHSVIjJ0cYqbSQa5TcM0nPxONQ/SqHsrscQCW7FkVachSQ86YaiIuJq1K6BIF5CZFULwBmV2aInaJ68+HWiXbjCNI6Usqg2aSHVBfLoDD/3bDedsWg++267x+0bks+t3UY18UnxNo3a8fbH1QJ5PeXIh0ss+wJVz28CHnD1eP62h/HAk7opDSjL0jEOur1IGm/nEWvlO+KklSh5LO4JUWMAiuBKJ5TpX/sbjeNGmidFn5oH+2dYUsYOnoyNYq0RnGBGGHdOj/QiwwWX6DLT+GIWJaINlVVPcceXwig9HiioTNx/dhmpzp3tVBkN4nMi4xlTZyicBJRq55L95Jux/O/YXOL+42FmqqGSzZw5kOYSeSUTYaSjuQnk30iGYuq3TlKaQFp6t8AMYe9+1lPc+ghtPI8z5+sKACVkJhgY8aMslYtWts1V1xmD3WqZCdWPQYJTpS0A/56Lx5QfJ29tz0ZF/KCXVTukC7lrGxP1Q55Ad0rGTPvMd8MAAqqKY2mc2PfBzZJUE7Ceotf+qwjqmzG3ZY3DXCa0tZSZzNMYVk7y18NQEm0uR4GHoDKXY3galkPwAvOageaj2Ud7MuXW1kTIocKN1e3l195yU5j/xtIswIbLwAcesMFUEnwK26emj5UTSCayklPdpsuAtniBmxHRh5dal9vmWTfrx9nQzHpn3JwqW2KP2Dh/Hu6U3NocekU1OXl2P8KgEqEn4phMUbUQzlc93Y71ZU+pEkj4Y6iPNpfpzFfaT+cEZv85O33/nAuQDlXO0hMFQbkehDLWRktkMLrWwvPlZb5DwbFjiWF2/rQvbYQjmrIzvn27NLBdsfE1+2aH0nRBsEFfQOpjq+S+J5AJFWOaKosaVJp6ZMkR5Apnlpj1ARMxHQp5m6/R2XtrFvGdnTWK8Ug4/8waaC9s3eqnc6Oth3Ysvac+yF9g/g6ASaX0VCsylkp3Biu+Ly7tR/3uk2N2GzB3IdJ+9Za05HPOc9vgUxJBjGUgHeSHcwlOCdciQ/5JXBKEnG6CqC0XqjfXTSoqqNAVWS6uLchtL4M7WqluP6AvKHOvNfs3hWf2FNbRtgPhxbZqoi9doooM4PDLvChTSgXCVel8zDe40BdMEWqI/6JdCcTuUkmUUbRUjw9huJiD6BCuna3sApVLbFRQwdQJ7GBDgegklCUpzRt6gFUjd9OSe5Icpdo+YFUFWKldVAnGURPyZpdyIt0nQpcUeycTUnHbOyhlfbZpun20Yap9s3WOTZl3yrbHLrPolKJ+vkZpzks9PFzKd7p0FB78823rB5K+Rq3XmdvPArntulxy9/OVJbNHcAI9FAAVA4AlY+OMnfHg5a2HcJ8BXgD152HQDx12l2A0x0Wz5pL3zcNPPD4J30E5fq2WAIAlUbkVDCzjeWT6iWT5qXMZEbVEmZTrYAgR7RZsO4+K8D9rmA1TX9L8SpfAg+1pZVFr7vXxn7axe6o08qu/VMF6z/gETt46OBP+Ce9uGw4olxASS9cB1ga0ZOXsmgTcnuJujIpyZ/MirRZsdvsxR1jreXct+2WCY/a9ZyslSYOtCYzX7JeNLL+be80mx621famhAJ0nIxu9o238FyYyiI8N1x1N9h/TihSy5cOSm+sC97Oo4Pas8bC0EHFssB8uDUEtE+JddUc7E0Vjids198n8XfRdetxWlazmKp1LaRdF4sYN9QBlEvs/OmCTmePfT0POhVeDAIrfZsWn9NISe+iLAQwIhXxsfgSWXzpmqmnxxNBV+jAE2DtTwmzCUfWIrAcbV1nfWQtZ7xpTeZjj7vwdbuaSttlpFRl3YglKmTDAS68wFxlkLKva3+h3C+x52VwPpdSui8xhHHoEOcl5+JMMKKn1Zn0go0/vcGiSWHnH19L6vesXQVpfQVaI1d1w06lwvgn7Ovdsy2qIMnWJZ+wLku/tdJDqbhhs1JKLgiSQ2hIJ9xRGaKl0mpTQZ0eJNvh8fJB598h/dUHWHwYnlZD77drR/S1muOesNZYsfRG4T5wGbqrdcNt3N6FthLL5GP0Aqa4kZpyfiFikGsERRSdY+KD0zQ0lQ18Bp+0NlmLWU4ew5pkLeRBAWgg55kswJ/qnTeacgeLfhsxyYntFnkP7/3Vt5Du17aYOnUtWACFxCCpIT5Hzc8CVEJNou2GdVhbtLpULNzq4vtJq8tZcHXM7nm1UV50rtmEAiYSPhWheJ3aB4qOYuj7POGLtxXRh+3jEwusz9pvrcHkl+3GkY/a1SMH2M3DB1rdEc9Yv/lf2OTg1RZSkHhmFMSZ33+eKp7+7ciRo/ZArwes0q2VrVXD6vbN2+0scecTnjxpLUHMOjCDil32PoKdPQ8QWT1iySgBcpe1oSjH5zHtzDeZqebTW1k8Ns4Zh+Z5/HMAoPJSdlvSxjcsCWCSD1QekVMqwqm0WcyoWkyOuAK+aXVnAIpfuB6xFQCVtwTJ+iIsWTY0tURQcsHQB61D45Z29RU3Wddu3W39uvWOCNdHIKLJ4s/ZLBbHEznE96JJp2VKBGQQMIL5ti52nz2zbojdMvYJNoW/tLxQs9PEp3BqMrLoiiG9rRlTaV9cP9Km0DW/NzXEYguSA/BzxiLDiR/1+2Sb4ZS2Iqj1i/U8OPEEAMJMd1pqTBLyNX9VMXUXo747t7GoGjVdFU+OBbri/apyX53GVGr4O7kcUKWJoEJzumVTi2nXwU498bhFzpvEqpGWQ5VKr5riZuIJSAU4ARDy41VAt+IiT7GXfK+KB6mMPRKJ6aQUmlOVysLjMVzI7l+whKLuPXV+4LyWFNLAFPr5UthkiaQq4ZxI+1FKb0EiMCV4jT2w/Tu7Y9371nz5X636nOftBkzhriJ1+71AgHlkpeGGisNdiWAvQRXsCvrpSuNeILsU2a0UH03l7Nse1mfD93YwN4Lnl2SfbR9rFXACLaGfg6Qujcr8oU3f2YGccEjZJPvr6rH258m0sPDzpSGydTkg0kAGcUqSQKCtKglAlZUfFfKB6yY+ahUnPm3VJz1vLWa+Yfcv/NheYUT8kL1zbRn826G0ExbLCPWMPFJ/eMsCjVp30KQ1poqvKsHuVjpA0ki7ZDZvCmstIKfT8IpUFkE6Ug53gOhys5Q8gHIaIneonr1ckcN9X6E3kTcoPXQ37/2jFtWCySRtWkOIN7Jg0v7TpHkJSA5SmhA9qRePCEoFFdeLVwuAuhWAuo+q+ILpvA7AQee2E2r6OVX/oauT3TusvMtZwYh7dTwSqRrcrCKnwAEobiqEcv2CEzvt27VzrM/Mz+1Po/tbqcFK9WWGSGSqFJr3KuiLtnblD73tgdVf27Tk3RZX4Pdj1+v2K+rdfShUJdf+3rlztzVv3sZuvOYG6962vk1nXaTtpoK3E5nSSgAKzrpgZy/L2acUD6Da1ge86WA5S4mgptEkPL6NJU1uYbFT6WBZ/Jxln1h9NpDg8YMsPxR/lskWt7qfJc9obTbrLqIornk0BC/uYGkr76ZxuIXlbEBBvgEEXIU8fTFk+hJMzvn7rK19bMfUR63fvdXtlj/faLc3aGs/fjvYknyJDqAkIktLQ/nNBlVKp9xXl6toKdKW3CCekE4LJzvZphF6tkanUuwrwnxuXEnxHhC68q52JzNK06DxjEEaCykH51AdJXzPvd/bN8mr7GReLKADWekycv/q0VqCw8lNkUqYN13cOwDFwG5HQOemaCS3eB2eh3a5/p2TKGHzEjvUrY2dqFIFkEIF3IgmxoZNLLIq/XaVa1t2rdstr0ELTsr6drJKVQu9m7FdH79nR5aNtxU7p9lWoou0/ASX4bsF74SmSkFpBmYxSQ+n7eRVjCRDIY3jZM/Ezzuf4QPOlRKPqJwUSHYWnlOfu7KLyFtafZBgZPFiHIPA69FidsI86cz4fY7gLfThsksAK40qaXh6AulPrB1LibDtccdtLhNcv9+7xF5ZM9Z6zvrcWox63Wp8+4z9YTCE+tgOXHLlVLQjpbpSL+xdIK/rTnzSRu+YzH1LsKOke+1Wf08kRpl/4sN21+x3bFXwRhZbqq2I32VVxmCZotRtlhp9AabpitRolYGwLzkSbya8mG4c2t8aT3rZOi/6zB4jKhp2aJUtObXXllO13Bh93A4khtvptDhLzEp18gA/Ley9Sn+k6eQtRDROoOgA5ixv7PRN/n8X8DgpHd+TwiXAd0GokCuZAyFZAyC4zxwwqsFm8phaJY6vcQDlx0IXPPEqIaA3+HbalMOTbN/mkZYz/ENL6t7JTjVpZMdq17GY6o0ttxbz3uo1t1QOt3QR53VYS1WrWehNlS0C3jJt3nQ6D2Ld2tUhpfcrS6PloT/y4JMclaFFI5oW5IXXdlPlxcM6sh+Q1YGo+DCKA3dJ6n57YcdIqzPlObt6NG1DpMLFuIJIo53eTT5Ys+TFzvvCJOfSjJ+rN/5pe2f/VDsRmKgMOIpgD7SrKdIMFL+UecyYvciuv62pXXv1n+zFB2rZThwz8rYwhZyMK39VJ7PNCDbhofIxGshZ3xQOm1a5NWRgyxg5NetutFB1EGnWs8TJHSydA60g8QTvg7d79RHEaAU2AkT5pmcskR+wOYRec/m8gBlVSzpa2gpSvTWY2K0D9dahJF+JFmrRnZa3tJEVrG5JntnXDs9+1F7uXd3qEqpWr9zMXnr+ZYuKjPDWDSeRprFKaJlCFJVO5EIwLerYZSYFOtacWRvfR9q1NmqfPb7qB7tuJMQrJ7qaQS8n/C8jbQ0Vm2LT5TAJUE1kcY9kkWOVcQml7trzXrQnVn1vPx5YYGt8B12VibfYW0hEGMx5guNC3g+h7stkXDenfgorNo9/U+qZzvLTps+FlFYrTcaG5TRid7TQqtUtsjrcEgAVy6WvE6rUseyat1tm3aYWDb8QVa+epb76nB3eMtuemf+uNZrwhHXh88d7ptvMxN12lKQjmcfOdpbILHMRmLTy5LHg8lwrjydZyRFgqhWBP0irkgl5Kz4hH5BXiixuJJvKpjyXJLzwuhnZMgBVAcDlMOknl38jFcYqfe3y2rN5ZipfhxKB7PFF24rIozY1eIeNPLTe3j8y1x4G/NssfNMqj+hnl30t7kcqdkCG9OtqetkeX/OF7cs74Yz3vjm6xm5g8nD5Mc/aoD1zLSXTZ+E5UfbCnlH04vEzgJ2Lmr5sZZfBI1WY9pg1X/yW9Vz9pb24ZaR9dWCeTQ/ZZusBoz2+MAsl5Y9j+KcPMNLjn6vNcREF9ymf1yOxokrlulx/p+Qc/pg6cEu8BeldiqjTAH5fZgb2MNLfeUMeRE/lAjhZ0A4pFGaS0eOkMt49i24AF8m6G+zFaT4eKIyVvDLsoH2ybab13vKN3c4EnSeWvWbrlnxB4+vbtv/u5naweg1LqtHEcqoxUqnpnZbVpCVuB1AEtWtaZOWqdupmDsGukMeLZvO7Y3ls3ktF/Lz/jhdjb6jKlukuDl93UGnv8NpTWE/otxxS8RHFs1qAlOL1LWPszlmv2ZVDuO/f46OFnZLXnwjnR1W0uNT/s0nx55KZzKbgQBX0dwQFHSa9brPCtzPj0IugBEaZ3KcAZaKvtRb1ERcTbZ9/PdiuvrWR3XLjn+zjJ8kieMyCdb2sYBWFNcbXFWyhA4XZd3mb2wFMDcjImnIx12DpQMuc19ZyZ1e3/Fl1LAkhbdau8YhF8bZ3EOV9BDG2xQpSllvC1lcteT5ygnn3MIqjLZNdmDa8tINlrCT1W4nCHMlB1kqU5CLIF/Hvi5uarWgBed7TQigrfvVME7urcW0rX76G9eh2vwWfOOr/FR75m8oJoPHYmRBwLvz2rxUv9ub/3ItmyCN8xcyYHfbYpuFWl+kjv0PgVwylu7Q9rrKjplj5GlECv5hG0ovQ2hQfxBvw0R122fc9rNrEZ+0BeInvDsy3LXGHLYHR1QE81uJLZsP7MpKoLCc6hbqUDJksvARgU5ribEIbpWK5WzdYXPfOFkMLT1x12hQI0Z11BnqWJNK81FqUjKvXtTAEeZnt2zPw9AP78uBo+9MIUpyPm9LYe59dM+lJa7L+Y3v02Az7GsJ/CRFBJOlojsI4N7BTxBKXhJhsCPIM1xxNDdTiuBuKQV0qwv1TxTMNeYFSOKcaPsOLKB1kQfsFoL/UnqGf0c+mEIGkZGMrwsb3Gq3PHMyeDTGXpuhG8dV+jOOWnVhDkWKyPYeFSqtFb9ufGQsufVHQoHZWcdrT9t7JuZZYkI6XUgyc11h7cPT7thGSWlWi8cFrreIEvp9DJIgorPy4/tZr6ltokr62z7F1nR6yzjYkHiICC6MI4HMVJvchvogIAkbGuT+o9O8JeD1uzrVQiV9SPyZVpwAwCZwCACWIOtPm4T2kB1C6feRRWaRD6dIH8fMayCndWQY/n8Zjp+g+kV6nc5+UPgbG5womo3J9REsnbATP/c29063t+s/t+oX4ulNUCBp0p1365R329PxX7eimsXDEnS2YCDyNCCqmUi2oAPhMDrpkNFGJjSVFYA1VqW3RveUuOZdtQP+mAEqHiIuWREN4EZzuQQqkv6J/yZkd96qJx3QrHEg6ZbOOb7TXN42x1ujj/gxXF0REFMSsOVeUwFbG2Ucjqg1CO6bJOcVmAEzKSIhir5v2qHVf8rGN2b/UYkjJAx8BwXVAHqQIKgBQu3ftQqD5nJWvVN/qV7/Rhr55lyUuH+AB08pOVrCWohq2TZmr25OF3UWAczs40tKyaBLOWfyw5SwgxZtbF2qpoSXjc5+9fzoAFeMHKO8gIIJKIILaaMl7P7GUpfBLC2DeiZ4KFtLuQoUueyWp3XK4qGWd4aR6WNZCQriF5I8Lm+OK35wn0s0SFg+w2R/fYz3vrW9/vuY6a9rkdtu8GbGVP83Qi9SstAxGY8vvSOnImbNIvAycQC7DHnNBbWmuQwGplURBgw8utDvmvkrZmZsYqOLItIwmVaUYpalCXU5V6TLM9eUn7ZTPVJPKfNfNbhv5mD28YpANO7XcNmcEWxiPmcI7rqQon5MR0x8iJZavj/AeJ0t0xLzxLuZyH6n7ttmJ7h0tFrfQ5Bp4+YgUB6REiqc0wPUP4jykag0LblDP7JG+tnP4O9ZiJc91ATm9FNsziQCdK6Uab3vZteMGWPeZb9qn20fbIgB4H1NQIph6wqBwLwUUQPnSLCs53XXSJ/L+8NQ89bkfqFQNl/OB2jHOECvacArzFU3wvRcEKO69SHRduteKxdx5JfJNUZUuN/1YACpTPR8oqWg0nbaQBJuXfsCePzYTsv1t+z3TWi7+opvdMekN2xcV7MBj3an9Nun/sXcWgFaV2RenwdYZx8Cku7uR7lJpxcDEbscuREG6QxoB6W4QkO7u5sHrjvtq/X/7O/fik0GBGf074Z05vsd799177on97b322mstm6XzEWfRtDpDUBvMc8i2Jj2nKrP+rs82TtC+mCM6DZs8DNzQbrULNFxkZmAT0m6yr9a48MouD1X6aQtgIVZ2+Pw3TCAwBYJTYAbt4iAVYBa4Fdpfplm5ZJmsj1IpiQUi3pEWAxmYacdj7Y4I31F4VMuCt6nvvlnqsqqPysIB+ysqE+YOk2mx30XHrlOkQ8oRxBdunagDrzwL/lSLa6icDpcorJ1FCus4pgIRFVnkalVXbPWqZOXlFdSus2LmTYPjB7nXzohRTIztHcN5iua6sCyGIGXZBdRSyKZRCgLSOEYjZnr4Fr2weZRKj+2mHN9QrmEf581B2oiPSUYDlVCeZzVPQxQvTBnCZiPdONSAJroTv8SndozRkqSjvC4Bn0F8q2hsIQjM0VpQsuBk/w6UeNOnT1fNWnVUpFAJtaxdXHN7M2P347MubqQvI44QoHzLsbMDr45fjqTvakq8FQ9QgRG4FkI/WEDyM4dyF5Jm9OKXaTIsplqwRcrDqb0AlW74z27FHxypmFXd6M4BbtG9S18I5WAZrcEVsMkXo3rHbF7i3AeVNBtm+dxmlIGoH8yuLWHy6VvyuHYQOJ5vX1G35/6LSpUuqu++m+RUDdx1wIE1NrWVIVaupBh3ifd3AJ8pSRKgfAlxtM6jybDi2EGCBStFaFK4vg1eowfWdtdfGSbNNbCNcpoDLbbdni22J4CWi4viBjg8JmvrHHYB/zLT6r4ebOM+JEDawNsZcGKx1scf0qmUYLo44S5AuXSBXbQLIZX3s+HlALwQvHejtj6KtjjdlrgSDHsSmEKte8cWU4nmANo+R0uU0r6K5ZT2WCdtHvyeqs9/XVmRIrGRjVwoCNw02rP0zsREfTZUB/6KU8rfKG1KTO2mh9f01oeHZ3DD79IRrMFj7dJzXDALEHzhbk81KRb/BeGn5AT4rBfuWmsg+QxjM4zrMgEqAPYihuNoGi5AWcMALMGpLFhX0FQlLFgSINKN8U9pyt3LZiCy3RhJ2gPovjDulHofXq7OU7/SgwPe1vQflygoPoaSLFnhfDVy6toDm/XylF5qOfljfbx7mn4kUwpNCuOzxrkswN2ILsth/52qBe/nd7jxpsT9QeTncNqF1T0QjN2N5DC4S2+OLuB/H8tOI9is32DOOl4g5iUtjfR3WF3cMryUDO40PLzlwTv1zfbpenTBV6ow4QXdOQzpGAwockGAvdYkawgCNuuXHSJprplgbcPbqARl/twVYxT08muKL2/YU3mdqlMePIqyDhwzCoZ5VOWKKB2U1jEwqONN2yhi2kTwJqOmgNdyn0RTdaRwPtINkzQMygI4OxvDediSfFqDgxaryw99VBR446bJcNfMdceCpel7zTUiq5FWuWfoyt5E9nSddU2/h0wLf+wapKRv556qjoPQx8g9r0k6y7n1KxrYwXEyQARtdw1YFkfwzoA/2XXZu09f3XfvfSpZKI9eal9FGxgWT1/7pFKXkMDAc9IqsqelrRQ9r54SlwMLralNwCJYEUfSFnQiziCAOa+mouY2UcyaT5EC3uSSB1scXMPCApQbwPChJIilT9zGD5S4DHr60iZKWwRQTnlnKLwIWinzUfyb1Ypox/AftlSaAaA+naFhPPS0FI1y6tiPn6+mAgVvw7gvj95/70MdP2bW0SY2YNP83oSPBYMUG/K1Wt/PYPXSSHApav2E2Eh/Sm2gcCplRoxmRexQN5xOig59UjcMNqNJv+YPpD1LVbOjEpmTVeEaLpCclrriq5Zpjs122RwWQvxcTEXpXnRe+IW+2T2VdisjCYixRRq9wFWW9l7snxlOem5DOrOd0qNDU50pUVrxJWEBkz2FkZ4HG7hJBhVdpQYs4QraU76MQlo01KH+f9dba/voBswlMw1uiJbRY7p3xgv66zTGOOzCMSKjw2DqIlfbXrfQrr+b35Vlxq39yn7quQ/sLOqgW8G8qO4Olx8Yt5uIfbTgQbbnWlP+m9dmEaP4WaL10f0A7uUyKacJZGaiLBiptmi4aMjfBzY7Hkbu4+cR3LkJ1ME+RkKSAUt91gGzqpR3C+bn288e1fIdG7Tl8B6A93BKU8pRd6+nafeJfVq4c61+DDqgk0jPeFGV3xPwknj/AH/HvtoIU4KVWMZD4uK0eGHdSjdsGZgp82YzLgSowDcBjCmQLdlXp4vkL/d++krGxe/cbU55bdmqL4qQZcGZF7HXiWGvgvjv1shjGrFrsd5dM0Zt532pEuO66cZhBCLoFplGQskYz7mcAl0C9vy1OCVfy/k1pU4nrUx532HaRzq1aq5Ote6s4HxllUCmFNacObxqDMUCDyQwPBxZqpRCC9Ngubewglo8DDl6CuTKIDfq5aPstGPh8CYDKU0mGrhiT/hBjdw9X4/hG1d67qu6iTGgTN+ZBA3Xl5VsC1kgF0H1MNIsztDZuAdyzkASZyKOPhPIrtjnTJB180PfeQlvxDlQM46mhjuulLuCCNgpMV6n2BbMQIAKMM4DKiXBwcFwHjFNvelGVSlyp/q+1kj7Idz6lsEet+BkREwcW5KovBIWNVHqSjhPa+sBGRGgZgMlzSPOLGrJzC/dzoXt6PwNwQ79MFeI14wINHkyGd9DKbjChq5Xwo5vFL8SivpyAtRSTPSoHS1N02Lkfxc+qFjkOaPhR6VARdD3AOnTaCPOJEBR+iUs7KARn9RX7er5VDR/brVp8aB+XLPZXUNxHNgUSiw34cSFkRrHxkXn6lk7+P6HSbX46FikuY4EF3OsfbWUO17rQ/fo080T9MCsD9Dp5gRYV8mMACD7OSF/uno5aIM7fo3Ng5netQ2gms32EOpwPNRuosNUfNLTarbofb2yc7TGhuzQEdjpXjrJcWBmiRSAqxRMCiPSnQ811VmGhaNKmVwrGBTbeQJUZPmqiq9am65eVe0vW1p7K5XW6Q9f1iokeuvOeJmxEkiNpNK3cMJunPM0fCJ/K5fByEwzyKaQmXCSu1a6ovCYjRIw77SX1Gr5N+q+Y4YWHt+svSHHdD7O8hXjCduNyfHwZzmGT1ia7bMhan4Vyb8T7UK+ggzK60CZIYC3pRGgUmjPWyaVxMqcwGZdUNus7OXMuQsmxTJfm1VjLCTdMi3HOv3pEQ/YHIkRRCTPtzNteEloDIVIrIdnWKcxEaA5kecZdpRqJYyH9XrEbgtqVtLaLJyVtbabFwZdvSBlYLiji/jb3l5mlKFL58ecMgYoDzwnMHGd2eYyNNdC5Z3tOiObt0EkGxzejDbV+DPr9ckusqVVA1QKMbu78Mm7EVZ85kGcq+E2SkOJNINAMIdtlikktEDapSUjRNa2N+fl5qo4/w1NYVYyZuQInarWWKfuLoKyAXOa9ao6eMDnOnqVlABPKoYFMDh/KYU81BkDgRl08YI5t6ZNb3vlictZ+NgaeUij9i7Qk/O/Vmm4Szcgm2yZuSc9Q5lpGBP7lpVFO4cZaphcjUnvUOZlmWVSNaagCgzCNVdkzqt6E0/EDdEH/eW9nQS7xCwTB+tiIUx2pGdrcHkZlD0ukK35fhv40yNdHtetN1+vpuXu0IyvIagybRAzl7hgUyYEqBQqryRcW1KWGU2J0Za1DZWwoj5VWAulzyGuLGipuAWNdR4H68Qj0zkX1iCwZNajT9gjk2W5Lo1AFydx/3DFriZF+wHu0zJsiH8gQMF90lKImoy3RM9tAOOTGhLGeTrjMJraUmnfU/LNoARc9KAWDX1Qj7etqBJ5/gZoVk6Txs2EGGdYh2ENYby5Cbfx5pQkprppF7WRy1z6bRclz021FdPhKuyYYREWpAhciSlxOkY7e/SZtWqx+Cv4HChAApA71UaTvDU+B3KyZoOUHQay+bhlg+SXDdVJJwuLiJmTqmU4MRPe77nItqr80FOfH16sZciLHqPblIDyAMiok3FJXLVUx1o0VhDzdSFkSkEMfp4HJA8GJDcOVFKlWoqrUlMnIOTtKFpQx9u1UdD3IzR2zzhVWQ0WZcEInWUbEcnM/mQDH8thVk6m/z3C9qEp82aMmaCOmcVm57jAswxurVsHd1JNSHRPL+vvDCSXnN+GDtMJcLlIp2XuKZyDCHERR9FWjuZCsg6UiZBdcYByPCvLGo2TBdBMdzCeLRoMMJJsNwwDzvMw+s1UNNAZtG6i3czu5raNrqzjdnnXthdd+Ledz1gTEeSnPr6mso/pXOgxaH2fi4tUBFikJ0nhP8cOFLL98WNfPwOb/NHHRTBuVoKk8eus3LDs20oQG0e5GAi3gG4ZVCAwJbEftiWaGYKVr+y73fqxafE6TbNkTeRRDTm7Sk9v/1aV5r1HKY4tvGGHxmA3rSkbmgZGMAllU3DI5oTyTOqYa29aC8aFCAzOsKK1/kY2/+WB0Tq1eoqOdn5UZ8rAjStC55dSLqpCeYWDN8UXq6gUMMzESoDDBKnTheFCte2g8AXTUOYIc4cmlorjZOJZbYk+rDGnVqrr6oEqBEE1Wz+CJLiRU4Aw/Xn2LStMfOOu5QAAvwa+2vWUb7mcICFmq0wBZDMlC/Y3Ow2m4tNe1mcn5mkLmvPWufbOpYsKnCuuewKUSRyZ9HTgWGcMULY4WNCaPHmK6jVsovz33K6nGubVBhyIIhYglTKzFh08mAAkOb4FzZSAKkrqUqowhAd8axqRQQEd0YzTbID0eSQ8POfc2tfkC17N9WuDN17FfSFAuYXQNm7Q+KOTIFE9w0gL0Q9QK3U1AWotAWqFMcipJefX1fnvEZWaUoehYiNaMW/DqpE0CcEp6shdsI4/eKGBytz/V4JUUX35WT8dPXXGIR4gSg6adZ0kUyIAgE2khWxpZIDxax8844CxW2Utk7IU3y9VCi1Py6P265X1I3XvAA78l/WcRnVOLJEyG/5j9kOcuOyMcFj6exMguplbZrZJd9PPNtGyuTbLBYMZdcfcw55S7Tnv6/WD4zQ3bpdOk0rbBRK1aan2Nauj06XIjiDaHeXrOYh34WBPsWWqKLkMbePypOxQ/I+UKKFDJcvrRNtHdGjJaA3ZNVJ1ZjFEO4xVlxLTJuxNGfJmJEFusNESNMZNGykL++kUBIyoaLNlNsDLxZadjtd1EOlMj7zhvI/VDQB0UNByrfAd0VFmFMPoAkaBmcXAEI5l0No6fE4N8UoyKMs+jJ3qSDQEIEdPsLXaAFjj/FBqm8wN7+GyW+sy2prhpuQtqHmBJZXsI9VwCbuZLCC4FIinUzZFhHKTuZLzpwBjKg5hvE/UhbTJXofXtozGZTKWLds+BYKVR6oNXJ5Opoc3sUBjgS8QpC6QCP1vdeH5VuLZTcZnsM1IwvZ3cZT1QSxEW+NP6LsTa/T2hrFqMOtD3fctKgkssM6rz+lSmSIEWVHAip1FxOYUc7HQZTXFBwtahulQXjlzCmyr7kbV4e3VPbR6bh8dffs5HatZU4fyFwYkr6TkmrUVBWcunMAUgwRwJNhmUOkSOlm8qPYXKqqDHTvq1NJpOpF8VsdZHFaTMfU5OBOnnJ4qNvYZXTeE7jXNoEzsQ9b5XZ3DjhMeREYmC2M/Njd5E42Za8jWsyK3kxkKTjZ+fwvW8HfNfE53fv+kHlj0oYYCRG+KAwyHPmHVjDuBtmZAAE6EfW4LnQHx7phZOe9Xw80oPBkSEqIPP/xIJfg8FUoW0iePltfByV2VtOwRqAM1lL4YbHpJIyURgGJmI6cyH9B8BSooq7CVgraUPo+AZWUejIFIsqhzGz6A77fL5b9+mleGAGUXnLuQIhR3cqoi1z0FEg8FfQUcJxeg2hGgkARe0wopBISokOYMnVwLHXPSOFLJFE5m7FiyKqaRTy58Tt+800oV8/xVZfKW0svd3te6zdt4W6NmhrsA5YBaLnAfN4bdEG79s585k0Sv9vTSPK/dHcOFZliIpb0OJISmEJ8Wo80xB/TRjgkqyyR/VhPRH4e8q0lwTHkczpTnu5YDk4GcBIasVk6Z7Igb4TAgE5cUQM0cANjZB1OfEwxuB7sqBx703A8TNSd8n0KC1ivt85cUU6OajuYpqP0YQwQhoWFs4ETm7VJI09NLVwdPYACUkZeIQpUUVaC2dnd5RNun99eiLRP1zAwTYzMpFPhD85GbZfXNPqKVE3PLzPc2oW/WSaZ3ZOxpy6gcEZKVONNEaw1TPpD9/W3i4yo25UW1wUb889UTteDgRp3At96IfO4RyDoy1juBm/sfgpZlTdb284L+BUlFexHrXDnCo6dvnUbJm24dHWvpO80hy+Dsb7wgZ8qghiWFWmlHMHC4tpVMdCPTDStzqZUXOWzX7OIzJNLOrdt4nSQjQxpAzsJgWFi6GzExZr9RJL2JA7fxXJ+/VLPAY5lTYHjpoo/tZXV2TTlmpu2Ufz/4svDUDr20fozaL+2jilPf1p3fcp3At8tknDpzOmbBzQyulJ3gdL3zEiRLQSwvC9l5Vq6dLMAGZl2V1dQjaHqYZVbWga1VdfY7Goliw7ZpsOefaK+jlYECAMFPlyxGll2Sha2K4irVVni1Wi4rP5o/n/YXvA8cs7hCYZ7Hv/eOwrYv06rQ7Rq0dq46TP1C+ac9jYwM70dGZFQAL3BaRk71wLXtrOdtdtGyO6R1jJ2f1TK72QRQlExNLSJXnxaq8O1zemPTcC0I2QxsEAKMSaZCZZISziIUbRItINGcvBgb+bFpCjCwVBpG3viPl0UnEqzs33aPHjlyRI8+2kV335dfdauV16BX6+rUDORVVnehuVaLwFMJfKkBAao5Q8AA4EyopC1BY25lfXiVwEILSHpmwZOa1UgR81sqaPMnNAMMf/KuDy+D8s5ZpgSIk3YpWOxKADyO3vKZkpi5S1ldR+nrmqOkCfFqIyMu6x+EhlAf7ShcX76zDAoQjNUjHh2iyFEELPCoyEUv6PvuHdSmUl6VL1REjRq00vgJEwku1jsx9WPapcbIdYuyB2QG0kd3VXnX8oU0z3bWODDRjn3tlXowLfkEhpD4IECGauipH/TQnC+Vty8XD6RNU440+RCzOLLSz02/m0wsGUpmMCobxbiWk30jP7vG/NmYrM9s82hmcTSoqW4c1En1FnyqT3aO0Hxo/yeHfaKTWGrt7tBKh+vW1TnKu1hkTVPzl5OKV1QsM3hnKpcmSJXj5xW0t2BJnXymq+JXzNAmbJsepVtXYOYrYBSAmeYUDD7lAiWdFJOizWmqAZSjuehKWhfS7af51QFyujLCsAUD2AHfbxjeXoW+7aqmU9/VKysGa8j++VocsUtbSdej3C0fCAhmVMHqZ+MbbmTDu0dd8uOCgyea79Hh/OWe0xDyyj5vpMI4YlystLcdS90FCwtU9p0XzOyFDWiP5YK3sRoDu92bOXDb45NdPM9m8cJ4s4YzJfC3cUbCdCKFBmB7bXQrv1JMC8w+g63kvJeVjDY7Gcf3VoIYgOzGQQJqBA5IN6DfA+JtmYN1R+kegjzMPsinazRg51w1XdSdgP+UbjBV0sEc10GcD0w8zZ7rOhuQphy/Hp2s6+DcXYdiaFbLkiAFO/9AJ0EMVEBGnn0c6qFjH1f+yS+ozdJ+mnp6k2LP7dXBV7tpD6MrkcympcF1iiRQHSVIHS9TErJvZZ2C83QgbxHtLlNaR9o3V1j3N3R2VA+tnTWAcZQh6rCkh8qPfEU3DbHr1xs3cvpcJp1jhhnm5WcdbDNCNYcbk6ShhMtqoLjpYJlyqGnSA2/cgPlFTYizPdZOYDbTGNoGtvuzYG7CVCgMPtP9d1mT4X/gmi5AGRnUI76668cggNhol8FGwxubPnuOGjdupHvuvUcP1y+rVb2aKRJWevIilHnnMgI3szqdfow4qaoSZjSmscbcLpSC+BXNFQOunbaExGch3CjLoMCfoo5O5jwb/8sSdm/awmtXE6BiucnREHBRKzWKeXm6XPFruyp5HanY5hZoPqGKtwd3l82QNJeSpjEGk8JgsaZQBo5vpOjhTCGPrKNESqaUuc9r57Cu+qBzNZUtfJfy5L1PH7z/nmLCkE+gvrSOoeEokQ6u8Fbry4nLJbPD8Vyk1omxGyfVhO1d18UbYwjh4K05uFcfzRipQt896YGFxvewE2vlHphAFjgfRj8wo4Bc0A9yUGbZTJkr+5w2EvgP/zbpEceU7t+IQVoyqg2fqt+RSVq6dZJWTu6lne+/gotOW0VWqQOOUEHRRUowBlNERyoW1KHKhVgNiyqiCMTOWk0UP2o4F0SUmGrSgAML1IkVsdjo51wgcl0Xd9ETMMEzsjGH5pyDLUCRMWU2p+CpyJ6QEVpwchK3DFJmmW3mBF6XMDMEvL9hillrzcfqeny0RoesBUg9rmMQ/SKNImkZielsuZvWU5Aw4T+7uaPBYoz0mRzIpOw51kI20qN9NeDcy229MusypaP/ST+VmO7vLr1dqNk4lxZ8EpzphZWWnpC/BU4LonbT2P6boJzrJvmDUxTPjTC8jN/5DAcz/MS15bwbybDKkMRQ7Y46rJln1+njPd/h9feF7oOImA2rKvMLNCcbz2mZDdJidsqjnAw6mwHqdYjh3TTjSV2Pvnk215JnUBlQPDM3YGZTISWbyY6kS95vn1YrsNAPKcN+RPfLLay7dmpzkyY6kvs+Fq/ySqNbF0EZdKJ4SR0rXgSooIROo0l+vElzHX6TQDa5r5Ztm4Rzz7dqsfojAiejKKZCanOPOPBkNgceM2U1+RkbmKbEM6G+69DbMqt7gwjs+s2JZViu+fgVGjZmrs+DWurOoY+oNa45E06tg29ntFuHgv/8fGY4Tz8/h95i5oorW5B8cUqMjXAB48T5YL367nuqXLm8ShbOo1ceYoxnQkslz8QMYXJjVFFgh7uJFCTEZxMn5kJZIpNKm4f2+MqHoROAV6+oBQWhruKgGcRs/IRAucvxE12f3xKRRPbXDepaBsVNxGSTC1DpdF1SDs9R4saXlLSe1uAmJpAZ8EvdCV0dFwYbGk4iLUu2ADWZ349nsHhUPUV+S/twMjtJ6nkejs/49x9UpaJ36Nbb/qrHuz6j3du38SGtYPMYsTEGeGYIUBcHKX8e4L4EBA/8CZY3AkCQsi6glRSWN4Rzg22PPqs+x+aqyozXceygpLLu3QJccMGlcnAh5jIPNQDzbKS+WUmTTe/IwPSsVsub3ZIFKNPNtm4Mkh5ZEGe7CapA/tGd1XRyN322/GstXTtKx+cOU3CvD3T6sXY6UqOKTpQsoZCSZE2Q8PYWyQ/fhbKvSTslDhqq9GgGZQkWYZSkBwkeI/ZgEDDvU900hvdh9MME2RyhzoKODc/aDWA8Li7Em1ihb+GCzWLWSsaet4vPZE8szcdOyUDSawBy7+S1Ck7qqkKoCdRY8LnewOBgbsxe+DtRdPYM0zNgyCbcYR4ZMxoQPCEcgiibc5txGZbhO4x2AGBHxsUA1BKoHPh8+eB0ueD1j7+3F/WfYQtClt35y3ovn/MWHq9P4oHd7ummI0ZQSoTQmwRnzplt2D5a+cE1FQzgfTglTGviDmn40aV6duUAVRqHM3I/JFn6NFEWsBqn1Om8+Qg4nPNsAODmvmzmD1nNkdkwQb8uu7nc3Mh2HZl4toAsMqV5rqHtVWo8XTDoB0vO7dAZk3W2vbXG5nrUFFq31Xmy6DQGgqMKYkFWoJQOMxp1tiQLWn2qjK8+UtiCsdq1YYIGrO2r2syx/g1iZ/Zv6bCBe2Wb19Vx/CyrMxmaawhSN6Pxfg0CfNa1M5cay7hvxHI+l4n6MVWRdRF/Y76GQ1CcAEQvOf5FhAxHaW7YDiYzjNZJ8CfLTUryzDuuZHOjo96BJ5Egk2X6wB479h1Um3btVKTAvagXFFPvlxoqdFJL+aY1VywBKhHp8BQr6RiZSydApcMWTwdnSltIgFrVRrFIhqetgkO5EoMWnKMSYQ6kxu51nDwLULZoMWfkYAUXoIzJbC1hN13DCEj6mZVII3yghA2QMjciKIVMZ/IObNC3M1+zDh1hWOSJSAOnAIynYK4QP7aRYsbwFUwqmSwqdd6zWj/8KTWtfL9u+9tfVAuXizHjv1O8lWY87IYxTzuHcbiJbD/25G8dZzx47vmutPDayV7EsiuXC5cSIoEbL44V1SsF03WAIDD+2HK1gpiZczQ3M8PGWbkIr2W1ucY0ikzkf66l6eazxsVq5o2WsjsTAdqxdrECgmYzAX6b6Ic/lWlwY8DTZsoztiMjBC/pneVfaPrqQdo7b5DOD/hEwc88rlOwafcULaHNhQvrUGHA8mrNFN6jH7MiJ9krw81sVaCLFRukBaE7EZeboCqzP1Du0U9z47AKciGaUoDtR+a5OJMwOmS6SDl4/2x241imZ7+3YGYloFME4HPBpL92GBcxLiuZoVBkQZbmbxOeUWVmsJ5kLrH/7rlafn6HTiScBfg20qyx1jnTpPbpDMOmGRGQIBVPQIrzj3jEGRBt82wucPz2ASoAdge6NDZrZmxwJ+6fAUxylaKdajZXKjJw7nhgVoqCVVlBGMJZP8US8GPsEfVlBvP1jWP10IpvVGrmmxhIkFGYsoKV1KNZsGhW5CCzzmnOygQBUwh1bi+UcJnHmcSLPYevpshpmuwc42sBnXMBMmdCqyrTcKReprygTltHavT5LdrLWE8Cwd6zEONhHelFS7SlVgPtuvleBd8JYzxfGR2s3UhHnnpSIZ++q/Mje2jxquHqt26gnlj0gYogpZx9FBSYMTR6ZrKgLn1SWRfieWiKomRM2ciGsrFgZucaMCPWnFyz5hFodu3mbej4f/Y5WMAygW1eP5KSDlmdHmjHb0bexhIPu3OsVI41x2T28XLBKdBoSbRZUCvTHc7pLWKxLGBTZ81SpUoVdP/t16kT6gWzv+6icLzt4lEmiPuO+d0pBCgTviSLSpvdSGnzYQQshGIA3SAB8cvEDQSs1ZSBS4kfa55S2uFvoR0d9g9jWwZlkdGddS9AWfQ32Q4HtxpZMXKHUo8MUPwWtFk20SrEE8+3HR4UWZQo81KX8SboRiVMMg89lA7IouLHInJHoEoeg1/erLY6wor+SttyKlrgHuUpXELPv/6+QiM8Vnkqq18as01W42YMThllHDLiFo7EZ/vnun8eruGgDpMciY1TOKoJ4UySx5ucCzybIJjK04O36pE1Q5R3NCcbQTOTrs0OuzurETdnmYGA5wziNht8dTKxBC97DgHN0n8zfMxCqp3Fshw3ZsPFi5vuHQSGuvNfY+bsC01e1EdbJn+jE0O+VNDXH+jMR68p6KUXdZJh6YipU+mOWFrMbcaIjyLgA8FeNw71XsZcpjMU+y7YQOWJb+uGgVZa2o3BjcBMUg6Ipg77oKtnQL+pYZrvm7mouAAFmJ6NQJqT7RrKweu4ga5DLjeH0S6GWFBtSXaFG8uU59RgwUd67cdhmnBwkbYjpRpmEjAu8niBPpnFIs51Ah1CcQFPdk9xMNOVrbhX+jxPEM4TgzOqQDznMIFhV8d5cgsQb+yAbQ/kNgPLZAi0PlN1MFY9exjOrbedTtR3+On1wnTzqdUDVJqxk9xQT64ZZdQTc4Lh+BlYvJBjt8Da7BxfyJXGojaQ2zGu3bnn+uC5WTn/2S179ZtGOJ4dhg65Rjyi4jPeVKe1w9QX66+18ZgtoBTgWOjugvZzuMhOkzev1v6XntcZKAN66VXFffyxjn7bX8vnD9foVQP14cov1Xj+2yo0iRIStnmmIWRNNHcyzWKf55kVPPtp2R1BKYfbTEWCko8AmwXIIgfzqNlZUG1o3swgMttnYb8z9W6iW4c+ptY/DNBIzCgOJiA6Zztmw8Yct4QoQBxoPT7Dn66gXLdzmWSzigQoA8vTnIwNHghHj+rdD95X0UL3q1juHHq3c03tGv0CmDQB6rtGLkAlInbpQzo8Bb5kKhhTGjQC40OlGmlzbTMlbyJo/UjMWAKLfOvfYfsuILuH8uDmIC2B8Z9//+HNFABOvXXAsIgTSj0LH2PXG4oFg0rYWl+J25FO2NMJid9OyP/auAul3aS6SpjAACCynUlYpsePArUfzrTyOBjWlFJj3muuprVK6pbb7lCtxm21fS8qm7b42YiJDWByoZoLy+WCVMCE0LAom0cyLozDaO3402WKCA5VKHWxSULYz02vPIQp+K2xJ/UpsidlJ7ysHEOMxe03tETuI4ul0sZxMRDdyiXDrKx0MjDdBipN94ivlvpnQzokyySIoXQGnWaRSY4g7HYDuklV0Ct6fckXGAlM1KL932vRplH6YQXb0rHajGzM8dQzOpMWBs5CcDaA39r7jrruPU7g/TV6xzI9NrevyjMYfcd3kDopRzNN4maaQ5BcyAqLuqWVIVnB0SyAuhvLnErM+YTyw2R6b5z7tG4Bs7gRjC2ntZ5tRTXKAvpKmQY21fWMCJWf2E2PrugJ3jFdq4P36kRimBvEdWuVBX9azDZWYV9tDswFp98hQNl5TDBROMObOCYWnHwArw4TtbgElmQUBkdroNOUFgM6wT7Fgakdp4RbGbVPQ2iVv7humBrOeQ8Zl6f1V8quzOBL7hybHyA3bhZzO57NsXQbgci2mZxXIzAa4GzqoHauOY5m8pAdc4gcRiEw1j+LUVZggnsHPK5m33+qgQcW6TDn0YVQ447ZvCDZpzPN5EfnrWGD/PEBNKp+mNlXm2b11R6UYJdz/Q3dM1XPbB+qMivexgCCczfMFCHYLEM3A1UGjE33PbN1do3TxyKYmc+RjUUzO/JCWQDnMxvobQPzBoID1BtE4Tq+XItZkLApNqKbuq0YrVksQGdcu8HWRVM6AGcMZzojkmNss3XuEF/ZguPiAsHCmeM6GReYAytWqmmLZihn3qkmpW7VyFchWU59SYnItSSQrMTjUJ4wkTiAO1QSXMlkJJtSAcONqJlKeZdMYErbZEKXrQHHUW84SJURT5c/mSXHuJF2ewTq+0CAsjcOZNZeRycMxsE6ZvO+Vgz4U9w25mh2WIAig9rd2XnlJfOmMajgxU5A24UyL4UAlTgKR5hhTG0PKqmzwxpq87DH9fLDVXTHrbeoADrdQ8dMU2ioDb4ZmOlJV1iAuuABl0Gw/WcCWd4i5RE54cqYC4yTaHEfhBWWi9kcK+zCToaEl2q8Hdd1StXZlGiNObJC9Se/rWu+oUtnWRAdsmx4ueV03ChbRa1kMnzHv6KaVZMFLbKVLEYFGEmgMFNJSjyzD3dZjFOCZNXlojKh/3smPqH7Gb/Jx2vWmPey2iwHuN46WO8cn67epxZT1u3QsQRGbZlhC2XoNJwAHU1r3ibTw+ii7gXHGHFyOa3vHioy/UXdPO8ZZV9MUCQDyEx67+zJwcqymQQuF6cLpBaEzDvO9tPSfW7IbNAnMmPoaXpZWfh9dsrW7Jb9gWdk4abIwc1xK5hV4/mf6/1d0xgh2quTZANOf9I4MOFkeOcjlRhFCe4BEL99BmW0Edfx8zdIXDC0VdNONOU85zeOrCqJmyKNMRTqCgdB7MFGfsDx5WoOMH33t0/qWjLO7CgqGLbkupx0PDPPxU2GyYKb5nTFyJRynQwky5gWZMMEBMugED7MDp5kTsPmqOx1wzinBHXDe6ysug787zqA8GKUc19vmKIN4YcQQ8Q6DIzLFxXOsYmGZByr4NhQ7Qg7RofwEJLGW9Tv8Hx9uGW42qJPVg8N+HKUh3dgAHEzpeY139HgoDHjsjKy8swEpexTKOW/7wq2BEYKQJ+N9zUyr3NEJkBlIbtzlIHpFlhZkDAezYSVlnPq+RY9NOvqcu0Vn/0qdmALdYJ9M4dgW/7iCSrxBNBkM7R1WK91zO3wXllwCnTWjU1u8ipGAUoiwA0Z+a1KAPZXKHS7Xm9ZXGu+QnqJcS3fJNxZxpHIjEWaaRxV1UQ2pMOTZmNRhyJKCth1Mp4Gaeshd2+k0trQXhFrX1TC6cnsH4kLlVssUkg2oOAWKv9iZdcfagZehPJGNq3tDz4BiS3p1EQm+p8gQBERd1qAIm2lm6dtAOYIUcUibhc1Hv4GPnrJlHdJBKjkEUxoDyipkMFwPSZ01TdP1lT5fLcrT/6CatvlWW3dud97O1OJtM5cBg3xS2mJB3hRgf11kg+ObU6oNZAiY3S1GaIIVjU0luw3dr1bfhDGGM+Kk5v1ypL+une4iXVZgOGm52KxGTlbNbMHrJgs+FjabyuddQBJ969H6+rGWc/xPAKGddUMwAQ8zWQ8lEAWxqqXydjhOFRkJTDcSDZz25znlHveS8oz7QWVmvyq6k57X20YNu0IePvW2rEauGu+ZpzaqDXh+x1xblX8Po0JXqVu0BvKLnpLN2K55FZ4W+2ti2cAvpkIOCNKLnZL7a00pUTJZEHVAtP33IhTKBmmAbByUWc1zo6VA/Y8K3sYbjW5jVwA8PdyAzZf8rV6ocG0IeKw0z4ybpNNsieZxpAF+t8hgzLg24Z3nLvNBbDcTpZnmWRegAkm6Of/dQgKkzOPr4dZP0iFJ7ykXGazZd0r+1zW9rdskzkzE17LDHfJOG/Xcl5vRabnDobK7wBcvolM2MY+Mhnjm5s/JwYNVhobNmmmn5mseWLDs9OeUqUfP1LrY8P0fuQC/eA7pK1Jx/RD9H7NZZB1xK65lGnf6oVFA/QYcjEtmNGrMv4NFRvVTfnHP697p3YFWIfRPYd9mmXBiPNhTs5jMBJFKM74bH+B22TD7pltgNwAblx4cqx4QTmWdwPoht9k1yALZFYWoWyzrSnCZ2PgNzM24ZkNLyXzytSzke6ChtCSSYi+IT8gQAh8EODFEpCigVEiEintHAHXu98tczWawJWW4o77RMSwAGWnad+hI3r59beUB5PeWsXv0IgX60KPeEzpVBWGRSeNJU6MYeNrIv9OxLoukQCVRCmX/ENrghLMcTDtdHShEhG0i97+OY2aVbwyckjscxzWRUluvilwU3u3N2oGgYjl1ffuc9KqTQ1dofh9LxOgiHh78LbCz8rLopBJWNeWubyGihhbSzGjmVBmx5IJUCmjkDodXFnRg2opCpB3xht19WitQiqc914VYjhy/Pfo3VDTWsvDC1CUFf5p/V/MpJyMiC0EXtvb+Xj5xe0DVjmum2P4FCJwpp5p78Ca52bLXEkFY/0gejmf75iqogSLbGhb56SLZjK21vbPSXrvHGgtKJmjLt3IbPzMqAnXgFdcOx+ZVOv4maEAeJBtmWlHG1kus7V7CVjX8Dq3gFddYyUCCgtO53tIQ9J5QFBWPI/L4vFW7iVolZ/2lqrh1daY7K4LF/o7G0fp00NT9OLeb1Vn2Ue6HTeWTAbSG2vZSkujINj3ZFOZzfnXNus+ukBq9lAMroIFZDOMDdmcTEsIoIa92NwYN7G5DN8wpiOdQTIxC3TsU66+dHxGP6PX1o3UwojdmFUYc8is6rkSGOo2jtGVX9BX9lwrNJzkjasfvWvPqCOJZE2JJunBj2wL5UpcQsny+fYpajHzI90GodbhdCwomRc9TTYEjmRyIs5x2JvSd4qrln2QDV0HifJm9MJumYS3HpSRLHb8mde02cesFqTNfXjmkw7jM8zHyL4389xSy99Rm4OD9dzp7/T89pFqR/e2wbz3VW3OmyrOcO5tsLKvobubg/IsiwV9Uwk1DTCzercgONVUQ22xsK4xqgfjGXAfy+wc4zPWlb0RqCCnc0K257LPqA5kRg0ki2XMczkv5lRDkDXgOwufKyvQQxabMrCgTNf2BuSuS499keH5IZoRukUnQTWd/A6mIQHLctM3M+5gNNhRHJuPQOWRYT0n7yvZDKxOIJt1MissHBOmTlfD5i1VKP89erBaPi36FKiHa0nwIFPJnpIB+n3fekEqfhyl3hQC0ZxmiA+ANf2I2ABGv+kbAcyZUolb/6wSDo+ii7zPpRGWQCeANfrMx88jmXhZkwtQARDKZGT9rT7HwI3arsQDb1Ai1lPaAbSEd0Pe3E0WtZeoCXkzHgAsfEx1RY1g+PFbSJ3fUnN+CxY1HH7DYPRdhjbVrp6t1b1zVZXKe4fuyptfb336hQ6fOuHePECdv1yQcnwnYyzbILHNdhm4yt8bjhFPdyyJgGfgn/Gk0kwriV03Yp8RAE0WNtXY59aS5m+OMM/Wd/t8zBg+YCzAZvkofaj7cxA0cpiTictODEynk+c3ssxqFwmrYhbq/6wMZWa1bp+xiymdnG+c8VS46GzMIDcdn1so88wVN9OopsoypD6BoRXDy7zuIjhaDDDn4D2uheXurMH71Femr+rqmv4tdReSrEWnPa9yDJoWm/eq/or5ocl2OEwMnMSyKCs5sxouRkA0DM1lVdZqtu/J/HKxr9fOATxnoj07oKuVCJlNfdRAYILjtZho3kzmcD0t6WzGVu9P96hfI+Vhsv2RDUM09vxGHQQPcK5prs/stfh/Rrb0p61XcpFf6jn2io6kG0ifKB/Muy0Wf8QEW7B4/UhuiJVH9ughSt7bCRrXA/hnge2fjQw2O8PX2cDcspsDjWGFVsJap9PmLG3zZ7+B+TlnuuCY2LwGW2ayJWe3xXnORebsFibLmsd4w7c3MV1QaEY3yLVoK9kw7iAWGDtOg+o7K/Ys8+EnLbDsmeM6GdiAsaks89mnWc/DU7MAY+eMrirB8DoWmTugqNxIkMps++CUYOnMogqbg+fmoCzPCScuF9dILqgmOYy8a5QGs6nn77OwZTVunpWhjNJcN7yTasx6X933zNbGmKPQdSiBcZ62Ie4kgrzx2izJsGOcZMEJ/lI8UIJZTaWwWLvJgysOUAQ1Y5FzQwWHRerNDz5WIeZOy5Yppm5tqmnDN2ROLMQaVkNpNMdSXICizGOLHwMe9R0kTcZcEpdCQVgP/rSDAIXLsG8VxO41yDqdncl9GeT21Y1jGl3PQGqnhWF9eT/NwPGhXMDy2LxGBnBs4bgDSjraXQm7GQY+aAGKLGo3Yy/7UTuAvJmwqLlCx1ZX+LAq8o2iezeauvNbuBDD6egNqKXYfnUUObqLJr7WWDWK3KFCxYqoZadHNHfpQhegHDBrbOCLsqhARnXBHNAClEl/OPNBtKKM4corWJngeXplcB3m+8Dkv02Dm0yrBTB7biTSIMFJyLdCBJsevk3VN36uv4EDZKHj5YKU65Zxo5uIFxexMdLt5r8OI8rrKB2y2wgEF5hHBOUiNGCd59oNkGWMDZISQOApOTYvXRmTU81Bmn4doHZ2A2Q5mdeSVeYGj7jWVkPKjSw2OmGDnFaycZNkod2dlczGtKOse+j4MI50akRSgqiN7lhZwn46Yqe9jhtSta9kSWRK1/B+N3NR38A+5QLId3QJ+71hV6zQRjq8hv2/ASwjp/GqDNOAjvFXFCKaLvlKQw4u0RGE2VznxmWvtvnHkSx79Y8j/bMBys6PLSCeKSYn0hYVv6SxlXXnuZmWHt2lV8b10Z0jLWOkTDLumgViC0Y2/A2ec8N0qBgzulKmgyNRshnp0rJJxxUzgJySyI17uHKY55C95CDo23kKdEQz22e37MsyH2s6mFkDi81dU7rqNtyQM5m8NPIktkjdAE75N/bhr3y9gfI6p52/yTa311I5zT9wFHN6YEuZLZMjSJlaZa7ZT+kvC1+DywStwd4HJYtM0+1vOM8oWV4PdnYruNedZHt38Lc32TSBfYapXE80Quwz2QRBZjqzf4W13mB5D/U+vUw7Yce7sdpI5ukOIw6DwkSEqxqg3NiIkJMRMmlpyjNngOlNitid4kaZ7J66BK0nYyfdeGZugoBrYOO2XWrRjmB7Xx7Vr1lePV9oqT0DUV+Av5U6oCIBqjYbAWokAWokGdRoYgCOLeZOnoj0r28jGdQONKBouiWuaqXItW8oJXQl5z/KLVTOJMJNHdi+BvzC/QHKY5DasugXDuODJDOX50s5jBQqwv/nB1LetVeaBaq9OLscZo7meBclbWmncxgsBI2p5epOjcIyfTjWxWQNCf2qKYUglYTp4w+ftVG3puVUoVRB5S2UT593/5DujV+Cwyj2NsTpl3RwutvWqfPrKwfKPgfyBQKZ/+K2D+YfurhQpdq/7aC6VcI6hAbE82/XCTQ2sptotUOQrE1Itn6IXOtdYxEYMwVCLv5rualvH9HOgZs30O7PsoALmrksu/Etc8rOqpsDsDoL/BNzJ3EBwlZGa20biO5Wb74nSBgVwLHTTZzecCRe3zCvayzjslLPukmsloYruVXT/s54Tma1ZAabTnjP5vVsFszLoGwcwzYH3geY5/Y7K//sebSobZDVuDLZjctl0q58dXbmViZy82blBrsJTeqbAGZtNtAzw/SC3M3cwLWmv6le2yfpEMaczgScIG/sXqN6RJHBhiBCGMOqnWoZlhuJ8ZQBMjDVvBwrw0p9YbHh+QkEvnBWdludHRMQcNRt/J/2jIbB/q484y39bQRB2Uoydzw9Iq0LLBzHLBy/7DZuYuW2OQ5zI1vAtpLclbzGJ3N/49/sOPJZ3XPt2NnxcLQNbzMpafs773xxjgkUtrnXMS18Wxz4nc1L5rRjazwkK6uNEmBgNuc1O8czq00BuNeyMSbOl/HqZjC3Z1ildQsJOjnQaMpiukxohGdjQcrB83KZ5j7vn40MLTOE5+xzyfDmcG6sy8eQcJHRz+rlH4ZpMZy2c5B+7Ta2vCIePDaG7Mmkir2ZRW98zM0pGqUgIA3tv0Ms6Fi3OyA8Z/eXs+Xyq0M4UToWC/t5us9CXpJCouL1ef/xKlmxnorkuUOvtCiidV81UyiM9xg6xLGDud/HPECSAveJ+yiFweV4nHqi5yAusLY1FRj49Xbwp02I14E/xW4m8zo4CCXbQx773yZvrNkFodQRnmwe09Eh3GVkIHkAqfR+YLlJCjrlienHyKZOk3rPJ4ti3GU/A8MHLUC1lE51VOr+zgolfTs9sa5irMQbzsDwiMaKAXPxDayu1H5IeZIeH+rfUcNeaaXaZfLpzjtuUedHH9bmTT+4QGKByGRXAoLsTsCOg3RB7ydjlPfv3dWt3N6N4gVhfyAOgOu83n4cND7fO1s10dm+bRwr4HAAbsMtLJCYP5xhBKyyLrggMXwtqoU3zOwKTwnyngHl1tK30ZlJ4AoMKbsbxHGr/F/tRgj8LFB6uFIkw/MyPNfdPNwgmd0N9dNrXM33DqdyWJX/RrWvGd7PSoZrKZtstCMLAczdpJZx2AZ+cyPHoPHMtzT4wHQdjj1G9ooSBU0NU+GMJcBHQbiNoW3tVCbcsfQEYC6+ji4VoGz1TuQCNFkX0xF3Sgm2YFKFG2Y4l5m5B1f3Bd+xsozSyg3pkjllPBb+z+PKOSuFAkHp4uP1s+N65cfSO34ZXtv/uheOa8Zz6n7n4YDueF+0D97okh1jez1vnOk6FqAcRgg1cN8yPMug/Vy8HGROOeARZoX0mGkEkkCmeLkQ8w1IqJvCuR85D55DkPGTgDE48jbEYhzBwDX+iyNGFsCoo+I4f4GEwO6zjKoQXjVj5ExeDzlqeArasvOwWnZ+Q/kLV1LtEveoZ8dCOjscr4IRTRTVj0HgoRirIMKYNJwANQA8ivnGRLL52KXM7mI9lbgHLajtxIz1rRS7gaC293kIzN9zwoO9ESVrNLokwj6NR91w3NB/CFD+H1hekoKkR1JqEOlikGKjFir2ABpRx+BBHSd7OthU6UfQczncGZsYsqjJ9XR+IPIjQwDLR7VQPIaNKYNxgelZVrE9qykC8faVPbuqbc2iKlboPlWuWUWf9vhc0azEli2ZLLAdqIxyonaAAjIPF6/GVxeg/hEQtBNpw6kmxmbjHGHICi84tUHPQOy8e+pzXgYzqjEzUY0cp+ha2L656LrkIg2/jsFiG3+5ji5ddjdJbuDow67sysVK6VbvfzKw/L/+nWVTdlNZcLIMxXGGjAzKzQEwfw9DpvUwSR12cB6jEpHeKBQlsstObYbO+FI2nHshd72yAOVZQvkzX+vE+qVc4rnpVscc1xMrh+r+ic+hRopkiN3ALiv854P1/+sxvcx5twBn2e0NZHHXkgHaYmZ4p/u5XWeUnjeBTeay7iTzrbcxWP7Qoq81+Nxq7SUMGfRiKgS+OKY9yJqsLjK8NclKZI/yf1nwO5AxBWgEHsziD0iB/OTCV2YeI85rxNjvVbZyMxXMW1QdahXX+JfRt4JzZslIXD8I20xaJDLqlji4rhL7gkOTRaUyv5iM0GUS2VOSWZ5vaUqAwsJuG4J2xz5ReuhiPgwB0GgFlkE5WpDN6vK5bF7wHwKUQ0K9PXM7zcWYjApmEro5cTE/KubEq0o50xUd3E5KPYSBwgFcXcii0vY+qoiZjXS6b3klDKiheDoa0agOJvWvrpSvyyixO1P/pOrHRjyvDzvUUK1yhZU7z71q1PpB7dmz1xEvLYOy4BSL40vG0s6ifEBe9F8NSj8bn3EBikwA2ZZ0ODYKY0qbMZTNCcf1zI6xunvyU/CeALgZM7iVtvNfZqDFA1clJ+BpTrpgBjRfP4munWFEBpQbF8lE6Kwc+E8JTqY0aiu3lXcWoIwDZhwbw1wgd2Ye1IR5xuZqseQzzQ7fDhHRaCFW7pnkjZXPdmMwbOLkgrmarDPrCCw/PS6VQf2EcVjrzkB4TyFhO8L/b2yerPvHvQjeAuZDBnWtNSqsrPtPOKZXsI+WRVnJft1suE80aExCJQv8tOwEputttImf5yRzv3ZkO+Ue20UvbBzKNXlEJ0CXIrhxTSY5AdsyX0ykk7TxeGNs/wQVJHCWMmo8/ewe8T9hx+5devq515UP6aTS99+vjzvW0rb+HXAwYqyNjCllAPK9/erKNxyj3/4PKBo7scRhUAnmoPe0ia4/sFDSTiZRYI9rHcnLvlcVfX6s0mK3cs1w71kVasmaAwj8SlB2PVm9+rMMKhCgLBDbtWPSnyZ1wdfExH2KC+2hhHMvA7pjFXMCAarDDAOeIZs69jhuDS11djBWTP1x2iWahqEEENOzstJ6lVP6VwSovojcDWyv6e+g01y3nO68K7dKVa6hsePGKzqK1YCA8f8VnAInwdiqKeZJF0YXJJLMALunCPOFSwrR8PCNemDZZ8razwaGSccp3bIh9pWFTMowjCwGogNim4qhtYqzAYRnZ0TBgd2B8urf9avhVpY9zaULZRmTfe+E1whMFqRMpM30qGw2Dbb8bQjmPQ07fkuaiQ5yAUWwjoeSirN6G2JgEr9xcUxBssgEhjsDF/8vBSgTuUtBocAFKK63E4wm9dq3QEW+e412P/tlnCR4ZX8BWM5pXDPL8v5dj+fV7pfhhwjOZUMpISdZ4rWMKF0LVJDdBn1Z5LLTqavEcfh8xxTtZsG0FlASnbp4DG19putvZqUA4MnmgmSKHs7f8Od43+UW84yLSCCjssTAqhnDp6xysYdZnU2dNVd1H2isonfnUasyBTT17daKmIxLDR1N31AUdwdQ2n1Tm6ypgaL7onXVmyRlNAPCywhQu4gP+1sqZSeETUbmUjfiaXD0KyqmNZCAT3qEbQtOFwKUvS+fyXBiJ1Dp7amHQfkDlMvgLeVy+Jq19+26OweDe6Iiz32g+LPPKPXcw0o+BXp/mjLvdBf4DR2dt3roIITb+tVTaJ8GrrRL74Vo1TcV5Psaa/CeDbXrm0f1QYfaKlssvwqXLK1nn3uOLGqP24nAQfHsqbyMKpDNXe6A/zO/dx1MbrJ05DpMDycRjn2KYSo8IrgVZ2O2+cTqfsqDmFmmETbDZaMGVgoZZuB1WRybHFDbxiqy0x3Lajf81V6wf8TzLSiRQRnQbwPHOVnBszssimzKgqwFL6gKjghJm73IlJc06MwyrLBpbGB/lA7T3AKUGWmGo8sVwxxkurPbvrIMKtWoIpxjwxrMWWb66Q2qM/19ZTMCJgx/N9HPmI6VeQaEe3iQH1f7j/7K57BjD4aZCQ5WVhaLHHzerKb9hY75DWTjTZnvHH/sB52Mof2OM46gXqSbiQhNBa/D5WUb8SQPpjhh6qIme3w190AgQAW65wEJ32jey7ZA1bLr0DG982F3lcdareq9t+vjVpW1rRfjKUj8JAylYzewBslHTaX1eUDJAxsosk8thQ2oqTiUTtLXEaDo/OtQS6VheZ60BZrB1i6KPzMe2gPMcTfa76lleEmgp9/lACnrHvO5PHwzQNQMZE4GWNkWgBfccyCCpa1R2Ll+ij7zutLD4EEFI61yCimWsxA3jz6J19VDCoaweb4v/l/UoUkEquSvUJzsXUWp32Aw8E09nQUsn/haC3WsWxYsKq+qVq2qcePGuYMSCEZOp9ycQ/xdvUsNEF/NybjUc+2DGw5iTVdrdycQrc2s0+Ehzi0lCcA2SjtidqvnesxDkY+5nlU963iyChOeNzWEBXBhCEjOSNQCFVlHZstA/s1voEAJajd9NvbVSlUjMt4AxpbNBpWtJQ+zOfMCbiKTT4ahnmv4g2qBG85qxmKSLS13M2gIx3GhxFh3zy4m67pmaD5cvLj8TLHCnmvNEC7JrQln9MLa4boRpx5HYp1DgGRzHTCjWtCBNGLqv/txvaL9c/ikdRzJxieYzrmNU8GjQjm1EF2+l9f21LKzPzKTFulkkNOjuO/CWBQgsKYZ348bN57swsZ+oFG74286aQl+2ZkrwaAy3g92jwUSA/tqWLDdf/awoDdswlQ90LCFyt1/j9oWu1PTX6ivswPaK3pwEyWTPSX2xYSTjEkDIGn3J0BR4kWMekDx8ynx6NrpKBypw8j67kEBZdfj8u17QwmhyyBPGxXYk0q8UKW6OGP/se4jRb+zf8sQoC5kThbA7Fr72WJoOMNxRYdOV2zQ50oLf07p4bQMzyLFEgwvKvhZ+FFPKAynl3AY5Mn9mWIe3FTR3asrqScfYBBEzwFoxvRqos1ftFOPR2qpWsE7lD9vXj397HN09DZ5B4WL1joMAbDcDloAwPtXg9I/YFAciBD4IlHcYOZiYS4uaZR6acwuJaF7Ex11WnGn9ihk72qNxuG43ey3VGA0GAIzhpnG02FxA8dgJFbyQfrLTIbl6ABXgEX84c+xTMloDOA81yHXcut3j0EuhRkN/cEB5ybw5wwoLOAaJtVKf8OxufvOqTqRFu5dWFwgsbaCBxx5LsKffi1ABTKtUDKCbyjtin33osfEtuwNZrg5pthAb6ZhzZyihBMW/E84rpfbR6MrkK3mghGfAzXPzGZVxfRFGcrr3jgTn8RjMP34XqWcwHnanHNcg5T/gNNZ+RXJkH0UOv7xpkjLr4z2YWW2uS/b+NCVBKiMXbuAnG/g3gs0pexeOX78uJ586U3ddV8+1ch7pz5tWExb3mmgqL507ciaYvtWU2xvCNp96d4PYMwFsDx6SD1FowWVhKRKunX8j1nHH4rBvi7yHXxTySd7o0O30+UBXsbkde+c3leGeONELP2Md5dB/RScTCbWfLi8eR2PyenVfunYWqfGbpEvZKiSQ15SShiOoSGg85EEqOjnKfe6KWb1w5C0qEvBnBL7NVVI93qK+bq+0sGk0rCDDu9eS2f6tdecN5qoc9W8ynf/fapUtbqGDx9+oZNnUd2id0b6wcUX+78arOxExnJSz3Oafc7NhtQ52gxFTfscQidCbz4aBFGb12nzO2/r6Jh++mHhEL056Q2VHAl5DjXLTARd80fLijFoLuj+uQDTs8Ei/0/p4rmyiZvfhlMti7oeYwmn7uAXxbPhY1NwdDpZZl3Uu6GazPlI00O2ocGU7MYnEtAWstm5X3r8EgbluoAc/x+Z92y2sDtjR2QSNt5BcMpG6ZzduEXGBxsNAx8S6r9Cufh3CmyO9wa36sYxT+q6vjhfD22nVxe9ozmre2vL+M90bACk6NmzlX42GJs2oxB4GYaZYSRz0zpvP+M4GZzMPWKSNUlu+sPGhi7fwQt07AIJwAVDWP7WAmDArCQiPBx8eKyq1G2qO2+/W+3LFdC8bvV1+hPklb4hAaEZFvZVOUX3hufIvZ3YG2Im93cskyQJi1DV3U5pd8QyqJaUefCfDj6r1JNfgvdOovt7wnlieLmRJSAU+eCYNvb2U5POhsgDMchf4lnWZF5lnnC94T924XnULxfeHNR+CpH1SUo49YISzyFMFwUGFd+ZdmE31A9eVfIuSr9xIPqfV1LIFw8ouGdLhfdqqajPayvmw3J09NAyH/iQdnZ/SJ93qKZCBQvqnrwF9NKLL2rXzh1unMXtto210IJ2U9R+XONfDUo/z6CoUnAsibAhRb66GaZEj8lDtY9eUgRpZpQiVv+g5Zgp7q/fSmf//rY2zBuiXjuHqfbqdxlhoKzrA0+Hz3PteLoyzNZlZarbEQN/hWoQKAX+4cbxky0v8KcucKZ+486gkRnZR9NDyuzPjrKYKoO1u10G4w2kGm3iGmNnG0A9C80hRoLuHv643tg4UVt952Hls8Kb+gFd0ATGVAxQ/YdHBm5OxhLPLsRo8JWBOxcoPxpOmYYzZA2zOgea2jeSTdxIRprTOqKGgf1RtA3jUFlD4XJZUYaSPsB/+6nc8zPbnYKnN1/nWP+A/yUW/V191w7RiaWj0SR/mw58Xa1q14oB+zEQGDEv4ZaLMPsnlyn5hz6cmLvBEJ4/oAswdiNbyLqKAGUSNxnvqyTA9siIiAvl3p7du9WpU2fdhRpoiWJl9fdWtXTg8/ZkS9CL+lRTWj+ssnpXVPg3NRT5TX1Ff02A6oUENoomyavxLjiEh8FJMKgjzZkwxvvu0MtKD+rPTTePmUtMSV2HzjAlVFGx2PJh+5VCZhjQKHOB1LIqf8TKZM/1gHGzf7LBPY8af2FzbT27/KClxy3BWOFjasnH+B6vvHiUNuMe56B2U9rxZyV0h+PBnYI+x0X1K0ibPVso/NPaCvkQL7BeD6B00EJhfdpo4esN1bhqKeXPl1c1a9dWv0H48Zmrr70rqWwychbWRXTyEHaCfkV180pPTuB59oLJ1MEJgL7JptxgH9U0u42IyGePTQWQZItd/4N2tW6jnXcV1smaMOZ7/F27VwzXd0hqvIrGdb3vX1Zexg9ymbW5DQizmd26zXldGD9xg70QDf2SwlltlMYufsNbHHmPzXAfm1K3zRjlNlfGazmNbNMKuoKb5GoyBceWJkBlsezI9JOYqHeZko2IEBQMPLfu2TXGNDdfQfYvu5lQ0P6vPuUtjT76AxIx0DY5JwaQR4IhGkvfgy05uKYwaZpSLGpWhphLsDGFnaSK3WM888eoA2o78wvdNIpjYzNnE1vxnozosG83AxbntHLZ3KEJnBlJr1fzOa/quQHGubHP7T3NndpEAZ16pcfg9+zBTMnCFiGPkW4lfnZKY2O2WxfOcMhcnFfrzDmKhI1CmcQKgelGjnmx5S+r9YoPNejHwTq6eJR83d/T6erVtea2u5yWeeRsCIzocRsuGgnXzEnguuNq33AfmmCSSahcsIW3KucqA5QD1S3pIIOhyRGHGUJEFNQFzmc4gWrI0KEqXaqk7stzjx5qUEUTIVkH94Go3R9dp17VyKKqQimqq8iejLJ1x9L9qwcUPpSf4TCeDhCuo11QUAF3OoLK7gFoBifeZuWfzn7vIThB8LX7zV0LZG3JWKL44EE6moq3yNl9GjBktX97ciu/9rC/c1C7kcP2EQWn0KJnXCUOF4doqO0RIPVhjygt5AWl7eiquOnQ4PtWUcynlZTSHQp8r8aK6NtI58GmwhlMTe/TUEGfNlD3xx5QnYqFdfudd6p+60e0ZQ+1N63/tJhwom2oez9nje0nk/2SHMvVBiivejWOlekMmXC/kcUsGJqqI6uLPxmI375Sp1o1UDD21OfLlNOpqlV0tl1rhX72lk58P0CLcVV5FzpCRYwi7kCp8xp0hzL1a+y5zxouZRc6igiZTDnAr9l0Lf92vnh0zcxhxkoZyxQyY0mVeTEGnsj92oWfFVLojfjcmy55VpMD+SMyCd4zB/th0iw2DJuJJsFfYAm/sGyATqJpBSNHwfDkYk2u19QXHRbCwYxjoQm3GchUlC/51t+fCSAGh1noPgqdrftHMwaCKFxON2zNsbJhZtQFrjFQ3IT2nLTxb0/S/FkW6x8h8hQjrEnAZqKAEFdtrjIHWF1OaBg5bcSFc2eyPCYLndnNQkIPwBXoGmgoXhcUPhwNlOtQlbjeurvWiGDA+b5xT6kirj4dkHEZvWOgwuYMVOJX7+jEk621r155HSlaQMfuyqfw1jSclixkJDZWsfDN4pC8CWQRP13jVx6MLr4vLADYvWTEfefRw7hZMrLFiXCrzM3FbvEVa9aqeetWKoQSbu3Sf9FnnUto05dtFD0AW/budRT1aTWSjoZwnlrQqW8s38fwn76uiuVUWRR4Kev2k6QcflLpx2CSH2uo88eZuwv5gutjtxMg9Psg+KONBx9dqO1+IQZdPkC5sGafymanTnNvr0C9pC+imE9j0kgLMbyRUsOpO8OeYXDxWSUueVihw2oq4rPySvy8upJ7NVQMovUh1KphdPN8ZFJxfZprwRed1aVRGd1z2y0qhMD8571GKOgcl7SxAFlF0m0Km++N7Z1RiiUwFvPPd/i8z5JKAAwEKAPl0qD1Qy65MBETv2OlTreor6hCJfDAq6wkTDpDSlfRLpyFN+E4vP2z17Rz4TAt2T5WIzcN0oPoK+WAYpGLwdubZyGYNv9ZLmgGTi1DGd4M55AHdRNean/lhryB4dJrwH9sy8W8VS6ClhkuXssITS62LGQwxjrOakPGgXGO3zKT8t+Y/4DvZChtHMOZmb1sTkbEm9nLifNxi5kf6Ec8zILpdUZiMGn6TSbDTEhybHNz7k2n6ZDIz2zi0soU51Hnp3FsQLG17Y6++gsjNdkZZjYjzCyM9xhwn4sgkNNGiCyzMwnm3yEwu0Bkm5vrs9lHG6vhHAU2y3rsZ2hoZZ4IaZUh3xxkVDcyKWAmsNcSmLLZwLENJ9ssJYuK+eNlHcliY/SMCcx1gsXmYBi48ty31HfdGK3YOEU75w3WyT7vQh1sryMN6uhojYo6VaUMxq8ldT5vMYW36qDkeTMhL0dAzUND3AL9BQzYjzG5kHVleNMlAxSrb7wDqY1nZLwq86k0HIvE53y4eg8eqopVKql4wXvUpV5ejX+lug70ekhxyPIkfIGT9ufwnL6hMurbTBE98Lj7CHklQPOQxeBRuyjnDj8BOP6o0k48rNgTbRR+5inFRY3gfY78pDl/uYToot9fQYDyXB28GSBazEmH4LFMJUC9hbogVPZIdKAiWrBUPiadfV6+zbDLJzVQ6NcVFEsW5fvyASX1ogPQsx5lH21IApRvaGsdGvGUuj9SRbWL3a18efKpap0WWr52i2vy+Cjz0nivFC548137fQLUTxmUF6AgbfozKIvH8TtW6VSLBgq/t7CS8pRVStFKSixUUecQwj9SpJwO1amv410f0+nP3oZC8amWT/ta72zurc4/fKwqjMz8bTgXLGzsTHj1ZSXNv4lg9VeUHq/h5suBsmcubgIb2P0rAeAvsIdvGsHEPPN+15kUC7IsmeYZJ8jfGfwn58quqsy5ZAC0wMGNDHEyF8E1B0TCkmOe0aBj85EzDmbxIKDbysiFH8MFn2h+ZsY0N9I5WZUFJytRTI3C9J6sIJlxbrOKTkfKhGvALJ+yucFrbni4T+YAbfiXM4kwsPy3DMr+13KKqKYh5b56Iyc5zDyVyYBcHP9cZhuOyFw2wxlRMsjEsLhpgOcwm3qCUnaMGMxZxQVRUzadS5Y8lOf2aqUbyK5KL3pOHTd+qC/2D9O8dRN0cEhfHX3jVZ3q3F6hdeppX+HSOpy3OBboZZVUpYpSKlZSaP4SOtv8QUXNmIwaZhgYlClY/vPZ0i9VFR6MZVWDDeUGCkgP2po8dxFuLR1VvFhh1WDi46vHq2tj9xY624exFpKM5C8QAPiyJtQCrOa+aajg7jUV/hkORiMYFob3lLafhtnx9ko/3RYyd1vFn3hGCcFfw+dawgVw1l+GXWV04umXDVDGGEpNg/FtILZdbWZ4kLCRAPWNEqI7KymKIcHIJtSZaEVF0tEDi4pb2lphg6oo4pOySvykqlJ70Nn7GgXOr9GJ6v0ARK9mOo/42KL3G+q15qXQi8qte/MU0Tsf99Lug6footnQsPmhQQd0rsJm5vfT9q9hUoEM6goCVMsGOluomM7nxxkW+yBfscpSOVqrZWortFA5DBixrC5TXmENSGf//pI2LaD0W9hPw2Z01yvTP0BFE4Ezs5iC7JmdTCmHmYiaQShaTFkApK9FMeEmJvJvApC+jhv2WqQ1roOPlNXKDJN6ZfLdtIDMpPH3uFkv95oB5c7McJJusPlDMoWbhrZVJ5Q4t+Kk4uBbmwnjoo9MQ3uIcQyDLw3GdKL7hm9atGdq3WRywygJe+yeoWsGM4hNKWwZnCNnOgljBAT57GYE4UB7p7LgHwb+DQOVF5hMm5yGgY3TIESYE4HCa2wOji5bLoJmTpsgIBBlh0SZBdkcJ4yHfIpj2ZvUsonimQUUc4vmQfcXzF7LTnlbnTb0Uv+1fbRi+UAdnTZQUR9/qPB6D+tg8UraUaSwjuTPr7C8NIzyVlZ6ca6lKhhcVqisc2RQJ5rB0p45hQzKWjWGu3p4zG+5WXgwuZx45vmSkR7yw+86FhSs19//SAULF1Jx7KQeb1FTiz96kHu4LdlSU5IMNJ9ofumrmkrtVV/hX9bW6S+qgCdTIU2H67T3CaonAtSJFsSilko43gmX8o9IXGZz7g9zTZBLO2z7Es2Uy8SsKwhQqBukhXhZlAtQvEniWSXHEe2jXySLgs4eyTBgJIJUsZR5YdAQdj2qyMl1oRqUUTQdvNTutWGWM1jYG3CN2Z1wSF0h31TT2aEPasLLddS87L0qyskrV6WuBn47RdGswsngQumGCxmYdgXa5Vd+Iq8sQCVsW6mTrRrqaMVyOo4j7OkKMOKxPE+oWEO+ctUVizHjeYLXmcJFFVKqtI5WKq/NDWrrZLenFD1mkIL3r9QytN27bRqG48iLunUEACoXfiankmCSsFz0zL9lpnvmZFIoLbIzPpPTRmnQgMqKTZLJcTghtj+KrGgCauBrJot7vWEupquNDniRUc9oTtBGf6ng+kiKQi4jwUo8Y+hz/qyd7Hor9o057pBWbUG/+9Glvel+wiUzKRVHa7BGgdetdDIqBInsJkHjdJx+e/KrSdU4jXcDsuF7ZSVAZWGhyGyB0jm9mEIFwQdt8GvJ7JwnngUp9N6N/2ZTBMZnuh0J35LDn1SNgV3VdV5fjT6zXltCNukIOlb7H22rHVwvB+4pqsj7yyuiQg0drVpWx0sWkq80nnAloN+UYl4V5+G4smV1Il8RnWgFbjNvBtmn537kqrDfIUClmWlFDOB0gkeQjqULO2by96hltlCeu25TndJ51P/V9joxiKDD/enjnk36ooLSvqhIgKolX48HdO6zSjr+FZ28sXWltXTyT7yo5GP4Z55EWfNsM0Uf76qYU0OUEr2LmEGSgWtQOsmG13i7uscVBqhg3sAuPlsNOXBm7JiwmrS9B3DRk0qObAPVAOpBzGOA3C+S5iHpiZNDMGJWoR+TeXxRXaItnwJhM7J/XQVD9IrrS8k0srm29mihjx4up0oF79Sdue9Wx64vae3Wvd7FbfowcCX+uADVQAcql9PR2jV09gF01qtV05my5XS2RCmFlSmjGOr1uOpVFFWN4FUCA8+7C+g8JWBwy/aKmzKOND1I+3D6XRB9QL1PLlC7lV/r/gnIzEJMdA4eJitiAchY6Fz4mQFYM6OlkwWd8RtxGrmFld1NvQfkfn+HG/YXg4C12c3WCOE3k8a9wdQsTT9qVCvdPPBh9dwzQ6FpEe4sWelmGJTxcgCi6DZ5ZZ/XfbKf4fhLx3TsnmWq8N0rTiDPcZ+cIJw5ldAYMOcac/olizIXG6du6lr0v+2WA1ztGgiqNqTrMjgncMd7meqpSe7aqI/JCZu5q50jV+oZH4zAZOU5WNN9aIg9NP8z9ds5TavObdPJhFCXPfq2b9TRtp20P39RHSlcTEfxSowoX00htcBpqldUUulySigF0bFIVUXTwg8rX1rny5bUkUJFdapteyUutIyDAGUXP8nobx2gXIfMOuLObdoE6VK1feduPdweNVeyp2pF7tELTUprVe9ncGl6XGIqxNeDzt3nZZXWnQDVo5YS4DOeJUCdZLQtelEzcKenURl8lW6dlXX1FXuWTPAkjlBBM4kHwU5x22fXA51xFzyu8nHZAOVpBkc6YbIL3HSz3vEdBIuaouSYj+QDf0o+j7VMKMJ20SD5Yc9D2OqosElQDJBdSfiqqtQPK3WGiaMsexpAPTucE8XsTihEveUftVDb8neo8L23qXiZinr3s68VhrqBRcR0HB/+kAC1fZVOUuIdKV5cJ8qW17nKVRVRrboiqlRTaHn+TSv2TPGiCipVTMEVSiu2bBml5iuqWAwbwyo1wN1mMDdquDtk1loPTQ3X1vADmnhitd7YOkFNF32p4pgAXD+UG9Xm/Uw90XGRLKsAF+HGyUmQulhf6nJl2W/2exegyGq4ca+b/YSupwTKZgzv0S107fCHsLDqq/VhpO9utbexIROuM/zJ+FFe1uvMOG18AszjHKItb6wZpb8i5WJCfZmMRuBXtMxC9mKSyxagMpvDipV40C5+0y6eAe5s2RElzAmWlt0oIRb4AwFqjgWpQLZE0DKNpsF0ZAfQaUSXKe+EZ9Em/1ivbB6tkUeX64eQfTriC2aqzKPHuIxn0zadqddaZ+8poODyYJVVyurcAyxutasrsnR5pecto6BiFXWimLfInalcWmcqlsLstaiOP9RWCfNncg+T2dhr/Q4ByhMBsBf3djkkOFg9e/ama1dQ+W6/WV1qFdGkVxvpxNDHkUxCAbNHTcUTmOK6l0OdpKrSvgZD/oqRNjhQ56mQEnYAjIej7xTxshJPtUf1BDlfBAUiz/Xk0l/PjKZ5YHL9Y3iX6gKU/1hdRZC6ggBlYJ21340n5en5OLlWxh7QUaCsGwW7/FUlnkbWk01wpBT+NK3GxxSzHB7UaOR/+1aH4FVP6QMbKpoAFTaQWhYFzgSE7XxkUWcHt9OgxyqoYem7EbW7DR+95pqxaKGiYkJc1P0jApQDyQlQ5woWVUThMorCujqmbCXFlMcUonwlRZStoLBSZXW+ZCkFFS/pujHxbDHYXkfWboag17esgnA87GowJixDycZpoNjRCfzdVp3bq+G7luil1SPVYP4XKoD+0nUT6Pph5pAJzMeUI03d0aln/oYYzFW9lpE6wcqygYnlnA14b9kOTiXGkaow7U2NOrrazYXZ7Fiq6fgYpYAB7AT0ioz9bCqoFqCSyArWYUneeOFnSNkgMUJp5UoqG7p2ZSSDy6YxbuqfgayS9/xNA5T/GOZwQDhlq3XiLCN02ljGS2NfkNhxNBHGN7IObK67CUrlZryrdkv76Mtt09EN26yjuDSb+aqp3EM1pFOZDJWCMS3DSnduV1CjNgq7N79iy5UCFiit4GpVdbYm7OuSFeW7v6xOlqmq4+Wr6FyFigqpUUnBlcrqcIHCOtoCW/BZ3xOYCFAWQNx442+LQRkfLRnw3Qbj7dwsWbxEjRs2Vt6771DVArerR8eqOtivIyqZwDY9IV1T+UR/WQnsuDLwDOUdGvo+2OPxo/EeMCnf0/hkJpFBkZQkn3uEWd1HFHn+bYxCp3AdHHf2cOZbksq4ThoQwO+UQfG6DuykHWkearyRkRpNyUeI2il2sVLOf6Q4Zm+Sj9HNOw2SH4Tzy9nHlYwSZ+y8Fqju1YYSX0PJfWqjVf6AogbVVcq30BNGcBAGAZzjKb+9V3u92KyUiuEakb9kGbV74gmt3bSa9/UGB70g5VEObIbHbX7FTdu/Kz+ZVpPYDXU5kBweFAEqqkAxpWBnnlSS4ESQCitRRuGl6VAiGeOriVBXVYhq+P4FkVEFVSyi8wSr4AYtcVqeQCqNGQA7l2S4XRS4TGSCIglaNuphD0t4z3Gxr4g8qK+4AdrM/FxFRz6r24Y/oltR+LyROTnHQLaBZAPYXRbgJwo6OWC/emegy+dX4rTMwAtEfnnbn5VJVw48W0nnSJO02jNjgWQGkqabbpZNd45/Sm9jSnnMFiqzJPdnTKloFSWx+SxAOekMn8JQLh1xaKGKwgcy66usTkeL1zQO2BwGrynnsliHDIDaxNvcZ8ag4p+nGQSkff3HKNDBs89DpnYNlAFj1Ds7eWeWAO8KEbYb4C3dg3lFQThataa+rr9vnaJxmHGuR/okzPnd2GLDtcPMaDwExzgaOXH86Dw/Dyc7SN6zUfsbNdLx3Hcqkcw6rlxZRXPNnKlUXUGVufZLknlUqaOQygzVV6qq2GrwBXnOqfshAwOSx86cyo0d/RuB5F6akvG+cBJc1utiOH7X9p16+/U3VRhLuNIF8urZ5tW04CNA8eFUQX1obHWvqkTwpsheNRUGlcCgmcSBzZRO9imyau1E9jsKb4JU7vUYuE/hXRV7npG3UDp3vjW8MVQh3ssRM93SZVYcvwMG5T6l404wHIoZUALTWLBcvCzRWpVxW9GJ6qUYtMp9R6hJCVQpJx9WyjkY5ieewk20g2IA06J6gtf05KT0q0VrkuCE/nISgSu+Nzf7gDrMIrXV6NdaqW2jaroHhnme4iXUa2BfnQshCNpbuQue4JSBVe4ClD9I/fYBysugwsmg4ouUVjylZwJBKaEGAbZaLZ1nFTxdsryCWBkjyiE1QQl4plIxhYBNhTaD2DZhIq32aB2FbxUeZzN/hPREhpQ5YwnOMcUL/LZZeRSSSAkYdUjfnVqtd7eMU+s5n6nIePz43BiMueDaxH9APtaTILmQDV0xX+jKszF7fWu9X2clF5yeTNNNtcE0sMy0AB0jbJQ6rR+qDVFHaSWb3IpHJ0iFZJjMymnWR0YRMar+mZjTenvVMN05Bf13M5ywLGVkS3SRyJwWPO2cVcxUwsouox64Tpkxs/1uNlec9f3ScbggE2wmFX58y7wCyd4zD2mia+ie5p3ytJqu+FRv7R2jQdhxL4zZpiBflGIBUczt6AJBzmp2c+01ay63YHqn0jkl79usLS0aaneeOxVXBewVjDK8QEkdJUgdr14PeKCBQirWIfOu6ha7xHIsfCVKK/S+ojrf4iHFz52uxKRoFjWbwPKypysZAr6Sa99ex2zFLUiZ312fb/qoHNdqkQL5VbtsMQ175zEd+/YlRZMlpX1divKuuhIgZUZifhI6sC5VD00u9MbF7KZWPwelgG59QidFpTJREvco13c3JYT9XbERo0geTEaJUWaL5xcqSkchv4riznvqZUs869GkmmWN83yx7AkulNPp5K9JE9MTjyoxcq6izvcCKOMDnKxLYtVV0Se7UfY9xWxOOyUta4iZQlXF9a5JbYs08MiaiqHES8KeJnEYGdRAVhS4QfsGPazeT1dUnVK3ITF6v+rUf0iTZs4mHNqqYpo4kMvAM9LMQdhPsjFL5wRWaWS8nMLM5U/WFWZQxiQnQFlGFFGKTkw5RPkqAgwSpCIqAXyWoz3Mz4NLE6AgcUbS6QsrV0yhRUvqdNM2Cp00nqkPE24hnJvfF+fH8GMb/Ug2N12/o66RHL1evCnipCmKoH809ry2Bh3UjKPr9PqeyXoIne5Kk9/Q7QPAb76BW0X54YiF1l0yvtRCU8M0wiEOINaqJ0PIblbu0BkyU0Zdy89uYmzmBlMGnUb2cAWa5y5AUWLe6IwE/K15Mp+sdPIym/HkoDaqu/BzzQEkTkyIIbM2prKR9JEBYWwpEk5ZrOPapOpo9Cl1mPGxrjGTCTphTqXAPwNo9l4uK2QcxLp4Wcx4wGVtV57peZ05M6CwcR3rtJmRKUHwOxoO/NsUEpy+/BRKOGSp7fjdCHepKGB3y9kf6t0NozXx+EptiDygY8nnUbqIYhTKNAP8Dzs9bjG0kZ2fFhaXuQdGD+yWPLBZexs30pF771UcpVt8BTJusu0grpHzFXFAIosKqcBiBvE3sgQDt2RPMUwqBOUrrKA2ECLnTyO7gdnN6yZdoSehwS223tn0i7fi2Y0JwRk6UJJhQPzefsfa6H6bzGIya+Y81W/aUn+946+qXCq3Pu1SUVt7P6TwIczPflmFwISdHNJJEagVxEIriPuSrRfqmd+ipruMgHQEQmaEEbUfU2wk0r4xD/K6b8BfHE8/ZCfvTpfQ/c+gIf8YS2A85ypD1BUEKEvMzKPXqm4LAP5A6I6DDS4iCBu/VZFRc5V4hqzpZB1ajc/SaiRAnepCyQf9YBt6xFP4kOgWp6JXnjIC9c0RkLww+UvApiZ2GMFqXDNFklUt/6yW3mhVUFWL3K+77yyhLs+9pPX71vDedrFbJ5HIHMuqFk4tTefSZyoEpN3wmH/bALXNC1DnENcLKwOZDvwp1L6SSYXxfTgBKgI8KpJMKqJ8VUVWKK9I0vqwgsV0rFFznftuLMfHoqj3sPNjs2l2zIxTFsgEM/K7LGj5h9q8v+H529BMmn9ul0bsWa43Vo1W01mfqNCE5xiFITiZ5Tedv0zTCFaGD5F95CB4XD+DTqEJoX1vfCvGZiBA3ozrzLXj6cS5AHV5CRMXoACrrzdZGQO1zQsQgDkL9k2ZkGfJBJepxOTXMFdYTNnKTcXRd2PmLBixWIRFIqkcTYMjHkhgQ/Bu1Zv4GqUdAYJxkMAsm3OrcZsHYF9xpnQRJmduKjlQp8xq1ITZfO6ZZnjKMPf4BgS+FowW4eI7Auv34S0Bu59U7VnvqtPyXihXTtacU+t1MPaU288L6LFd204b7MowIO8Mw9I+CEZVr7HO5L5fceUp7+j4hlWuRreOa8SuGxa4EGgqYaW4dkqVU3jFsgovW0onCxbS6QdRnCRApeKm4myYriJAOTkzJzBpiYPNl4IBImPtYyjbFELso7jRf36/Z8s2PdH1Od1TsLDuw/W7c+OCWt6jicKGN6G6YaC/Z00l9G+uMNyZQvtT7cAYT/4U7IkpkMQpdPW2Y4IQDrUg/nEmSB5T0vn2lLvtCYafUv2aGYpZSRl8gSGDU68iH7TV2Uszr/pxBQHKr21A1mTmf26Y2IHkdk7sSGJRlbAf95dVSjr3sZKYw4k/0h79F6aaTxu7lIi7G3bpclwexhKkBtLBYxQmwcq+oXTyhsA0H8k4DIzUKALUUYZvx73XRK2r5lfB3PeoBKvPez2+0NkIXCDsQdmQjGhaYhQWVbFeim2ZkwufVwQq2mtcAQblD1DnCVDh7IMFpcBmwSmwRfgDVASrZUSpogSo4jpOgPrz8b92BNBnIkAdrt9Yp+8iQFUgO6KECwNrCuUaCWdxC69I5l0RTMcfoCIIUBEEqFMFfgpQKQQohwCw8F6+GvACqJsjpqw2KZU0FoaUeDIYMqhUMLJEbMPMnspu12MnTqlH954qTwVwb9571Kh2cfXHt/LQSJQy4d35BnMvUsolDW2jOHT5YxgKTiCDSoTD6MNIJBWX4PQjjLXFEKASusB5ZB43+BElxr1Go3Y4XMytZJTWGPLikTlSJqejuOpUMv0x4yovi8sGKHszK02SzEMLPMWEWj141/JbWzL5WWKwkmIPKSliCkOCryhqTwsY5Q0o95oo7djDSj1CtN39mKLnmk1NDco8DgTBKnp4bSWQPSWPoLuHK0wcc0yxc7tq88gu+qBzJT1QLLfuzp1bVeu31OhJ3ysqlohMtyg2GpMiSgkDY51Njj84X9kJ/TNAXeU18ufTr+gI/HEByhKTBJMoIhAZHcgyp/hIkzKJdY2KiMgonTxzTt9NnalGTVrqPrTYqqLz9OEzDfTjwC6KBGtMtvIN+CVhIFhZ38aKHYSW+CA0nhCjS8SMN3U28M0OglMIEyOJnRjlQ+EgrAMiAXTw4gYSAxYRC064kTiXt7BP5qboI2ClUvWkWxD5PTIoA9XwFIB7B9cFTMH0hD0zMwMOLTIYyktGQnfKF78botYgvK/gUByqgiZMLYLTQ0o6+ZR8J55W3I8PommMJPDgeorFjThpAqqcY5ooaVgdADjSSQtauLIeZ6B23let9c7DJVSpaH6ifTm1aP2oli3/EVlsPjQCV5bJJdlAsUmeGlBJyHbkwMtmUVcXoFyJlyGDslIvzJ9BBb6GU+L9mUFd0V38X/ykPy5AGaaZbKC9axilMsqCfC9mFsmJcf4tQXPnzFHb9h1VqGgxVShdWK90ekBzenTQidGd8LUkGA2ppuRBNWhY1VMQM7PRiND5BgHBoCKb9H1zpa0nOOHkpBiqI6SWkqMITqGA4+HvKTUeFYak/d5Ii2FdfkwsCRKUmT6kcp+mU2o6hP4qH5fPoLj5jWuXYOMngNTAuMQlo+P7wS97TwuXFM4pyZgCRi6X7xjkrX0EqL3M6hx8CALXE4o5/aSS9sKbWPAgnlpIrwyH6o+3fTpZUxI+YKmj6inh21oKZTsHuHsS6+kF3Zvo6eaVlf/+YiqQp4RefuEd7dh10H1EA+tjTfAKBq9zPjJim7/z8etB6p8LUA6D8m8WmH6+/RmgrvK6+y98+h8ZoCw4OZScAAUWiNqpD+cckw9KoYFx4tA+vffWayqQ917lz3OXnmxTS1M+66z9Ix5RyAjkuQeg1mEW5iQJCUMaKqQPc7NQguIHoTxCEmHwjBCiU3hHJJaAasKgRIQ8grJuNzhQA2mU7fMTTC1L8Aco4oYlEj40p0w1M827Qa/6vF8+QFnniQCVRIqWCpBoXqZegPJjUQHQ3PBfKzOTj0LW7INNOvXqTsC1/Q8p4vAjCsP404dlujZ0lm9KEwic6BqbAuc40sexDBtzIJJG11DUt3TKpjRV/LzHdBa9nWGvN1XDKqVVKPddKouKQP9+wxWC6mASXb34lFBa2WRzhkP9gQHqzwzqqq+7/8I/+OMClEe/8bu7uCBFsuD04hG+CzmrAT2/UN2q5VXgrltUu9TdGgCdZ/fIp5mlaw8GTFlHcEoZQsJAopA0zEo6APOBdNeZ9oifDUyzpT1KJfCdotojVtkKGZWHYIyjXBLxOcXUHLInU6H1Y0yWsFg156oayk3G4lKcesIFbdCrOvdXFKDMBSrFiHjO/dMsislaTKfJdiRD1mbx0ZWACUuUfORtiJqdsD5up8i9Dyt8XxsyKwLUbvRiliJ49T1Dh8NhZY+uJ00jQpNNpYyrrdQpkDhnNlciP/PBXt40rLM+fKK66hS5Q0Vuv0vNkOAdM2ES9mzM+ThBDz48Ka4N0v8eGdSlQPILpZ2Ven+C5Fd1wf33PvkPDFAuU2EW0KCWAH/K7gxki+ZB/qxfvbzy3H6jahbPrddaF9cKSNHhEx9TyliSiBH4CIzAOoomVexQtMUhTqeNQmv8W6S6J4MVr0Kt4CDZUwjVT/jDSgh6EAoRFVHQp+DOEynfdsBMv1iMzuKCR6exIOU0xj3hnas+/ZcNUAZ4JTubZXsTI2jaRieN9zL3atMhM/qBmQwaE8lB1uiXp4ZMw+DzXcXv7aD4nS2UuLMlmjF09va1xwq5pZIWN9K5MUgD081Ln0GAmtJS6d8BrM/AFWYGtsoTIHMicxGOqeFCBo3faFkU1QOY5vcWVatW7bRw5SKFJ6JxbMMWhkkRRD1zi8vhUFdX4v3Zxbvqa+p/9A/+gABl2ZJJK9Op8zGQbWVeAo2j6BiP3rJpw49q0bCOKkDZqcj2aN1imv4eFnBjOpMMtFY6NlEiQUjG8CAOo9YI8KZoxtBShjH1MYVsalkTpWx7iIZXB7iNbZVylnG2U51wGX9HyWHj6A5ugEmPKqeN6brY41cTMNa4uU7zQ09F80Ib66qvjcsHKCMQUjt6VHULTtayNGeJAHhuPzESJ3QDN6Nku8OkNMJ2iWf6KX4PXbwdBJ4dfLgtkLr2tFLKAbCnNc1IHxth+kmnYCKC7HB2NAOnmCnYJ09gjGQSAWryQ0qYBx41p5UW9myvl1s2Udk85RhuLK8uz3TV8s0L0RC3eT2CZ4Dse4kA5Y6PNR3d7y4VoEzzyhQ1LQ3zjmH8jh+QwICoeYU0g0hoBlGOB/Xb0AyOLJHeeEp6b7IJ6F/1ef3zD/7fjwA8qMPwoIxmkPs+aAZlmMeD4FsRikE540HRXIEHFVwJobeSKGCULEdjBUVN1AxOQjM4Aw8qIcCDMpDZul5cjBe09P2fJ+MC7G59l6kwZmOLNN+nkLXEwxTfsHGDXnnpeRXOe7fKF8mjh5s1Vv83Ouvo8HZKZRA6DapP6oByShtZG7oPExPYsMdA9DUb89T+uILPZnZ2O/fuQYjWaIwnnmpBk45O3qmuZFM96eItZf7wDCM+sJ2M5kSM8Coa01EFBjJjDau6LsBO/pvwKs/LZQOUn0vAyzqFcDaPrGkzPWYRn2QT0gQuql0YsBEQ3ux7e8DBCF2gOPzYk3eidEAGlbSpqRJ34P6wHxrCBghfWFWZ2Hr0RMz/6BSkTiPTGk9Hb2xNyj6MQSn74qehvbQYHfO5L2j0O4+rPaqEBe8tqLyF8unlvz+vnQc3XvjINgBptbhjRllQ9dN+jZqQbDNUNiZjgcqpdCaxrwCKlgGa1RakwnROcqLJDPO/xM3LdLaZBSiTVqmgUJjkgS2M7wNbOIPDVuaFQcwLLllQIQXR9mHY+V99HFyANl4uqP6FpWVn/tVX+/Pvf/8jQPaye7MO1GuiU/fkcyzyyHIVFFKV+TvjP5UxYm81glV1rpOKCi4DBwoNsWjGTc7kL6LjBKgIAlSSz2OSGwHZMpDAqEvACdiNv/DwTE48rhS0cSoIM9j17ry9R0+o22tv45xURJWKF1LzSvn19SsPaevYlxWFmmjapKZKGVpNqYMqUd7VVQTcp9BhLRTP+E/6BLTdRhO8VjZT2uHOjKvBdTqF0gIuLUmH6M6fepX4M44d2E0vP0HhvH0ib2t69EZB8vBpuE8GCpuahRdn/+nHFQQoF6f/4Q1cPPRTobzf2+6FsmthLoxZlEqO4N/H54I/vayYPehB7awtbcenfTMfeD2tyo1E6LVIii5sAjBOejm2KYxytKW+p+SbSZY1nXRzKho633NyZ7XSidkvqs/LDVS9xO10I+5QsRJF1bvfN7hRoFfFu/qSzFve7KooNw2Yc3vC6AXdxajEKKRNTU3Am5uykx9vrGc+hJPL5qpIpVMZZAedbDB1HeM7DH6GMhwcinJBxgD18++NdsB0OuXn8RL3ocBZQEGNOcm/wWPme1J2ztBLM/8pCslvsAd/vsSVHgHLZHzrtmpr/RY6hkJmYgUEGdGvP1m9to5WrqmzqBgklMUavFglHUPg8FC1soqqURXhuioKua+kDrZ+SCcXTkOsMcYNIMdx1xsLPJBFmetvLBJEAcsoM9pM4veOPR4ewSwcG1f2ibAgvfZFDxWt1FB5eN2GJQqp/5MVtdeG8qfixIJMSswEyrrxjaXxLSWGpZMhZUYPwhQBLXXfdBbXlQbLMAiMvrhOo05yspOS9jNfuucJ+U59hYzKKt4LQin/Nf69hywFMqSLv17pEbz0864wQF3Zm/icOk6kl0FZZw3OUkLwFkUe6wlQ3lGJ2xtKW+gKbHpQSRsITluZjN5MVF7VXAngTrETMGGYiGXyNDgXM5sqdWZ1pU5HjXNWMyUvoXOw/BFthiP1XteqKnH/rSpZpISaNm6l3n176cSZg1aMupMag6RpIu1N+3ciLc5YVApNTM3Y5gGozpIrm7i3pDSe1SollhSV64G+IJ8CvteOZYpp/aAiizNnV5Kp7tKc3F/cILeVhTFcGiZ5oeIKrf+vZ1DuEJ6UOpNMPoytmDHP/nz8+x4BI+Akbd+iLSxOJ/IUVipZUhCZ0RFmM4+SgYfD3vYxxxlOabcfDaj9OLpE1qsuWWZ1X3GdbtNWkYtmkAwxKgLmmxrvdeYCih2WMZlXpLlvB0w2LUjFmdY7qpj2CAkL0deD+6tK/Ua64578KluosN7vUEebB3ZU9OSmipuEKwsBKm4S3XUcslPHUrWMIikYWl8xw5BFGldHKaiPaCMUgn1d5Tv6qFKwMPcdaaXEwwSpY+8rNXg6izmdeqZKAojTv5AgXfaE/qYByjAqoyKYG6rpYlnJlYKbaHzwLEUf/EixW/ngm7h5N4I1bcR1dBuBiDpX61orbVFzoncL+Rj0TJmOCPsstJDn1FLi9zwXoFw/dlI0Q8eRazrpx3Fd9ELrqqpUqKTy5i7MUHFdDRndX2dDzjuF2SSGh22LTyAJhQ+SSIfDtiRqdZ9xQ4x9bkkemzU/48zyPAaMjQzKaKiGpMVvXYJgXUudK460KZhBWGkA/V/cqjFMDK6APnl4obIKrYcu1m/0OHsMCsq5f6b/8RvtwJ8vc0VHIJxrP3H/em1qWlfH7r9fYkg4gbnMMyhrmvZTOMqr4Tafh1lCUKUKOlWXOc5aqMoWQRCR2b2DrVsocvEUxkVCuTDNjMIDHgMOwPa9BSsLUvYzT4LI2vieSmUkwPiESdNVu04jBu3zq9BdN+mppiW0ZexLCp7xFJlTS8WD9yZNaQS+C6VnLIP6IwlW0AxiAMXj6KD7ZmELR9dOWxlRO9AV/KkTGDKSQ/vBiU+/gP/lJIITIoXwjsxqzPwl3azdP9Gdu6KDypN+0wDlEDGwHnMpTjRnCjvANo8Tf1hxJ6Yqdvt7ZE7tlLYO7tOPdBE2ky3tYNvMDb0KXGp+SyXPQoZlJm4xc8mmFjBBjatGwnS0pZbz82VVlLaGdugPXbWs/1PqhOBXsbvzqRArRaOWjTR87FidC7VU1zAyCA+ctCTE1JJtwp6VxseBTSZgWTs22dqxDj9j2JhSLymOcpAAZRkVDCuFrV+gnW1a6nAxAEzY7KdKFPzF7XSJAjpRsqgOM6F+sHAFhoUJur/w2DFFeho11ccvsT33Ctl0hr87uVr6gpL/lS+xBbLhehbKWb28v/0EGCAkQ9c26rj0JT9/4hOuL//Y4v5Z0pP87J2Rnv1Txseaod7rfDr3EjvK664fc+l9ZM5UGz056wuP4PW8xzO892dgqBeJJu6fQ4nK+7wwgq4Si6+9Z49vDaX46bF+mLefgWPyMXPWgf09ttj7+ccIlJ7CHGTgm96/R3BsMqoLHaap8Bo/f43PGnyxcON5acBbP/887351lVkpn7kHQ/wvfYD9Wwahg8CnIE9XEo2V9fVrat9td8hXoLhi7i+ik3mK6jRqmifK4uaSL5/i7jJRQxRZ8VoMRSkj/K782vPXu7WteROdnzuebOis0+9Odfwhv4OwM9v8KU8JZFMWqOwRynD2+BkL1ObBJ1TwnsIqc88deqJuPs3+srESVr6k+PmdFTERPHc8VckkKpgJ4MAoicSNqKXIoVVQEkHWdwag+EqSh81gwztpWO2nW7f3IUVvxyThAM2tsG+IQzvszvKUOWy8LjWSKsWaVFdPH/jFG+SiX/y2AcpqO9BzY40mocLp0l5+lErQ8oXuVeKB0UrY8rwS1gKGr2pJkCJab27JRlq5FlBuSQu8wcCk5rSho8FzljAGs6AD5V9nxc2oS5ZVFcQYSv4yVDjxj5vZo4ueallbxTFcuOe+fHoAdcDJ02coBkkJp+7ASU0iO0qkzWAqgi6tM4NJUmef2foYb4TB4UTbP3qlFqDs2ou1ALVrtQ69/RoW8411qvEDCIrV/8XtTLN6OohX3saWrfgoD2nPs0SaX3hMh2SfiaP+S9tL3Min/V27Tf2kv9hz70aCx4JCpPQm0tD2t9eW41B4UlnucZYgUcKemw/Ghke21xJuZnvu34j/4RftDxqB7ncFwbn+4cEFOIqRq1/ax+b8zfoM731glPRXe+9CBEdbUDM8lrwrZbHfcarHv+y9ZikSZ2KGG0aYPUFqRsKR8b1y0Rh4iyAWyu+39PZ+l9fQATT4693s/Ts/zaSgDMTkVQTxa/j5NcCXBzJEv6gjSGtzzO+66JhnuUV69zumsS7a3186b5tYGG7mNbKxr4svCtD2NyZO6Nu6CZofDG2aKMHVHtCJyg9of7X6OtywhY40babDtYACKjVTWM1WOouoYQg/j3qguY7XaKKjz6PFtHiu0iLO0QHntVhc4+PN1einm9/LmoApDH+ywWC+jyejmjBvnpp2fFwF8pdRecTvnqxZQkt7PqzIBY/o3MTqSqJsi5vcWpHDwYHHNFYa5Z0PJZG4kTUVNaoKSiOA4lAKtAX8d1crJYMTp+2ictndSnFwGaOPf8QA8lI+pSdh7ZQ5uH+SkRNyF+V/TICybNNMtghORjkwOVjDTmyQ2fSJU4OQiN3/pSI3MDi8jNblCrKmtRyYdY0IUKSXy5sqeSG2NfNbKYGvvuVIjy4HTF+EAB4ZVfpc6AoLAPLm0aqdW1/By5/T970fVbv6VVWIzl5BrH1aP9xaU7+f7ohi7h5ACCcW5YMk64Ve0F2yCXDrfliqbHIUVhLyPcqXjt9lWjahx9m/RUrEAj1p12ZWx42/uPl2bFLCtnWKWb9SMT+sUPymnzqLF1/wcwkaOX8lQOW4XRpHFm2PbWQW+ey5xQkIdi1ESR/Ca3U387V8P/+n9gV2c6rOzzOXBb7jprTHyg+lrPysAFinl1f+9MD6zb1OBcjA//DgUE0gAPxiIM0iteiB9LxXXegwQSb/NTyf4LnzolRt5afSrbzPLZ0lFFfca9Yk0+GjKIj9z/+XX3ifm6TPyYosSNvflLFke6/UOo//+Xydc+qnPf+xj5Sb5+Xuwv74g47586FM4xoNl/wsfyMzm3d5Idq9W6W2d3qvcScLw8qM6Z9/F8K4hpKRqI7ZtlKxGxbIxwKXuGud4ndvVAJKm4m718MFXCvfzs2K3cO2d72S922gu42F2zqUQPiaRHBKwAY83ko5x8LmSvRnSfY2FrDCwsJccHL/Bo9asnSpWj7aUfcXL6aSSAe3Q4dqxnsdFMyoWCKcwugJSFFPrKxE9LESx7L4j0I+hewpeRyjZeMYbZnMvOzC+qTFZE2ojqQSoGK31FfSNgicRhE6/Am4kzkehzh6kb2zbcnGc3JaTxlWiUtcSv/qjzjkv+HD0g/rkTr9KGpyv4qTS0QteYk9priz0xS++xNFr3xSsQSphBUEpVX1lPYDVjwrIIaRRSUuBJRbjDLnSkq9FdTLbFrVSZrfQelzKAPnItOyEN7R6iY6tvRZTejxlDrWq63SJfMpX4E71anjQ1q9aqVjsRoYngTgaDKnpiSYxMS3z2gHtpvGNDU3DmNy2aiAzTNaomX7y5CjuGCurn9m2jdszmLn0o9AgMp+HRd7bm6owMYNcF1WboLrpZdneX+7bTg3sN1cJX4KUB9xLQVutqovUhL6sy0LUDV4bhZuoAsB6iNWfMuSuGn/IUD5M6SKX1xiPy1AwcGy98l5w8/381b2z35+QxEaQMyH2sMCVAECZuZKlwhQlH1/swD1iDSPoPY3MpdalING7vuSZmfgs9zK5w8ci5tyeD+/sRWfhQwqN1lTGbLAbQSoNnl/+puulHOBMu/Hvl6WdNdjPwWo4z9wTOyY2ue46afXR/beBW77eVn268Av8cx48QiCU8OSP73nXeUvHaCiuL7STOLYYTIMzrsl2pMdyVgA2S1iwdlaOD8VbfZ3RoR2a6Yrn+ylAhlTwI3F8Cfr5Nm/o6OjnaZ416e6Kk/Bu3Wpfax5AABck0lEQVTvvTezUJfX2Hc76sDIpxQ+AcxpIpDI1AqKG4PL90Rm6ia2pqyDxgM5M2kiger7ekqZT2q6hgpmB7gTpOrUnW0UtRH5o+0M8h/iAguaxsfhPmB/bC+ZrONz2X/9NIKMdfYvXvX//C9+0wBlXbB0d+cbacssle2/FxIXgi1KhYl7oclj8bz5I8WvwkNuOdozy3EnJkilryK1JGvyLWKzAMWQYsJyVP2W11IyrU+twHdv0SNkUOBQiyHBrays2I2P6uSiNzX+k85q2bA4ae6NKlEkNzhPZ61ZtZapbu8IWkYVh3Z2XAKdRc6++dGnc8JN9c6U/5KIZCZ1ZQ7vCeYdBjUhFSG2FIBAr/v3y5v5mZggcjQXpp08TJZ+OUCRRWTmqJfgxtjGjOW+wIZK6mN3cCOQnTQFb7mSAJWDG3fMbu+5wb8WoLhpL65K0K9zN+gvBqgnvd/X6EbQYd/2+LeZBL1r7eYmY3pqqj9ATfz1AGUZ1PXgN7GnKbdekRoRFEN2Sg0IzvYe15N5zSYQBN5jEBnWTfYeBMdhVBYTyDrLEqC2sg8ZA9RdpUEH/MElY4ByeB0/H/20P3vKDu5HJhZ4/Y1kZnU5zu69QQ0WZcjEfnbiyERfJYja+QoE0l8KUO4AY/nOaghtJQpl1BjQGZ9n/25ZORy7FH92FAP2GUeZ5uPfpj7gDElsdMwUQxBjTLYOngUo60MbHEHEsrIu8IiIiNAc1Am6dn1axYoVBXe6Ts2q3qVBbzTToakvM2zfkTk7C0IYbk5G3mgyWC5cw5jR3Dco2cbxu8QpDZQyh6plhTWtSE93cX/t7qgUOutxcBSj9z6vpNOk8JE7vKqI/TFcN54FOAkqkROQtC7Tf1KAsto0mehu2I8jSjp7VA6rMbhd0x+8hxs4EZZ5+uGRmMK8TUnUmSBFZ8EyKNjlWsnszxKyJEq8ZAJVEsErbhkt0IWQy9Y8BSXhScUtaKqoxbWUsrmpYtc2V/wP7RW05Bl1/3srNaxfREXz3aCi6EI/3eUx/bCcIIUvlx1Hi50+9iWWiyHGmLc2BU0gMpWGRBvlcU/gOuNiCCM4JZGyJyMhQdLtDCN+aUvmpMWTNYVTU0TyGXnFXw1QdrFX50a/+PHx/dwImaWOgMS/GKDqeFkWWvcOE2nCjWdJdjg3+KUyKMsUipAN/bRae689tctlAhQBxfazxdcX7SVA9Ys1vf2s86oHNB+/TIAyfOrmlznUodLb7P/rK7gfhkj3ZuN1yJw+p8zK+EBaTC+SqVhgqE3WNekdPtvHfEaCWov7+BtKs+L3SjkIkh+s9f7yR45DIIM6YYc/kgBKpmSfoSqf5chFEXr+e9J9ZGodB4H5XQJTci8K5lWHkjvTPdJHBOqbyMZuK3PpDMopBJsUNRpMSckQVZi9iudas+Dk+husfLFORM5L0VN4rs8wJu4TgxgSIDYmgN1GI5USA5cvyQUuzxjEMqdAgDI+1Lz589WFa7sAdlV58uZV62r5NeT1enTsGLBHBjpx3kN0wcFzJ3JfjWPRn46iyIT6ihiFpv5EHFmY0kiYSpnHPZW+phXYE6DgNmr+rR2Vtrkd9xWvcXQIJed2oiuWEJYdgs9aoEwi+KaYDZ1NlthF9fvh4+4U/KYZlF0XNk6caEAenbN0OxkO5POGBYH1XAIcb+j/edo7e3vg6/405R48J8Og1pFqroZywDCxbz40g3mN5VtGqgmAnrL2QcWugJe0qDWZV3vGZroocQ3uKcsBz9fUdJSFPWu+Uc/Pn1HjWgWZ3L5RBe+/R4898gR1OrW/7QrvbRBJhAUoY+FaiZcci/50lKLNZt20UQlQxoyNJh1MSo1mJaPl6zTECbimLf4LmznOGDXUUvekDDrVF93emvu6V3bdXY1OXHepe2Ajq6hKxpCLEmiUH+S+ZIlXm5N2IxnBs1IlcJgbuJGP22cik6rJ6/6sxOOmvpZAciu41IcZ34vvHyrlZWuV+f4fHlbi+QNU40/+scjd8JV345fidFnycZru8y+WeGBcd/Dca7ixu4CFPUpWs5ngMYtMyrC4/F2oIi6xC6s/YL8tgBWQHuB9vuXzpZIlNiVYZKLMe58y8VoCVEVez667DRkC1Ck7rRxDw+RykpX2XneJN+BH81kILvXegWcnAyU+zr37GKV2xHIaARyvv3LcLoVB2WRKOkEoPTmKhY/pfoBumw9NhHVpyY+zqWJawQKPW7PdgC9dZcNAPWIL2Tvduxh4hLj+mgqlp0pgUw8ezmMY1LJly/TMM8+qOB3Au+7Nq8qVq6jfq221afgT2K13UNQC7McXs9DPJfBg156KpHL0t3CgxiMMOY0ybxql31RmXaehWrCI4EWjKn0TWNNG8KcNODJtZNsOxeD8CrSkAGkYOE4x/Bjr+tQkiKKms21YiH/Ju3jhu/SR/ud/+psGKBeK7KBygzrjRksBXZi1k0Ia6+KuZTIAbElncH4BUNzVC27TY0qkxZm+oqUEKK4lOMQsbK6YeaSjS+g8rHmQAEXquYLUcykg+toORPnHlPADGNUqun+rAdk3ArjvfVFHlr6k4R+2UssaJXQfoMZ9+fKrbZdHNG3+DEXEh7vDavvgIwqlxNrMoAGRiJMaXmVpFh/CZg+tB+ljpUgzB1b7uV0jv7b5k0U7Br+my2UYVK4MJcPPwFuCSQUy7QBeZCD5P2BQFqAoWb4aw6weZY/9/adk4eGUP7UvDlAA1Lf4MZhLgsQEgKp0v642QB0jY7LXK9SEbjR/fIZ5wV8LUHfafpHN1OKeme+PCMP9IHwrAsulGmmnp0uFCdj2Ps0JiHbeoulUNrEARfY0Yzb7TvZ17V2UaOFUJ5TFBpLfRXl4ihOcsInMkX/fQvm4KPinT3iaY7UQcH7hYmDN1RIYsw5l+H3GY5FE+T1zpZF3uWaXeaXtrb8QoOy8uzEwwzlsptPkTmzInkXPK9egtLgOMvcHq6VzwOG5cQkRik0kU09jMUTDPi461InM2XWZHMuSbp1nHpExCXSo56p9h0dUqmhBFctzu5rVKqOeb3fR3jFPKBLTjLBpaP/DZUqcBceJYJQ0tSWlXCvFjGug+MmQMyE8J9IdT15CNbKQYDWXTvpiLji4hQnrkFFZB/60/VWlnWHFSTzvekrmQpzG/WGdeSfda+M0GSgP/1EB6mripN3zSQlhij/L0OH27opf/ph8CyjvFnDXLSWio38cswjlzcUc6GV0HzAKTPqBYUbm95LWsK2F4foj3T3b1sCtWkMXYtMDgH3tdWrpixrxeWcmuSvr7jy5lbvA3WrVsRUneJJCQgD8XJQiy7MLwJY+V/95wcke6YBRNjyckgarl1XRhjCdyYHhVBmHkTMUTherKPzSsfjVAGU3IyVNsB9j/8UARSD7cBHAOSv77fxN7ucAelnt6/w/BaijgOKXDFBVqIou6uKtIjM0kPyaTuBOGX53uQAVQeAoehNlHkFqkb9rFkkm1ATKhdEuZh8Af+vilYFtx8P3BTC/+6IAVZR/30D2OBvsK/Cwv7FmRDaCc46cYFS8xycXlZgXnmzrq/8f0Qv5u18JUIYW/PIjYCHFM7jW0ugspwA7JINXxceFEaRCIBEz/UBjJpLsKQaScWIihGK09+0RERmrydMWquVDjylv3oI4cN+ih2rm0cC3mmgnmFPivLZKn0nnbVojKAMA3N+hTDsJ0bnvGGtBviienycQsOJnNaH5hDqm8Z0sGVjMXN5CDA+WPqjwH1ro3NansC0fy/7ZAfu9Q8+VRYvfNIO6srf0+EmJTqqXKxamefpp2vmbvoAH0hF8CcB8cV1IPo0o9WzEhXLPSj4Dz8Gnkle1UTIZVTLywSnrkIJgpi8VOdK0DQB9W5oD8uF4uvc5ndn8lkZ+006tmpZF/SAPg5Ol1LhZOw0fNVGnT5/yijGzsTI2LMzdFOp+S9EdNOlqf1u5PAwg4/ZLgehqA1RmgkxWbpSLt5vul7pSetjl8YslHn/7DhUyUIfa8fxr7pP6fw9HyAIUJd+FLh4Z1M2WQV3ivbLws0z/ZAZ1eJwXoAoDIBMnfpZB7b7oRl1FF8+B5IDulrkGHiP9GVRT+EWX6NrrCEHnfjCirH+l6vdDehcCFJnT3BNkjeBPBXjtYgS/od942eaFDGqLVNKOR35pOFlT4IFr+88pB5Rtf591+Ss36jIBiqbaJR//cF14ZYazf0qIpRy0oVqTKqJ0SgCj8hmAzuLpYwDYAJOQ8HMaix5/i9adlT9fUZUvXlAdG5fU4L831KZJnXV6AZprlHOpjIYlTQdf+r6RYgHAA1scWJMFqER+lzyH4ETzyQjR6Ss4EExzpP5YXyGLaujcqkcVe2QUKgWkjUAbvzd94PJH3HvGHxKgrIRKTKOeNaKKtc7izqE5M0+R699U8CJWgPmVIWXWIpOiPl7C6MsiMKjFpKYEqhS4Uymr4UeRjqbYuMxmVoGtrCDbaZMyNpOCxVXaflYHJIbP73hJo795WM1rlVW+O0mLi9RQ3Qbt1b13Lx06vo0gYL6/MYpOCMJm/awjnjn308AUtK2ggewpQ6C6kiD1SyfAMCgjLhZkF2dQaoB3Xtj6gyvZjX8PC9xRXmAPWcElSzyCy1t0f+0xhRs/F5hUWTCZRvxt1goZAtTHYDA89y7i/ZSL3utVDq8FrkpXgEFdjIMu+bu3n+W4xo2IcZKMqgDZSCbwnh8vClCznieL4bnFAboNMA48pr1C0OLnt/FZD17M/OZJ81/yfp8T2sR2f1P0QoDifWYftxsd4ioZUs7ikD05/aUsQD1GicfPU/m9BWzrNr7uP1b23v8QoK4DAJ97+dvlcgEq5hJR9lLaZJal++gkJ4EneQuiKXAAM5h1GoEp3jIrV9Wl63jIAX096Cs1bNZEBbGmKnTvHWoGIP7d1x11ZP6zOk8jKWapUQUgVWJqkDwLocfpTb1s6XtY5HxNmAbZeQbBieH7tHlcdIuYfZ2L09JyTt4mRl82V9D51XVp1n2FhhvByYnLeQXrv8PjDwlQzgyUmsrsotzDyErYSyecGK/gtU/r/GxkSGdVV/pilujFLZUGYJ6+gANMoEpbigwLKWraWsrBjTBft3KgIZil7wY4Z4bIt4WTtYc78nAjZF3a6diqZ/R9/2f0bMeWKlG4lG75Wx6Vq1ZTX/fvqWNBR+nmRSiaejsxGZasdepYyZxltz3YLc899h8djQNDnL8kkPdLJ3cuNANHVgR8vvgRSRZkv7sdQJmKTcbQ/sUAxXPtgaKN8hk3CSzmfruhMwaojzy+TxGC18WPadzIv0oz8IPkLclwfvagi/dgSf9neMHLisLAg0oC7lvAe4HS88KDX75L1W37UJNMKj7DNb8DzCh/Lg/wf4JOmv+Iuz8N+oH3yOe9R35A8DD/ZZIxQM2AAmAPy9Cyg8ndTNCycvc+Ptcx2ykC5SeV/Zkel8MCOnL2OLcB+gGBf3hP+E32HmSRH7D/l3tcbYC61HVh10wyo1cphi+xJTHOkkymZB06n3MpApcy3JbH3mPH9Em/r3A0qqE77/qL8t17nTo0Karv0EU7Mud5RS7pyAgLWv4L4EksaKL0eW2YWW1OkCKTmkkpx/B90kzb4BaCPaUia5TOJkjQWsJCvqyZYlZUVfiGBxR76C2lhnJgmLqwa94PxV7ukPy//P4PCVCBT+b8v4y+7ziqTGUn7FLM/uEKXvikIqcDjs+jJz2fUm8eLHLboBekI82SBsiX9oM5TRC8thGk9qBjs5cAtfMRJcDhSN4M+Qx5l6QdBKk9jypq59taOuVlPdaxhvLku1N33pNXNZHFeP/zHlqzEQav6QXzSEIBIdFn83twmZLMjMEumJ+2y5V7F4uJXeoMWgZlN2w+AObx8IimZti+8geFe7ixWMu079cyKH+Asnb6W1yjARD8mosC1D9N1PTzoMrQxZqcYR9HA/Lb/mem/LJS1B4pRNOyub19uIVDH/hMkwG3Sxi3i583AFtLyBCgYggYze/373ceqRdZWODvXm/wE/u765SfOtkZA9R0f6cznFKuof89XEAjQB32Y3hrB3pZmP28ckc6k3yOWWSSS8C3Fn+HSkQhL6h+RJC/3ONqAtTFwcnDL70xlURoAilgTNayN9KlM9YkMCRAO/DLOWnfnkP68NNvVLZaQ+W+717dd1cutW18n6YNeFDnf3hJEQDbMbPNCqo+Gmo1YcCykC+k+z0PiGMO3W+wJgtOvllsaIrbFEYa4y5pc0lX5/Lc5c0gSddR0OIGCt70mlIjWBHoYlvhYN1uBio8RZJ/g8cfFqCMIZ9IhyOGzoAJXzlmKkEqJXQXVPuRilqI9/tMXIpnQyMgNbUVIA1fvbS5zBJZ0FrK96uRi9hkYnioH+xmVdj1qBK3Pkra2lGp28j591ECHsKQ8HBbndn5pObjqvviczVVhXGAe+4po9x3FdULOMVs3sx74rkXG5vgiHGJYAFR1k0xNwqyqYxB6uJs6qozqF/r4vlvpgpQUsI4GrsBwS+XQdk1tJNM60b/3/5mAQru1CU7f/73uRGsa+5J/xUM16A93bJfe/4rlFkZsySrIIYRkDOSIC/++xvp2C2wGtL/uFSAsstmbLefmOH5LED524KhUBMeuvXX9+s27u/J/uzq1+7HfzZA/bSoeaTLRKgFScZzMnUNWwQteJE1JXMvxEbHadvWbXrjtddVpmQ1NM8qqHSxIurcojjBqZVCf3xO4cuYj1sAyZKqIm0GcMckMiMUZ70ABfQxpxmBybIoC1CUdrMZECYwuQA1h+dDzkxaUhuScyOFbHhDMUeWQyGASsP5sPGvOCoGs7H/3w5Q1pInDU+yk4LXXiw4EImuV/Vy4tKCdilh6yCdZ9gxcjarwlzwJkZcUqijU0hdU2Y2dBT9FNNMhqiZuoUOHzrnkWRUSSdeU9KRNxUFZyp5KyfudBvkShsqdH8TBR/qps3LX9QHb7RWRTR6CucronvuvF8tGj+kKRPnKMzfZko3GgQAfhqt31QCaMap8l/KqK4UJJ9NiRcYs7jUDZ0FEuLrZEdW1Wwb6pVtmYowrmgYRxT8n+reDfc6mUXgEXeCGbVrvZ9npTycftj7zYr3vZ/l7fyPoy6jyIzsd2Upkf7hQSQZ58/mLrWPWSkp65IR2UrrHlzNK8mWIDRfMkjlLAX0EQhmGd4snuynBp/tUscjG5hWNwJvxqZg5I9kYkacBDj/3tB5/2MflIQSBvpbifcItAF/gLJFcAk0ityGj/kDa8avuYrCkVrl+JWXfUSRZeXgNW4qxnG9BN4UHW0H4+d6+BkzbrtuUljsEnD7TTa+lJ/QbHQce8TGxmjmDMBwVFzz3Hc7ROO8aoHY3ftPt9EP417SqSVP6Ty8pWQoNekEl+TZ4EeTCTrY0gtMyS3iNgYGDuXjPjFQ3LakGVAKZkPBITilzm3t5lxDCXCRm56V78wCNNsY9aIcjgcHtAmLZJIF8xfwcKg//vGHZFAOeKYWN70os1pAB9NFbn/5TWoFHnRmjYK3DFHYkhfk4wQkzYZigCRw8lSCkrFgZyATPI8gxYCxBSnfRoLTznaYhnZR9K7HEcdDe2oPfKrDzPadZEU5Czh47imlnH9Deze+qx6fdFT1crfp3r9lh1OSX20at1PvHkN1YC93u/+uSyUipFD+BQJUgDR3qSB1pQFq1su/vqK36w3o7L8BNoPNGLcnE52oH61LFAmm48dVXqFEufDgWpr1ov91uYG+h4ltj2Xvej+7m4ws/KJrbYSfQ1Xi40tchASoMY/+8n52o/Tcdf7nf5cMl2gxQeviYHMd5edIgkBGgDzjfu+Cr/Q82djPAggl298JTqcuoixErIFK8RcPt5piBCz/w8d7vwXOZK9xJ7SegxkCSBIf/EdK0epwpzK+x531qYwIkJFXeB9GQkWwv7+2IMf1Eh27iwPUxcEpcM2YvI+pZyQY/84fnI6BNw0d0l+tWtSj23y7ct+ZC6u1ezXoreba8f1rilrzlhJ+fEqxK+lkL0S3iVnUlGVc78s6Kgquk28GUAecJgtESej6W2DyAPLG7nsfLkmGQyXPe1ixS7sqdBUSLNYmTTzrwlAMwSksge6hkZJtNsCaV//LAco6d2mpFDGMiNiN7bzluSlMbM4/VcwPmOwOPqKYdd8oztqn0yGdTW2lpO9IYRHc8sH18KFh46PrZ8PEyRs4SQhsRW1twgaIcQbQ4eyjSj7+iJJPdIXKQHA6zJ0axBUc/aYOgEv1/LS6HmtbTDXKFlT+O/Opcum6eu+dHlq/YQtGpaQr5HU2K2VC9P8QpEjXLWXPmMJfCQZ1nNY4oofqf4ltABnTToJQ4BFCiTLOngdv7pwBv2wbZvDvAdx0/iwp8NwY2n72moMm0wG0XedxBtxzID8bD+ZycaNsH2C2PX/K5ksEKM7DgeWX3seB7OOxn9VqGf4+Ap2mIT//u7ErLn+pH2X/bD8vHBOyw/OXCBxJlHtzvuV5BK8jGY6T7cF+jqv9/VheK+oSGdEqsqyMx3wqnKqrefhYt4ghGsG5OJORL+F/kZiYQAZltBTjzXlbIDAZbcWMDaLj47jWPX38GNQINm7erE8//VjVkQC+667rVaL0PWrWupZ6fdRYB2xcZeuzkJG5hpeS8q5sC1UAEuZ0XFdYmBPWt2Gygpk7K+NmEaiMiDndOnhQC4xeMBV6Ad08ox/4jDk+u6WiV72OhMp3uAIfdVQak0SKIGBGQMZMMMq7I5hytQQAsas5SL/Dc/+QDMq7XYwwSS5uaROpuDMz4Keef5YtnXzlIk3C3iRqyXOKQlUzZnIbRLcISOMJTCZbOp2TZSdsAXU1mFQiwneJewHJjwKon4frEYqHfMjzSjv9CqMPT/M7ZpSOgGGdh0sV100xIe9pwZRH9XynyqoCO7fAHQVhnxfVI48+o0XLlyocHMpDTiw9x/nlAh5lIwj8zGlf2RT7RQTODEzb3+Gc/fmS/4ZHICrSLmBP696T6vX84LzN5lJNmywZ09kw9PFjFRoZxTW2So93fUZFigA15L5FJQvfojbNimnowJd15Mc3wVG5jg1jhf+XAv6aQpcuFelr33yMNefWUtzKB5idA4uCL5jieFAY3n7fRHGMssTAhYqZUk8xU+uzuBOg+F3ioicUt3Ok0lj4qeccnSGaVS8GkAUFKmcvlw6JFEDsfz1A2fLop257USnDw/7x0/JpMr3h4Qd1bssonZvWhYFHBLjGVlH61Ab45iHL8j2jL+MIUmPrU1+DVW0FJT35tNLPdZHvJEoJx0l7T9PlC36MwATye/xJpZ0l24qn/x3HUOTpl7V57jP6rFtdVSuUWzcDftx1Rx41f/AR9RsxVsdP72W1C3WcKS+7s1EFLrY4AE8mz1MSbBTGIMWf8IeMImP/hvfSn7v0OxyBMOgXNjCcSqmUDvHXG+CxCsGaPwQoLhGbFPHRLdt6cIs+79tXdSBv5UVd86477lGFQnfo9fYltHxYSwWv6KKUDZ0YFXiQjUUVQrJvtal+tGSxbqaoRQQgFuVkvpdJ9NKRS51Tm7EWAtckJFUQp4siQAVPrgaJtoZCgUcSl72EJ+X3sMQjvSF++7/lBqai4HdAsk6jBVJvyP9nN+XvcMSu7CX/oAzqynbOnmWhykidUWd+VMjanjr/vUlJwJMaV11pUPnTOCmpyJkm4QgTPdkyKXhROwlSRzjJRx5U3CFWlOOsMOcYggwG+T0NhTmiM1PnGDWchx8S8rSST/9de1a8qkGftdbDjUqqwP13KPfd96tCjYbq9vLLWrx0oZ/Zy8LD0GREBCM6pOdppMTpNsjp14e2SfOMAmNX/in/fOZ/+hGICmPBddUAN7jLqu3aMP0x5H2YrfNW4TQt/eEHPfvK66pU8wEVKV5KBQvcp3pVC+jrNxpr58xuzKUCR2wCnsDxSIxzpa5l3pQxrnjcj+JQHohHGjtxpUdaTl0AtgTFIGkOih8YbcaOBZcdT5bF/F0i2uPB42vqCAa4QUtepxKh9k/0OhUXcgJHSA6ULv4F1r/Q/rucj3/7AAU5imQrmJXpOGJ3AOcbByoIjfJI8+4aDelnEn1i8Cnf1AcV9i3GBROrKtkInlhbpR9AV/loJ/lOdFDSKQwIz7CdpeMR0xWQ/gXFnsVrPoiVKvolFrsPdf7oB5o95Sk990Q1pyl1618A0e8uo9Ytn9Hw4d9p//7DjiuVwiqYkBzhqR04winDxW5+ypPFCCge/ruc5D/34/c/AtGoENhUguGSxvN1XF/ufVtgQ9Fv2rZnncZNGaF2HZ5X8SI1lf/+vKpW9n691KWCJvVrrf2LAMG3vaDkHU/hHwnhmEkJ0+33ISYXj+uRbT4CVDpBS8yj2pRFmnXyptZV+LhmCh/NgotSZvp40H+kVVLHN1LU+IcVPPttRe+ermRGyuxadcEp4zzpL3z/+x+xK3uHf/8AlUxLxoSETJKCgcqY81sVSXsrdlYXZEtrKm1sZVYMwMApzRUxFKfWoSUUh1BXKgx0besCossk7dlnkRvuAu5OF+M84wARTzBu9JaSwp+SLwL9mxhmkhJo1ya/oqiQD7R0bje982Id1alYQPnuKaVbbymu4kWr6e23P9SmrZsVHYu5IlldfArKiXQ8TMsnnlLUNKItgzIC3p+P/60jEBUTwYgdmbV5M2aQs4hAW3zJytXq9saLKly6uO6+o4TKF6qiZtVL6/XOpbVuMt3m/W8gB4x++EoAb4jH8ZuQEUJiKHkdC++PNIcIUr7VUAp+oJxjFjV9KYYjEC7Tvq8LHltb4cNaK2YEC++4xnQJEKkbWR1ZX7re8z5FV3yZ0qPP47VnOmj+hOnPAPUbXpwmXWGESWK/IT2pKAykRWxG1H0IU9wocrJiRH2LIeKYWvKNqqiE4eVQDazqLHZSl9Cx28acxzFmMs4/zd+RTUWTKodjShjyMhyQ5xmO7KiY0LoKPVNF8REteIM3FRf6mfaufVNj+7ZHpbMipLniKlu6hEqWKKFmzVto4NDhzPKd9ATw2K8k0xeEfGdlX4DI+RsegT9f6j/gCETGWK6UwqAvgnUsXknw6I6fPaoRY0brwbadVKREVeUtUFZlcMRuX6+MRn7WEbnqtxW77hl0mJiNw0klaUczCJQ1MRaBWLmzrVLW+8e5KPfS0UNLR+EjZR7NIKR6kybiYUdwSh1XVykjoNAMZwh4FDgUJgixY+lymyLffiN5AUUQkIJZPM+R3dv3TkDyMtu/yyH/t8+gUjmQTkPc6no3XEnJlx5CL3kH7qejFYol+rmRuGUMKY9bRS3SW1aVUXVYUQhcY5soZhYmoXjqpR8Glwp9lIBE2RcHPhXJkFc89T7/ToyA+h+CLGoY9Xvs4xBDXkWw602FHnhNS+c9p7+/W1v1at0OsfMWFWFos3qVRnru2XfRJFqm0BhvrsLUrgJ+Zf8uJ/fP/fj/OwLBxprx48phkee1YOlMvfhKV5WvWFL333ef7r+3qMphS/byY8U0bWAjnVj5CpMOMGk3PalURBpFpiQyJ98mMqNd/HsXEAVKl+koXGoDX9FC81HSxU6shQNwdcXiZZc0ki4e7iwaxXU7BAvzwZV0zhbsFW8r9cQyMCeE7zgE1pgL9kUrLDnSH6AuX+b9/x25X3+nf/sAZf0QCwGp1ilz5R4HGQwomcHeuPB9itg2FmPCpxWMbXPcOKRaAMyTcUyNH9FE4YNwfhlWRxF0NBLM5mo/XJKzAJAxBKtkOnqJT5D+ErxiKe/iuygtkswqCLcZ6/oF8bOwrkoIe1Ebf2ynvj0q6on2xVSrfCHlocuXJ3dxNW/cAU7SMP24+UeFRcMW/PPxP3sEjMt3LiRW69Zt08C+Q9Wu9cPKe/eduvW6zCpd6FZ1gtvU84P2Wk8GFLG7HS4vuK5s4BpDU1+bHqd8a8sICnw+VGXTGd3SLjh7kI2FymUanpCJTE/EsABHDa+m6MHVFTcIRxaCkm9YA/kGY77Jz4LHNlPICkidMMRT4Rnacm73jzHE41OCyeqCnZSQl0T9ehb173Ii/yMClBvldZOMSLTEoRUOGG2Dp0loqiYxuxeznUxq/mt0LR5SBNY6CRNgkFODxw+FtDmQGn1oNUVOqqV4KP7J6J6nHefkJzMNm0gGFfEIpd/jBCpKwPDHFXMSaeGjdEdOQkU4A0XhPB2RsC4KOvCs5vG6f3+uhprXxOIn772w0O9Q6eLF9dijHTRu/CgdOYJBKWXen4//vSOw7/AeTZwyFYnpZ1UiXzndd/PdKnl3bjWrdJ/+/nR5LZ70uKIOf0QqQ0Di2kraiSAjOFPSj5RymxBrXP8IktZ06XA5St0EvWCH0Qw6K20ZHpHTGipqdA2qBILToJqKH1RXCYNRyRwM3WBgQ53vX0fB49oqdvUX8p1dRnAKttF7pK09rS2TFXazBKYl7gLTnwHqN7tCnYyqXwDCc1RlNUCWAh13b14IuRRf9BFFH1mssEXvKOS7Lgodx7T3SMiYw6ERDMHBYlB1Vp3KihqBN/142rErGQU4SV1PQFLoY0oJfoRAhOzp2XZKOIUP3zkuDrb0E1wo51nZTrdV9KHOCt//vPateRF294N6pn0p1Sh3l0oUyK2C996lyuXK68UXXtT0GTN07txFcyC/2dH484X+XY/Ao091Uq0HaqowbhaF7rpbtUrkU7eHK2pSzzY6ghtRynFmkc7CwdtLCbcTMPsAgosMuIcyWxeyqpHit3dAx+wpyjquu3UA3oDhqQz4JsAKjxrNcC8ZUmT/GortT3CiREwY3EwJg6DWDML4c+IzClk3BHIysztomlmvLgK6Q4i5sBhtwMl4GjvcmwG8ku3f5Tj/22dQns9cuGuRWm8smphkpgY2AQ7rzM0Nmf9edGIYc3cTEPB6Q2e+bafT3xCI+tVirgRC5sCa8vUBPOxbRYlD6+ssqfL+xdTxByn5IHAq+jEyqEfhRDFKcBqFzmACVwgj8scpA4/w8+Nsp0nDz+Aoc/xpndr1nFbNfUrffNpabZtWUsk8BXQ/ZV+xoiVU+4EH9DLcqT8f/1tHIH/R0qhj5CZA3aH2zctp8BcPayO6TUHrn1UCHbq0Q5Rth5lu2AzYvR2YgbGslP2YgCAJFLETovEBunMHH8H8Aydt5uzCv6+jsNHVFI4TS/QIXI0Gcz33ByftiyNwP8ZZBtCNtq/DHlTIljEoITCL4wiinntRLGVdDBQd81Fy7SW/RdSVBKeMNut/9Fn8DwhQBorHEKA8QRaPl+sv+Uyg3sBp93PyqfijjLksUsSybxT07SMK7Uc63K+80odUQaEMtu1wmLZDWimobyOdHgRmhUxF0mbMQ0+0VQJ0A18Mki0RrF6h1P5nIXUeJlAdpBQ8ht0VQSrpID59h6EkBD0Dp+otHV37smYMfFh9X6unzk3L6N689yj3vXerWHHG5P98/E8dgcLw5hrULaS3XqipmaM76PjGl1gwX5RvX0dcpxk1IQhpPzSBbZR4uyAL74desA9saS+KA/sgG++hg4xctTHD45mbCx1SS8Hf1FJkH7uGmb3rX1OJbBF9aut074Y6Payzoma+g5LHt0Czxy7Io1j5ZgzxFPPas1lSh0L5CVnuxvnPevz7B6irOJ5u4AQBsLTze9A4H84q9KRCh9Z25Z11PJLpdkQNba3Y3qxWPWjr9msKZoUmM8JdEbsB1s9jvhANcAnTXGcIVDDR045SAtIBTNz3EDbW8FEOQpaD+KmTBK5DTylu8+OKWNVB84c2w1apppo1q6gqFVFC+/PxP3UEuj1VRN+S1exZ/YLijr7OgkZZt/9hLNCZoduJdtkeKAP7gBV2d0ZgkUxpv5V0LHZcU2kmU72er9AIjNOXwDUb25NS7nOCV3foBF9VU0qvily3FXWmzwM6MrKTTi7uqagTa6DdRLjjHMCV/tsO+n9VgHInx83GRNKB2yHfgakKX/y+ToxoraM9Kin0q/JKptxLo/ORMJB2bJ9aCu9Tg84Iw8ezIL9tsBGZZ8GfmOULAZcKIrM60oH0u6OSDoFFkT0lHqbde5DxAy6+xN1QFHYg7YIbRvS2V7Tvh9c1uldzPd+uuJpWKaSapcqqZL4yykuLuUrVmnrt729o/g9zFBR2Go8ziJ4JkWTept1hfUqInmb2iD5PdBhfI8wE0ptJdLanGbADozME3GYNlwtYZAfkYAIKCxkv1ouNH670Qr7SkuD3eN6V7mPG59nxsGNjrH4bPbLvA75yto8+XyjTAEHMm+HgyMyZMb7NnwAZMs/C0eXjZOx4JcYnROn0udOat2Cp3n27uxrX76DihSronjtyK+99N6paldv16CMlNWpQa+1Z+4KC976plDPvgFu+zALWheybhXAfZR3BKXUHxMltZOgEqVSghdSD7Zh0IEghVZ3MrF08eFPk+AYKHwAz/Ovaiu9eC9PEGviLcb1+U1Mx39TQ2d71dGr0Y3CnBis1fDuE0Ch4V4g8ejvuroP/tsd/V4CyUSjOlc+0n8Gn0rgYE4M2IpPaR0eHttW5L8srtQeCSQPLKGEEZM6BOK32JLP6GoWDfmAEY8mcFkA92AzTnFk+39lOSLVgtX4E+sFhfPkOtVTs/maK24esBem5j1UwZR/PBTxP3fM0LOBHFLb2ce2e+YSmfPWwXu1QQzVL5tW9t92CrvTfVKhMYVVrXEPPdHtWo4YP086dG7l5CKaucEUcz8eohPn1Ea/SrBloEJs/MFmAsRvNRmlsu5hzFbgxA7+3rwHS6L9y4f4egedKX/NKbzY7NnY8MurEBwJy4L1MfSIxARXL5CBKn5OE/Eiuk0QULrEbBykI3NpmvxrtO64d+5dqwOCeevbZ59Ww7kMqVaCu8t9eWQVuh2pSroheeaayJoxurLXMyZ3Zx1TDcUi/p+DWnSI7OorC6wHGrbhWLEjpIIEIHCoZ596UA2RSR2m+HAKH2s0iiMdjBHpOZ4fW02mCUQgZU1wPhOm+qKH0z0pKfaqBO9XRWbL9sxNfVPzWiXAA97O/Ce6qiTGROf9w779ynq/0WP9/P++/J0BZ65Qaz3TfjdJv7VXLS9AwVFLIDsWsH6ZY7HLjWIkSviqh5D6lld6vugTQqN6scF+3Iq2mBByEmPxks1wnHd9ON+8opM7jncmgwKoO0FXZz3DmQYaPj7A6kl2lAWymHHhcPoDP1HVgCNsJcrueJlA9oTUTWmvghzX0bIfiqlcjLyTPu3THHXdA2iui2tUb6YXnXtawQUO0bPFCHT+8n4DqaaO7B4E2NYFhUzKBwIxfRrnhi7OowO+cciM3ayCI/SvM9isNJL/X8670ZggE70BQ+kmDyZPBsZ/7cJGOJ6NKNCdplFJjIC7GwKszx197cKR17PRxLVy+UH2HfaPnX35KtarXUrECJWiA3K98t9+t2mWK6uUu9TS2X0eUWZ9S8FFY4LHPkG0/qhSuDx0jGB2BJrAfp5U9D5A9NSIQEYwOA5LveVIpOx6lzOMacVgU5d/KhxQ5tYXOw9cL+qq2wj5nCL57feAHVDN71FRs99IK7l5J5wc/pLB5nyh+/1wU9o6Q9aGZzz6bgY6tY2aWG2CHX+kx+0953n9VgLJ03QKUuYdY4RTlH0VxpzFmn9J3TVXk3E8VwnBm7EdllNKTVWow7gXDcMMYQHrNv4N6VOH3AJPfwpeawXAxYwiJmDKk7Gun1MNgVMdg9R6DyHkYGgOdl6Q98FR2k77vBJfaQjeQsYSUTayAuwhke9vo3MZ2Wju1jUZ80lTvPNpAjzWoq0owiu+5q4DuuT0/N0BFPdT8cfXqPkQrlvyoQweOKjjkPAPHUVx0yK9mCDiBoBMITha4bDD5YgWFwE2ZsazLeEH+XgHlj3zdC3HdsucMWeZPQd0L2tbhMgKjfY1HODGYObXdh7Zq9uJp+rLXF2rXqTOicVVRtSyg/LnvV5WShdWmYSm9/HRFDe3bUFtXwWc6/jLKrC+wPUlwekJpZE0plGzi2tBRtJsOAoofQO31ICYf9rNjkIAPwRjfDYSAPHXaagQYZ4N7jnlAYf1rK/IbqDC9CUps+voBpX5WQZHdq+h4nyY6MriDwhb0UMopFPnoZpNiI6aYigomdBvcsK1NZAVe4Nj/pwSeK93P/5oAZYuIBSi/1A0XIBwQXxI2UtbfY70x9U5UOqPPHVDw4qEK7f2govpRsg1i0JhSL3FABVLpsg6IjKFzEtsHElz/lgqaRLt3EQz1TVxoh+jsnaQDc/QRSjoIoah3xm1DsXA3fCtcZVx3ZhepPF2b6I2QQzdUpYPTlGDVVdHr3tTRaW9o5TdP6c3H66henSKqUrYwpL5iSA5XUtkiDVW3Rlt1feIVDUBecu2GBTofdoiV3xO0t2BjwciIoBaYAtjTlVyYf2Tg+P9674wBKoA5XXwT2DFMgEcXF49IGyNKh46c1YTJ01zJXa1mFRVFtLBQIZx7CxZHzaKw6la5R890Kq4JQ9vo+ME3yWY/IGN6msDEgoWEtE0bJB/pKN8hKCjHGUo/8TSUlC5KOgpT/DBSKccJWqfo2p0giB1+Qslk1+k4+8aNq6XzfcvpfHeut68YbO/PIjkEkLx/AyV9XUnRnxTS4a8e0O5J7yl66xSaPjso95mlMfE7PpRxAKMx+IiJikLaxerTnzDKK73x/1Oe918ToOyAm72et5wYUSqBkgk5FBQHjCtlQLP9N5wtOuSQkjaOUcScj3R2eDudZYwl8vPCSvkafKpfJVq6GBn2aqLTXzbWsd6VdZ7h40TE6LWWkm871APcY9K3A3RuRaQe1cOUXWRge+kK7iHb2gkTfTOiYj82gilMFrWBFH9LF+Rf4FStfVKJSx7VrrmdNA2me8/36qpLs1KqWCCv8vzlfuW9zZxja6hh/aZq/VBzPfv8Exo2bKg2YY31Swx1d9NdgQ5VAKcJYDUXW2hd6t//X8Hll97nSvYxI9YUKG0vFaDsZ3ac1m/YrIGMJ732yt/V7sEn1bDOQ6pUpqby3HWP/nZTdpUoeKM6PFROvb58WMvmPKL9W59TKBlTQujzKF8YXw7sKJwAxZRB4iEsng7CRzrwqOIPvEhQep6mylPglWBS8OfSbTEzXOrgE/IxUxe1GOxyNJbkvSor5NPSivmsotIAvtW/seLo2gV1r6azvWrCe2qk8IUfKWjfGsUjzSvKUkPJkuEyxaCNnUj2lMLClZpIlp0U4QxA/+zi/SeEXEM6XQplgjwmbwgKlWo8Km/lMWwqjM1MrqCSKxHLnfOkzycHddC57lbzV6GdWwNSJxdRzwaA6vUUChYQDW4VN4gJ8vHm0Eq3D3xK68iotvB1Oyn7DugHO2CnwxBO5PtEzEQTNnRQ/A8d8B9rq3jkMXwrmit9DXjXhsaUmu0Usbmz9s95UItgAg95p6He6FhdrauVUIV896nAnXcw73enCufNp2rVq+vRRx/Vl927a9KkSVqyZIn27t2r2AxWtnaDW/mSsWt1MWDqTCOdQaTX1brSm/+PDFJXs4+Xujzjce81Q4Jly5Zp6NCh+uCDD/RI57aqXaO8iuTLqztu/qvuuuU2lc6fVy3rltarz9bU8H4ttGReFx3a2w1eHSaGqW9xrbys5PAnmdPswJQBmTJqGOlsyXR5UxBDTD7aQb5j3ZR8Cj2n092UQiaVfoTgdICNLm8qWuJRU+spaCh6ZVxLsT2qAYRXVeo3tZXev6Hi4DWd+rKBDnzTBgVMxOU24zcWshW/PHzzaDGaAoFdv+ZZl0j6lIzJZ5pVBskAGUxS/Bmg/hOCk+2jBSYTezfZUidjajeiGW/ibWeCciaJwomNN5tp6/rgHpNwcjMqhuMU/N27dEra6/zndRT1CSUfAcsHHpD2FaBnD1a+HjB4e9WlJKyjeIaSk+YQrH4wZjBg+e7WZFFooW+Bx7KVjGkbA5548yWtxWWGQc8o3JBjllNKrkECZgPpPMJjWskowyqwq9XtFb6iI+4dD2nSl3X1Tpcyale3qJpWLqNqpfDuuzuP/gJAm/ue+1WydDm1bP2g3nz7HY0cNcrdeLt371JQ0BlFRUU466JfEsuzFTaZz5yIm8ivB6ifBP9N9P+3DFBXIvOR8f084wFbc37ap1/rVCUSkM6ePq0d27drKe6cY8aM04cffqyH2rZX8RKlddPNt+qWG3Oq4H03q2q5vGpap5g6tCypN7tV0UQ80Q/sIDhEfUxgeovxKcDvGLhutsVCPYmlhAt7gsypE7ZoEHkjmOOMfFLJzG6mHOF88nOF8dwI5H3O8LxdMMJxYYnHgDZuVD1wpuqA4FUUbV1jGOHp/R9gIayuqK+qKuibBjo16hmdWzIY49q1EC/P+ce7vBvP0UgAzVKRmjZGeBomHslkUMkpyPs4Y4+fNPH/U27VK93P/54Sz+pwI7QYEJWBOGv1ekIiPZo46nXzIEoLI9MI54Y2ANrOPl70cUGk6Ct1ehZ26H1goH9UT8kfscJ9QZevB6XdVwShLxns/LKhIr6uo3NcWEHD0XpmHCGBzChtu8kMA5JvYtvI9xvo1GxuSYZlAQwJDUh48Wu5WJmx8m00HIIyYQ7PW0RWtZiAtwS8CrGy8B/b69TK57V2wnMa+0knvdWlKS3uGipXthQqjAVUpFB+FSmMA03evE7CozQBrF27Dvr8ix5asHCxdu/Zo4OHDuns2SAwFsT0uIg9dw6viW4B24L1PwYdu8BN2N8L6D+J/v+jGYRbza9yM8kc2wJ/99P72+sHNreHP/X7/TemK9e9uv3CNe3xmRh9io1TZESkzp8P1s7dezV77jx1/7KH2nfspEqVoAQUYATp/vuVn2ypcKHCKl6smKqWLYCscwm990pjTR39tHZteEfBpz5QXBgChpHPsxFcYrooNRJHoPNgS+EEnOhnuWygnZxBG/wUFIIgsKXgTlijwYM71p5MnDL/BCB3EMRelFtTdrRS9IK6Ovct8id9yhOEqimZxSf9K5QH+mBGy7Cvb0AthfWsrJNQC86PpfTfAn0g5rSTkDaDmIwj5+lmykHWlAp+lkJnN4VUykw2PS0yi1l/YlBXGvD+2OcZCJWBrOYqPseNMrcNy65c/4YbMIbOVxin14TwbBiZX0F48wUdVMLGGYqd/JFCez6sc++hTNgdY7de1WHz1lBMjwcUQul3tg+jBgCaZxlEjhjNHNWkJtiyE8g2sm3CiWM9HcB1BC6kM0RgElyZtNVcvGtMeIzsaiUMYiRbU5cjQEZ2lbSkkXzYuacyuZ62jAt+fkdFfP+gjox9UCsGttd3dAB7PVtZ3ZoXUvNyd6osGUCeW2+BX3Uvs1/lVbFcY9V8oIXqNWulto900WtvvaPBgwdp6cJ5OrJ7m+LOMacVgxxMPMqkvkj/De8PCK7NbsfFKA7WuDZyBpgHREUT/A/AevbVnmk0Ru8oepvfDcvdKGbkmWibvVrgeyup/VucdVVdSmSOPbbZOfFnvT/FnwzXkJFFzrMPIbw3ipWIFcbyGY4fP6yVK1Zq6KCRevv199S+U1dVx4CgfN2mKl6puu4nGN151626687rVTz/LWpco4CealdTH7zYSjOHtdHOxW10cE0nhexFXvfsS7R7X+YjM3uJFHRqFJSBKCgjNp8Zi2ZTzItKDXsUNVYcfc+QBZ8nC0Y3TBF0csM60sVD3/6cWZsxbL6jrWKWQFWZ2MDNziUSjHwwv1PIllKH1CYwVaO8K6Pw7hV0jnGrM6OfVMii3gS41Ry8UA8AZwu3LrTHvfQeARqBZbSmeW4ByX7sP5OXPHQZ/vw/+dv/ngzqas6Cs98I4x6BB4MPmLWcvZPMzcIqlgpJL3ZJfwWPeVFBX9ZSBBdUYr+6dPu48Pga1bu2ovoyjmCyF0NgpSN9EYOaYdjMqopa8IASscBK/YGsay04lW1ryJbWwJEhUGk1RL0fCEyI36eY+D1W1imLKRGxrk7BojoF2+r02RD85hLocIuNmk2gnNpWB8c8pDV0Had80ES9n6uvN9rWUoe6lVW3TGmVwyE595336kYYzrnzkWWVKadqD9RVywcf1lPPILj39/fU+5s+Gjl8pL6fNl3rNmzULnCsw0eP6nxICOoQtl5nvCMudzDtuZapAs7Cfk9FzsNQPnIz8y+5ENQufePYTy3M/eNgmI9wF50Yo9DoMJ0NC9LeQ3u1btOPiL8t1PjvJqpv/4H66KPP9VK319Wp3eNqUKc5DtE1dd89xZT9+r/phr/eobz586hyJagBzcro5aeqqfdHDTWdRsi6Wc8iMPmaYvZQrh2jC0snNuUYOBJE3BRoAmnnKdvCoQFEGRAO2RLNsNR4CLjRXYF56NQBjCdHwgKPhgEeY0A5f0MXL/V4J8Xt6qzIHzoqcn5rRWNSEDeotpJ6MZ5C5uRjcUtAhSBuGFpOQx/QuX64rQzjuXM/UsyOqfKF7HGsXDuiNjhgBqcmznnBtflyp+K//Pf/mwHKxO9gFaeRLvuwCTLw0csUrAxhBCL+LKsj83xHlmF19YHODO6skCEAnf2wtvqmEkB6GaX3KSsNqKw0WxmHYiWNasLpwVVR92TA8zvmqbChTl1KxrSGcuBHAtSPFrD42WoypZUEIibWU5i9Sl5CoFrE9wvpCDLukIxFdTIOsckYMZptdez3+JphZZ20AOMH7K+jF72gE9930/qhj+n7j1ur//O19XHHCnqyRSU1b1hF9WuXV4VyxZSfzuBf77pL14Jf3XBvId1Zspry12ipaq2e0NMvvK233vlYH33SU737jdDocd9rxtxlWrp6s9Zv3aete49o18GTOnb8hELOHEUO+bjCz51SdOgZxUXA0Yomo4mnH2pdJDM4TfW6TN5qz5Gk9Z2WyJgJZXV8VIhi8GSKDD6piHPHdZ5s7sS5kzpy9rgOnDyoXegobdi5Wct+XK5pi2bp2yljNWD0QPUa0lvvvN9XzzzdQ23bvqaaNR5W4QLwk24roNvQWrrvjvvouBVR9QoV1QiKwEN1y+mxlpX01pN11P/Dlpo14hFtXvi0Tm/upriDLyj1lGnTM/R95HElG/N7P5nSwc4QLJkWgHCbchLXnyACjw2KR3ZxQSoxCvmdaEZRosCXok1pleAW+QJJXTelwmuK32T4YSsFf99K4SOgrIwClwRvSh9WTWkDy8vXt4yi+zJiNQBYYFATBTFDd3ZuD0Vvwpn09HqiEF5VZK0W1pMp7eIoWxPhNtmg789q3f/yIPRrH+9/M0AFcmlLpNjMTDVQ6LhShVAVz09iUe1MgYMSu3GiTk19TycGtFEEK6OPAJX6TQml9Sql5N4ErIEAnsPgREH4jBnSmJWSLAuFz9jvwBzmwZFaTtaErGvyagaSf4A3ZXbtBCYvOEFRWMj3C9jImpLn4JxMBuUjSKXMouOHi6xm1pRm49ZBhpU+DwnjOYDvMzsqbEoHnZ3QXifHttP6gR30/acPa+hrjfTBI1X1eOOSalS1oMqXya/CJYsoDyDxXSUq6t5SVVSKr6WLlVOxwmVgt7MVqaDSZWqpaq0WatKqi9p3eVVPPP+B/v7eZ+r7VQ8N6NVLwwYM0NiRIzRl0gTNmTkD9vsirVm9SuvWr9XmLRu1Dwxo/+792rV1hzatW6/VK1Zq0bx5mjF1iiaNH6vRI4dp5JCBGjBosL7oO0wffNVXr73/ibq++IoefOQxNWjRUlXqPKDSlSqoaOliKlSisPLlqYBpRXUVyVtZxdHzLlmgiEoXvF+Vi92NNXhedW5RUi90qaY+f2+mtWO7aPesZ3Ri+YuK2gLYvc/MWhnYZY4yBea2bz9ihQdoehyzQW/Logg4MLzTDxGcDiOzcwyC7UmIuOY8zRxmGllTfAz69VEc71BKvnPgUaeeZX7uOaVu7orPXAeFT2+m02MfIADhrtKrJeNSNEA490L1Mm34/7V35t9RFVge/xPanu5R27ZB1HZEHRdG9rDIjixNgyAC7T4Oij10n7YX7WXmNGorO0TWhJBACAGSEIGQyB4kBMISQtghQhbIXkktr6ree/Xenc99VWG0neX0OfBLk3iuVZWlSF69+r57v/d7v7e3RPAfawe0mjJflRvZs6W+aL74q09hsQ+4ewS3mgjFy+QI5VvEG2FKdJ89k7nOjzsToDqKd61S6Iw4EJAeQZw4WTQfQBYH+0HKjZYqFqwTs7FcwuWZ0rblF/AHo6XhL33o6kF+Lh6ECphlosgQ3HVkTOlkQ6vwRV+ZhO0w7eT1A9j2Cpm+nVXUrMMK7iEb+gLwAZQ0LLgrLwrIqhIAFQcpLfdQFucBTjlJ4mbDg7FSK5qJ+DNzoESzMMtn8t3Ngw/5XDcuj5XG5XBjuCxe/my8nEqeLCVLXpIdn06T1PcnyX/863D5twk9ZfLg7jLs6R9LUvcH0V/9SJ780b3yyL13M8pxrzz8w67Svduj8uRjPaTnM/0ArX7y6FN9pPvTfeVx7j/xbJI82WugPNVnsDzVb4g8nTRUnh4wXJ4ZOEJ6Dx4j/eDB+g0eK30HP0+Mlj5ejJQ+g/g60WfwcPmXvkPoqA2WJ9B7/fMTPG93Wv6PPAWX1h1ZBY2AB7pJdxoA/9T1fune5Tvy7CN3yZj+D8pbaJP+8M5AWfzBUFnH7OR2BsBL82bIhQOzpO7wG9KK8ZsBB+ieQQZwiSzoMlnPeTJXBnXdc1wgGDlxyZKkljKuBsHttZfx+2Is6eo0ca5N9TIou+4lgIgunQdQZFftmBc2TJYoanCj4kUaHVPFKOI+C2ONrNESRAmuJogRSjhRPdMy/MFTRoqFH34rdrzXVo6R6g1v4XaxSMyqArH95+DRUP5r3sTJ5ged/InJB4UjHVlR6tvLSFUe0/khdyRAseGZE0RdOTlZ2HPnojehPRLXSyXIXR8nUCMnUIgOCv2TeL/EbBT7xnEJHc+S1nyEdCtnSAPjCf6FQyTKyIK9ghMVLkoy6NisgxhNx8cnFSBbg5tnBjqrzZR+gIm1A95phy5dBJjIiiyWL2p8A6A8kILLwhvI2TKCTcrDxckGlLIoKTPhOHi+CDaw4bX9KC3Qb6VC5qfRdcwYwuKIUeJkkq1lTJCmlPFSlTxeKhCeHv9kuOz7z2GSOnuULJ05Qha9NUw+fnmw/H5Kf5k9tqe8PuRJmdL3URnX4yEZ/dQDrEfqJl0eeFi6dn1IunR9UO5H6nDf/V3kHkSN34fv+i5zhd+5+x75zj/eI3f9w71y13d/IN/7/n3yvXvuk7t/cD9EdRf5YZcHpEu3btKVzmOXB7vJY488LP0fe0wGoNRO6v6wDHr8IRn5zI9lUtIT8ubzveTX04bJhzMnysJfvigrPhggGR8+K/lLBktx+lgpz50olwpfkOv7pogPn/joSUoyhrWFMSSzLEkiRwHvo4wpHYMHPAFQnAKwKiGzz5IlnZ1OVjUD1Tdapq8YW0Ll7VS/JG4tIHWdzipEt26fjjURLWiXsOaNVZFVMcoUPcriTBZlGrmjJbwePdxaiO+0QSws4MKxjuPO6jM3pbe0LemFUWI/ubZkLMsL3pW2fcniv1CIhuoMfGcdjYNWTxpgRZkJjCJ3YRV6BNJb1QMKWnEWUDcTo3HSNcSdH3cmQOmaqDYm2QOsBrJtFbspj0LHyBN3AkYgmM7thhjqM7kfhVdBl34zHXddCsCGSmktXS9Nub/DkvVVaU/mqjn/CfyimfEDOIS1QAKYCEBi4YporHlOwmyZiWShm2F63f4cUMqnpKOcs7ZxX4NdZ9Z2eAyM9c0CvID4XHQz5clmysMt6KZy6AbyOLYR8GIxY3gtuqyUAdKGIV9gJW/OlCQx01hFlEYrW5dIrBiITWx/8XkkLaDJvx/bMAnH0elSlTJDrqyaLmcoDY8vmCLFH/1UdnwwWrJ/MVTSZg6Qla/3lY9nJMlvpgyWX0PIvzcZu5hJSfLvE/vJrAl95O3xveStcc/Km2N7ACw95PWRzzBnyO2oHvIGj/VrM8f3lLcn9JJZE3vLzyf1lVmTessHlJ+LZw2U5HcHEP1k5ez+kvHbQZI3Z6TsXTJBTqb/TC7lvC11BT8Xf/ErEillbKR0KlINXcMEYBzm+DGUHWNXXIyZNmf/SLqjo8U+BiCX4k55gPm2AzQxDtNdPcmxOjeVpgf8XSUdNh6HVPFfhRL86hRKNso5wEmuv0IATLWMqUCaR6pnMJhLxkQjI1yEWryA1yWHVeOseIqlDhB7ZR+y5F4cY+x70p6VUCaducwedOUGSdW6aVK97UPsd3ZCpNckcnLtjUal1WqF86QraTThwNsGCNGc0EaD10vu4EE1k9J15H9L0+LvF8nuyAyKSh+dSdj7T+014qusCLVMRcQZt0Sg7POr5gQiHdJSW+XAmFf6aQmoHSuHjcdSd1DCpSkA1WxcPMdIfQp6phS0TRjkxTSbyaJMy6YrtxGOYj1LGDMgw1kyGoP4tvLQz2zl5Few8gAKcNrOTjMFqJ2scQewwrmUFFsmE6jTN7NxJhtPqiycQDeMo9wj+8rkOSjvWikt6ugmNq4aLb5U1mixaTaSzves5Q2WSnscz6vIchZHsAEkuJquI+MU7av5XrizlhVsA1n+E0rEiUzWTyGmSv2KaXJt6UtyEfA6v2CynJv/glTOnSSncH048cl4Of7xODn60RgpxVTt8JzR8uWfR8mXc56Xko/53Kdj5TicTPniiXJ66Qtyhuc8v5LnWj1dLqdNkioU+TXZ46SRlWD+wqkSRagaw/QvdoBlF/vIVr7A+bRwhNdM8DqfqjXbg30J5bFASgsCVy/ogDo7MYTbDWgdZQnrkdfEKJmGXxLHDKfUyClKNIwGbex2rUscM1woLKxOYpo5VZN9IQ0QunDuFex3cb40yiczQzlBWkrGSTOdWB8cYmjDcLG4FW5d+Cabi4Cxoo+0LYP8XtZHGpEOVGcOk+oiOnNlf0QPlYs84bJ3sfPmQz1OM+6ugYwWuUsbJ08rX+BsYn8eaJUAsbjcpUPK0QlPcdC9IwEqfsWKryzXe173zvu/nlGcIipwDHN1w1TOVRW6uiSAW0G+pOCkp5SBniekhnOhWs6xa5DphxkcXiXNe+fIdbpsdelT8JRGgZ6JbIAuj1CeOJu4Iq8HgLJ5U+XwZtkCuOQCTHkAE+WctY21Qx5AoYvaOTIOVPmUGFsnSiQPe9icCYDUTyS8kTXXGxitYUGjkU5bO42VROkTpC2DfzOVsm4VgLV6DJ+H42LLTYxSL8Iarna2f7RSggTpLBlL+nrt7yhbb8zPEKYyNB1NpoRZNEqC80ejeGaWEOV8eCGghqzCQM+jvkQGz2EkA3YY/qnpXwSrEJVaBFfxOwB6IcDQWMNzpfN3AZyxDQzBAs7uJo4BmaCbA/e2dZTEPoc/A5ClgPGfIuxwi4aJU0iZvJMscEcfiWzvzeJVAGkPvJ5ydRwXPT52ARozNGSyF9nGPgUpnvMArX+Ia/ckIyblrLWvgNCugByvAKAY6o7hweSi9nav8jPX1HWAzAlnClGHy1MAGMLaCKvFA4WjpS1/uLSoHzhD4u0cWz2+FmVdbB2l9VrK9NSB0sJFqD4NH6h1r0pt1rviO7ocGUIxagGGeh3tzOmAekIjlijfFHiUKIirxxSyNFung2dxnulCg4T04mtn4t9vWvQ3/GV3JEB5+bS3dCEu5NTTwwMdPW14bOF17ihRSennMiLj6piBpSpsxkQoDTVM5vx0i6zfCpNVOWhXOCnDNWI1lYtxNhf+YY40bGZd1RqymtX9pA0D/HA2WVUeQr8c+KbNAJSCFPctzaLQP1k6PgOZbu4gWJFlFtB52sqEey6AoER7NtlP5nMQ75SLlBtRljSaG3gDAVYmglFzNQplCNpoKl2lNdh9pGHERxfJTgH0AJDIcgCFlre5sK9YAJW9kDXZi/EtYvZQEJ+6C+G75pMxzAUgP+X5UDmb83qKNZ8B6gV9+Ll+NAXQ9yyGsAfc7OSBEvtskNhkZVFKykga/EwavwOlp8VQrAUXZ2tZtL4j6KLxO7vryYjYX+hkofUiu3S2sOkEfieWy7+Zx9+Ux3Pk4am0je/bQVmLHixGlzO2iyyU8RGX8k5KAD7EsLESfv4o2RVbed1yJBwneK5yvn4mbgrn0KkT5AQuJV6YGUmTr8XUYQJLHPMQx2k3ALud45vD8dzIv53JcV/H70FmGsuGv8omS9uA42oGSzdSe0rzmiRp2oCPU8EHEipbL8bFg7hb1nLS4CyFRCAKZxlBhIoLGRCkhDiABLepTop6oxonXUPOGRb3DUeoGlfxc27Bg3aEqwLWzo87M4OKA1Q8vBk17nZoqPVWcyvUUfErIfNryknFHRJ0dITv0EDsqfmXqqOb+VK7nk+eFIhni2ApW18qwYp10rD7T1Kd85pcy8I1MXukNLPjzNqIfIAukJNNJpE9XGKssrbzRtC1A1TIFOydZFZoo0wkCAZgFdqBGHTbCBwVABkALqrPwTJS72d5zlgWn09hZfYyyPIUyNu1SBLSyUrIrISrvbMCYEQ86BDuZ3hcL2EeDPN9C6WzraMXkPz2fH4HJuo1YvMg5AmbuTEVGppYzkY1FhJY0UQXQ9Bj5B9NjkeEXW3h1YBmKhmXxhpErQBUJB3AyiA8MOU2E3DkzW+tpUmQAae2nqxyI921zYBJDjoxMsVYPl8jLMIhY3IBaSkiy9pLNlVMyXcI8FGF/hEAiYgR9hGO3VF+z1KU/6VwcMcoqyvo4KF10oFdzagiJThX7sFiB7uT4BdY6RRyXAuGipHPuvAcMrdNbP+hMyocS2EyQDaOoZSmFKa0a+O2hbK8Jf8VLjy/F+NkKiR7MS96jeeBD43ErSf/8jJtbcAoODHxqR4ENwFKMSegWXjiovjfxHhiDAmJgQ4Be4PAnQB155Z4/9eF6X9WP3/9J/Q7OiL+ee+Rl4px9sVHAT30c2N+Bj/Z2VezWxpPrJRru9+Xy1vfkPb1WnYBTnTb3GzegDlkMJQWQvbkQsjGdpIxFEwEoOBodk+UwD74lP10nuBpRGMP5Ukhb2gIdnsL5dTGYez7441EOaJlSSCNMi2VzEB5J3Q55jKAZukgAEmdGgZKiFJNFfGGBgBlLABc5hPz2FY7F8BhrCf6id7y5p3Hc8wlADBzIc+1CPDh5y26ljpPZlIiWgCfCQiabM4xU/geVtGba8n+AElrHRleJlkcb/gYvJOVBS8Gf2ZmUbbx2OSNb+bw+a10NVVaod1NlVyQMTlFZHS7yLp2DYWD4j4D1w4aMi+LOkBpV0yGcxDinE0oEXbLRYv5mo4WQaa7bOR1S+G2GNiO4FwZ3DURvgtlPt7z7bkTJIA8I4zOLIq+zM7n+bcSZFH2Jh5z4YiQNTVkJFHCjZKa7W/K9cOfYma5nSHii7yuAY8U0NcZiy4aLd88o755dnz7bPvfz7Fvn1t3ehJ1Z5Z4t+FV1+WIMXXAvDn2EecckN9xdcUH21chVl0xixc+F9+uP0nT5lfFvw0Lj8LXIHlpcQM6LtyKo12jbajHc8hKtpL5QA47HklMKbOHtjntbhcVusvcnuzlDXqANyJjFpHCydIO1+Wjw9eUgVUMRH09Kvd6VmQ3JbP4kczJr1wRWqkAIBPQvYFkTgblXZgwF5GF4BjpoPFy8b92l1KGLqAMwn5Wyz1rLmXPPGIB9ykFbe/7KeMIm+l8E7P/6GcEejBzBWUm6npzNd+/hvISot6Cj7OVtF83RoxMuLMNxEacJTcRW+DT4OHC+XQ5KXMjcFNRZBcGBHhwJ15J3BpFYxmqJqPcBRgB2tE9lGvY3lh76e7hCOEew3+pDA0TmZINcJmIYyNkoBE4rsh2ymSOqR5XG+7L0cgnA/VKSUCasjKQC0dHh7R1M8s0s6dJaw47EMmWzPJkHAvyGCA+Qdlfi47JzyrxMHykmgSzoMGzQvn/L2u34ZS7I56yE6Bu0cuspLupRvz0ByOAlW501SEGLRe9sk+Fd3BWunHGbioT42qOBC+slZYT86S++D1Uxq9I03aI7m1cvSnp7J1wNbvIrvZTrhRTdtBOl31kWHsJNiM7B3jDM9dnHWJGjBZ85CA6nT0jJUyWEd7Fm59OWAjSN7QDQWEemRUbalspC32UWn6yngDkd4B5Qj/kd2Dhc5DigNa8IQS3n/KGJYJ4FBk4OISwmjE+QWg6l1tKP4OsKgxXFSarCiuRrpa1DE9HVFHN1ltzGZkJox1RhIom253NVPyyCGuNdjHpMFKWhjaNRBfG75bD70gLPwRxHiSjCfL3GxqUugGErX6AOQAwhwDpELOLBmR2mFlGk7/XptyLHSLbYowoWoLGiQFgE8LcopRTpb5diKwCgHMKOGYcU9FysYDO6rZBNC3QkG3sLy0bBskNgLIud7o0Fv0Ko8G5EjqRIpHzW5nPO0FNVkWKRLfWe0W1aLPFDzj5KPMDXJBgIuM8U+fHbTkCnQB1iw6r0p42E/eYyQJMugUZ90MurEqKhqn84NhvDvDrtldbGhHsXZRA80Fp+WqTNFYukeayP0j7wXckuPcVCe3G8G4X+qcv4JgAqthushsFKEoZ90sAqgRC/TAZzmF17SRDQZhoV8A3neZNiB+6sG9NKuh2of1xjsJnldD9g8MJ0T6P5hB0EiO8McPoqQwIdv9qdFxkWU0o4xvgm+op9xogyRsp9Rr1di4bR/Bsb5oHSUw0d8Rc3uQo6tuSAbnlGP0tH+rd+smi/GRRAVZ8BZBABOjuBSDrg2RPIRTyxufcki2FyJYMjZ3xjMkAVCMASwRwMhSQDtG5JCKAkQkxbpbwt5YAOjiWumid3MNkcIco7/arKeBE5hsh1XeTYZJtCdmoy3M62ymn4fBsMqjoVkS1uRD6EPL+XDb4bn9Zmve8J61liyRwKRcsKgOLvgKUEJR4GqW4f7m+htrF1bFq7eQGeQWD6OHazVYqe22vdH7cjiPQCVC37KiqMiroTfHhj4Buikec0DrOEIA8xQbb27+mRGoAEhV2ytskggExv0EDHNYlfKlKxK3LkVDlMmku/Uia9jJ9X8i0fOGLEipi7RWlTRgdUJSZPgtgcsogj/FEl3KyrAuQyFfgXy4CTOcoAyvpeFUQpyCiabfLaTQ/lZDGGqe4f5LAVE8QQcpByqS9bE0ugpthWLkNjZaPObNm+LGGDIAqY7A00GZv5H5TIpq5bU7nMa33ZsSorQhTfRuHig+iWaMNXqw9WwNuDF6nHSV826ZhEgSYrH1owfg7vNv93AIuNu4PdjHCypvB57RcO4LbAFySjXI8VsIy1RK1rYk7QrjFEOXFWN0c0OwSYCaDlF0AOrIF7YCGycKCyDcC2DW354/3omXHdHYlvoMI9DcSPv4pGql0GhpfgDhIBOw6D3pUfqI9FM19lV4K8T8fr12rThZ8jeC26NaFjHZUKZ1jKbfsbfRXT9QJULfqyGqXz1YE4qqbWKbZoWbwFA2eMZu2lGlF60IH/l3PbMx7Iyi4hegWNnlWxG7gIsL2C2I14kl9lnVZp+ZJ27E50srihdYvZ4rvIKB1iDf0EcDoBMBUQabASIZ7Bh7rNG/i06ik8SaKB/wM22zlLMOx5/FFZwrfraHtXgs41QBSqKalmlY8q91d3T5ShYaoCpP/K+z7u8TEP0psm4UQ9hnAohKgqERQeRp1dkUiTgEc5dw/gUf7Mf5tbJBj3wj1bidOxm+d42zF+evAr9s9pjwS5H8ivPvHGWM5jmFcGda5iDDlMHN0hwBY/n6vWbBfg78DXy0p6kcp1xeuiUWsdOaa4Jjqt/1UbhT9TBqY12vm2LWQobZdXCPB60UMACd0S+zAw9QpkRephBeXMM2WcK00yaC0fNMFHDqOohYoXkNX06rEi+uQGqtHU+fH7TkCnQB1i46r53oY4hJrcLm1OHv1pPVsM5SfULW6QpJq0dFWJbaxxc304uWfxR2L1rINgMX/UxdKfILCgFWoHMP+LyVSmy/BS6slUPkxPMl7rHefiXr6VQL19DG8iND3hCroigFWsQu02Vk2KqxvF7YhO+z0s85S2p2jrKum3KtD/ElE6yGamzDRa0FRjYuk+iFJEOtaAzALAAo+wKCV4OuCOZs0EgzUynWAoY6o5T5A5yKA1Nm1jnCuQOB3BBtOXC+QFLBVV84BLBpn+XmNMwRbmkWBFG+lm0F5Ksdp+bOEQspoEADIscOMCVHyWWRRFiaAJiaA0X34wO9gtGcH3UxEnW27p4uveBa+739kx+VSCdZmsRSlgI7qfhZ1ViGyDaB300xXpQAQ3Z6ohCKd1yKqrgJEGF1S1GnjwqIacH39tNzTOp3XV79RVSj60mp0yr5v0bvo20/TCVC36NCqVioWQhnlEU6qAFWRVVxhpaWfy4pzh71mMSyH47kTH5pZ6bfzbaqfwdH1piOlFg36XVoIxjxw8/GgBrXyaTqCBzHv3ybm1XVYiqwU8+xiCZz9pbRiLeK7OF3aLwJYrGo3LjM2cnksW0YgsC8xQHsR87RLgyRYzV7Amik4RE7GKRKCHYCyfGRJbCyxA3TCDKb5IwzLGtjaBsiONDBqc9rIdFoBsyZuG8iErgM2ddzneWLcxuooFWto+2tcY+0S4VylJGOhpaPbdgkPqC6RLV0iQ2LjrrD+24tzANRZwElB6gzZHEAVLcMNovRxCR3pIcYRhq4ZBA4ehcBHmKkjKf6jeHThyRQswzL32PvM3v2ZXYQLWGCwhoUG8Emt+/hbyjnGVWCIbhRu9mbi2nl5lEdS2Inb68SzI8UdnYOzed1Y8+mtFnfo2rmIdh3lmRDjet483hVFLabp4EV1uLczg7pFb6NvPU0nQN2iI6vG/jpYbFIaeOpgTyGsV13dykHvh66PkqlRHVBWK13POQFQ08pQL8oJkIpysmsJqLAU5XtCjNREdO25J1pQRkShC97KbUa+gFAwxKZZP+Wgb5dEmjPEaFgj7XVLxXf1Q2m98jvxXZ4t/stvwfuSaWExou6RFiWeSUT1Vte71+MYCUiZLbgC+AiM2qLtzMUFAByD0i6kwEVphxWu+iQ5TQQ/45BFaanoEO4Nsi+N60gm6ighqzWr4vPYmQi+3VJFXAHc2MBrXYS014zuPNkQfJl9hjiN9usUj09yewL+CT/39sPwXCX9Gcpm6UAZj+HN/KffFv/Z3+ISMIe/awGxWIzqDYD2UWbgKtHPolNyOC7YBLtetor0g6MZAXJCdN/8ZpjASYArg0oEFFs6+CYVhXh9V/UBI8uKUbLrsg2LZRsxwvO892yjuRCRHVvMQEUQatqeuX3nx+04Ap0AdYuOqsKHOnir2Z2Ci5YOatOin9dQqNI3hKnOCAySGgBVlMFkK7FSKGE7HeepvFkurtxc5ztgSd8CXw+FKpUwKD9i6cgEbyY3Co8VDXChbyb7uYqtUCXm/4co33bSMt8EiGSKU7cc8HiPeIdpflYk1c6U2HWWUda/CefFYgAcJa1mrEmaNaMiqwlT5hla9qkVLrc+HjcTLBRQBwDBAUBquV+XiBoeVxNwWvIVcQV+C9dKIbOTC3gs4dEUPI++6Ty6prN06QAn4zTBui6DPYPGcbyWWDQROYZRXMWvyA7/ApDNx1RuJUO+LLG8sYu/55g4/itkR438re2AB8eSi4HqkvT4a+uhowLTW88rnYOnGarFQLijOxN1l5yW5R3opGWa8oTeqwg4MchrkR3Z/LCT8AH3ttJ48wNagmsvNsp2YqBPZ1g6P27LEfgv3aRiyMD1QPsAAAAASUVORK5CYII="/>
  <p:tag name="MMPROD_127459PHOTO" val="iVBORw0KGgoAAAANSUhEUgAAAT8AAAEWCAYAAAAQBZBVAAAAAXNSR0IArs4c6QAAAARnQU1BAACxjwv8YQUAAAAJcEhZcwAADsMAAA7DAcdvqGQAAP+lSURBVHhe7P1lcN15nuaJ1uu9sTc2dneop3uqC7Igs7IquZLBSXamnWanmUlmW2BLlkGSRRZYzMzMfERHzGbG5Krp3pi4sff9cz/fv3Rs2emEqq6eO70xL574HxJYlj7n+eLvJzsXndHGd2O0aU68tr+brJ3vZWj3Bzna92GR9s8t1aGPK3RwQbm8F1TI5xH5ct93QdkDfVKuoE2NitndpJJgl5JWRCj2nQOKe95LMS/vU3VonSrSe1UdVKvqOUfV8maAeudHqPKZfWrzKVHV60fU/MRO1f16r2qePKD8DyOUebRVYdsrdXRZiY7Mn1bAJxU6vrhOwYubdWppq8JXdCh6RbdiV/Ypfs2wEtaOKXndlNLXX1DWxkvK3nRZOZuvKG/rdRVtvani7Z+rZMcXKt35pcq8vlLFzq9U6fW1o5rdf/pRqt/1Jz2qht1/1mw18rmadn91X827vtID/ZnbHn3t3G7Z/V8dNc9cp+9//Vi18njbbO36rw/fn3mufdfX6pildh537f7mL1L7nse/vpPP8z+q7N/4L//evuJzPJCL2x27vnxI7V5faLZavb5Uy4yadnyuph330F10Ww3bbjqq33pDtdtuqIbfx2ldU+W2qyrfclmlmy6qcjPXjRed28UbzjoqWj/lqGDthHLWjjrKXDOA+lGf0tb0KGVtl1LXdyt9Y6eytriUu6tNRQc6VObXrKIj5Ur1ztGJ/aHau8NP23Yc1u7dRxXgfVJnfE8r91CcKg8kqf1Arrr356tvV66GdxdpcGe+3Fuy1L0uRR3LzqhzcYxci6LVthgtiVHbslg1fRqjhhWRqlocpLL5R1Q+/7Aq14ap0TddPfFtGixwa6p+XJNNIxpvGtZY44hGG4c01jSIhjXSjFpHNdY25mi8dUyjzdOvmWgY0tn6IU02DmsC2WOTjaMar+djagZQ30MarnZrqKrX0Xh1r0ZqezXa0K/RliGNtvLxs/ST3YsStPm9OG2bk3Affns+yHXgd2BemQM/7/nl98HnO79K9/UI/Lznlyp4c5Oi97aoMKxb0ZuiFDnXW1Fv7lPMG/tUE9ag8rQeNYQ2qn1eiDrfPSH3wtOqeu6gmvbmqwIYNjzhpZrf7FPVUz7A77SyjrYpfEelApcXAr6iWfCrUfCSRp1a1vzfHX6PA589ZuCbDTvP7Yeh5wHgbPg9AJ8HgN8HPg8QvwXAR4HI/UfhZyD8S+H3Xa//l8PlbwGof83P8dfA73Pg54HeNPgat99y5AFfPbCr3XYN6F1V9ZYrqgJ2ZZsvAL+LKtl4Dl1A5+8Dr2j9hArXjQO+EWWvGXRk4MtYa9ADdmu7lbquS5mbupS3o1OFezpVctClcqBXHdCsmqAmlZ0sV15ApmIDknXML0qH/cIUcOSUgn3CFL0vTFm7o3nTT+ANNFOdgG9wd74G9wC+bdlyr0tS14pYdSyOVAt/r82fTF9bFqGl0apfHqXaZeGqWR2q+p2xcgcXazSzQ+erx3S2eUpjrdOaaBnXeDOAMwDOkgM6oDcyo1FAONIyAiQBZN2Ao/H6wfsabQCaPDcK+CarH9ZwdY88mgR+U/UDmmgGou2jmujga7uAqwsQuyb1nfDbP7dYBz8qd+DncXy+n1TKb0H1fc12fj6AzwcXGLSpQVF7mlQa3qszu+MVsfCQot7bo+j3D6omvE5lyZ1qOd0mNz9A97xQDS0/o4ZXDqv5ULGq3jupJhxf9VO+qvjdYRXMjVJWYIuitpf9Pw5+D0Nu2vF9W493fd8HP3Nps9XxF7q8vwSMj8Kva8+f9G9R3w3xafi5cHumx7m+tp2fa7bM6TVuN+B5dOchx2eur27LVQd8Bj2DX+XmS7i8846mnd45YDep/DWjjvJWjyhnVT9yK3O1Wxmre6ad3poupa3vwuV1K3dblwp3d6lsv0uVvq2qOdqi+hN1agxuUFNIo+rCalUVVqrUUzkKORYH/EJ0cN9RHd52WLE7g1S0J0Z1Xri7nZly78xW3w5Tlno2pKh7VZxcy3B6C8PVuiDivhq437gmRu0HszUUXqmpjA5dLO3TpdoRnW2c0CTAG+84C2zOArYJjbfg7mZkwBsx12cCdENtAG8W/IZxgwY5D/TMAXo0wuPOc+YMZ0Fx+rX9muS5c9y+gM5yexL4TbUMaxKN4/zG7No0+jD8dryXIq/3M2XOzwM/7/mV3ws/H0Jik/f8Mud6Yl29Yva0qCC8R9H7kxSy2l/RC30V/bGfqiPqVZnardaodnV/EqHeuac0iG1uBH6NBwtV9fEptTzjq5pnA1T9XKAKP45V1rHWvwx+q4eV+K8c9n5fuPtjnd//hN//OKD8a+DnCXV/CH4N2247Ye409K4jHB9pmKrNF1WBuzOVO27PwtoJR+by8tcOo0HlENZOqw/1KgPgZeL0MjZ2KWOzSzk7O1Wwt0cl+7tU7t2m6sONqj1Wqyag13yqWW3hLWo93arG6GbVRtYCvywF+oZr905f7fHyVeB2f6XsClX5rlg1e6Wqd3um+nF7/Vuz1Lc5Q12rE9S+DIf3SZiaPgpW48fBasbpde7O0eipOl3Mcet81Sih6aguNozonAGJcNYc3mQ7jq9jSpPoLLencHSTgG4C8JmcEBg5zo/nRtvHHQCOcx3j/ri9bgZ6Z5tHNYUsdJ7gY8Z5fLymXxPlPRorcmkor1V9WQ3qSa9Td2IV4Xal2qKK1RpdrKaYYrXEl6kpoVxNiRVq5Ln62Er9ZM/iZG15P9EJeXeR79vzvuX78nRgbqG8Py4nn0deb1aoewTn55EfTtDjCi00tteeWFOvM3vaVBjRozPY7KCt/opYG6iYFQE4v1qVp+D8otrUPj9Une8Fq2dhlJrfCAR+xapcEq2OV09wHwi+FaaKFSnKOtGu04S9x1YUyX9BMSpF5Tq2qFpBixsUvqRJp1e08fk7FfdpjxJXDShpzQhhwIQy1p8j53fByfnlbbqiAn7xivglLCUEKSMHU77jy/v5Pk+u77tC2tmPN5Gfe0iz8nrfem7mtX+pqzN391BO7zvuP+r0foxz+1uEq+bwevievk9de77GCX6/fuhz/LXP/9DXnf387Lze7NuPOr2O3eT3dn3+QIS3bV6fqYXfJY+auf1ofs/CXHN7teSdqzZdAnyEuJvOqgzglawfUwmwK+L3NW89Dm8dYS3hrSeXZ/k8c3oO9Cy0Xd+p7M04vR0dhLcdQA8daFT5oRpVHa4FfFVqCWtUa1izE2G1IRd/b3WRDaoKr1BSUKpO+Ibp0K4AdEQh248qyyuUfPcZtexMA37Z6t2Sqd6N6epeEw/4IlS3+Liqlp3k352o4fAqXcnr0eXyQV2tG9OlhgldxEVN4ujOk8s7a/DDaY0bqNpxf+2TmgJ85gInWyec0HeC1xr87GOccNc1obGuc5ronNYkTtGAOdoEQGsAXYlb44VujWa7NJDarK4zNWqJqVBDeLHqjmer6kiaqryTVb4/XuW7Y1S2/bQqtkfipENUuD1ChfvOqNg3QcUBKSo8lqaiY+kq9s80+KU8Fn4H5xUBPytmfD/8LBQ2AHrgd2xVrRKw3vnh3YoPylP4gVDFe0XwLhXOf0C9SlM61BzTQr4g3IFf5yen1f5usJp8K9TEO83AvBgNfJKowUWpat6So5wgg1/V98IvyoGf6wH8cH//E37fXdT4n/B7GMh/DfwMeq077wG9uw/Ax5tqk5PfM6d3zZE5PQ/4KgFf5aYLuD0D3zjgG1XRBgQA89ePK3cDOb11A0onn5e+th/14vJ6lLWuU7mbXMrbTmi7q0vFltPb167Sg43IoNeguqPVajpZj9tDkfx94fZMzeHNag1v4m+vjsirQmmhGQo+EinfPYEK2OWv09sD+bynVL8F47EpSd0bUtWxPlmutYlq3XRG3XtT1B9SqkvpHbpWPqKrteO63DCmi4DuEgWISziwSzixC2iqyYoRuD7H+eHQ2sjxtY5Pu762s1zPOZpsBYjNE47Ocnu8jfCY3OBw/YTc5QPqBnZN6c2qiqtR9ali8pbZqj2cpzpvQLcvTWU7E1WyPV5FW2JVuCFK+avDlL8iRHlLTip34THlfRSggnkmX2Uv9FPO6hPK2QEEvRNUGJCmgiMpKvJLftj57baQd8b5HfqoWD64OXN3s/N8s53f4YVVMjkOkNcenk8VdmWNEg+0KY+CR0pwidIOp6jEL0W1PulqiW1RcXqnms60qXNtggaWxWl4VYoGFkSrPaBGvftKdO7TTJ1fm6/LG0vl3l+h3GDgt7NagTg/T8HjCCF24CdV953fXwK/4sc4v6pZVd4fU8X9/5fze9TlPe7+38r5/Zjc3Q+5sse5r+693/AH9UC95Cj/NWRf48e6v0fh9505PlyfQW/a7d1V8/Y7aiKsbTbg8XvVZNVcqrcGO1M1oHNC3A0XVTUT4lYQ4pZtwO0BvoJ1FtoOoCFC2iGnaptJaGvQsyJGJpXbrI0uZW/F5e3qVOletL9dZQdaVOndQG7PoFen5pONag5pUCuFxKaIBrVFNKoR4LWFNeEAG9UQVk/Or4bIq0zZoZk67R+tw/uOK3RHgJK2BKpiU7BaNpxW61ryd5sT5TqQp5GIWp3PcelK9bDOU1m9AOzOE9ZeILx11DAMAId12QA4A7+z5OkcAFp+jYrtWdeUzuHkLnSe18WuSzrvukDu7RxV2AmNlAyqL6dLHWmE5PF1qos1OFerLKRChcdLlOmdobRd8UpbF660ZSeUuyRYeYuDlTv/uDLnBijzQ39lfnBEme8fVuZ7fsp421sZbx1Q1ht7lfvaLuW+vks5b+9W9ocHlL3UX1mbT6lof5wK/VMdGQAfCns98NtP2OuBn//iGh3+pOY+AD3w8+exo4tqdGQGfr4e+H1arZSD7coL6VJROD/0UzXqC2/QKP8xrsQulWb0qCWhSxd9q3V9d6lu7avUja1FGghp04hvja5vLNa1LWW6ub1Wgwer+Ty0seys+CvhN+WEvbkbH4S9D8PvC1XS7lJFu0sNhQHTXwe/r6nyzujRkPhvGPb+LeD3Y13fvwb8HgWf3f/XAJ99Ts/X+jEA/DHwa9/1xX3oecDXvJ0QF/g50COfZwCsd8Lby6rdcgn4nZ9xeudUTiGjfMMkmlAp4W3huiGKGf3KM1HEyPaEt6uBHuDL2thNa1a3ir16VLanV5X7uhA5vQMNqvbm7+pwk1pOkj461aL2UJwenRRNQK6ewkYzLWUt5OOaQ+u54gS5XxdWBVxKlQv8Yo/G6vjeE7i+AKVtmoZf8554DZ+q0NXMXt2qnNQNnNh1XNk5wteLhLIXGgZ00YoIBr16XB+6AgwNfgbBCzi9sy0DaFjn2scAHU7PhcvD1Y3x2r4yt9oyW4FctWqPl6v0UK7y9qQre3eqsvZnKOtglrIOZSt9f6ZS9qQpbUeSktZHK5n2mURAlzHniLLePqzsOYDs3QBH2e8dVe57Acp51195PJ/zzmHlveWjgjcPqvCNg8p4Z68y6DbJWhoI/EKBX7wK/HF+AQAQB/gt+O11ih35Dvws5A1YUuuAzwB4ZGHt/XxfALcDF9dOA3AB7pD84BFzfiuqHPgVnuxWS7SLd5BuXYx062rUgHqTBlWe2a/WxB7dPN6iz/0a9U+BHfp8X42GTnVpPKBVd3fU67pXHWrSiHejCoDfaa9yqr1/jfPzwO+ik/MrJASZDb+KHXeA313g9zng+9LRD/XuOe0sjwDuQb/ew+0rsx+fzvl9c1/WpvJjNDvv90Pw6/ir+/G+JoH9sLr4XD+kH3J+9nz3rJzff0/49e7la6OuPV99S908ZvI818n/+2y5AJ3JcnzTeT4Dn7k+C3NvOWraflON9OqZGrbh9jbj9lAN0KvafJ4q7lnC24npEBfgmdsz6JWsH1YRbq+AYkbe6mnw5ZLTy3NyerStUL21Qkb+rh6VE97W4vhqd7epZl+9Gg42qPFwvZqO4u6CcXanAGAoj6F6nJ1HzSHVagmpUWNQtRpOVqsxpEp1ocCPnF9OeJYSTiQozDtU6QExQDNXZ3PN4Y3qRusFXW27qCvk5y470ANqVEsNepeA32ULcQGe6TLV3EvoInm5i43k/swZWg8erSYjZT1ykxfszOhSXQwdHicLVeyTSY4SyG1JxNXGKnNVjDJXRpPfjANMScqjxSZnXyYQzFQ6oW2GV7JSN8UqZVmIkj46qsx3CF/f9gN+h4HdEcDnr5z3Axz4eQBoz+UCwPx3vHmdtzLf3a+MeT7KWTYNv/wD8co7mq68YxkqCMx4OOe354OsmWLHNPwsnPXAzwAYsLhe5vimXV+dAz+TPyGohbz+QPDY8kqlHAB+J7rkDm3TxcBWXTrerush3RpIGFRF1oADv1sn2vSZX4P+24lu3d5ZrqGQTg0GdDrQu0af4JX9bRr3bVEFzdKRwO/YCit2PL7g8d1h75RyNpjzm4Zf0Qz8yrbdUjnv2t8Hv0cblmff/y74/XAF90Hryr9WMePRsPfHOL1pyP1wcWL2a/41XdvfxA0CPgNgD5D7LnXPQM8Du+nrZ+oAcqY2r7v31brzzgz4rnO9rvod5PK2W8sKLm/bFWBn0KNBGbdXsQnoIQNeGdXbUkJcUyG5vEIcXgHAy1szrey1wG9dj/IpYuRvczk5vRIKGdW7CFcxAaaWA03qPNwqV6BLrhMutR5vVEsQIS4V3doQc3UP4FcXWq36oDJVB1c4qjxRpqqTJaogd1YfU6nazAa1lHVoiPDU+t6u0opysYPQtJ0rumzgozBxiaqqgc80DbtRR1eaJrhO6krdpC7QxzdKIWKYnr6u0xVq8SMftzdeheQJ8/ZlqPBgngpoms7dlaF0AJe5Pk1Za1KUsTJGWTRGZ62K5d8fr+xtuLG92co+mKMM7yylHczA/aUoZWcCxcsIx/1lvO/vgC/zPRwgtzM/wP19eFTZXE32WMa7PG+veZcQ2PSBrzI/ApJLTyp7S4QKDiYpOyBDeSdzVXwy54fhF7is3nF8Br+jSxoegt+xJXUyBSy0CnD5dBV2RRnwc6mI/6Qe/1pN7ivX1MEqnScp2x3drSqcnyupV1eO1BHyVujmrjJd21SggRMtGj7cpivbGnWFzvTLJHQnvEl6Ar/Tu6za+7eBXwmhyd8afj8MPU8P3/+E398EbD8mT/gj4Odxez8Ev/uVXAoZTUximAx8JoOeAdAKGabyTZNOMWO6oDHs5PaK142gIdwe4AN4+fToZeHyMtcxhUF4m7+N8HZ3J07PRTKf0HUzrSrbKtS2t04u/iY6A4DL0Q51BLapNZBQ9lgdxY2aafgR3taF1d13fXWhlaoKKVJVUKkqgF5laIWaE+o0SBHB8m2X+67q3OAVnXdf1PkeYEd4esFFTg5dQTfaz+smELwGAC+Ty7P2lYv07Z2roqm4qFt9KU1yET63+Wc7FeLCdUCFQkPePCDznq9yyMmVrYtV3i4qqvT/5QPBHFxc1tYE4JdAB0aiMjYkUNhJoLKdoDSgmLM7SzmAMtM7Vxk+hL4zAEwGgOlb45T6aZjS5wE6A+AM9HLmHVPuR8dlV5OB0APDnA9wiCh37hHlWQGEYojBL/9A4n34FRr89i1K0fb3ErVzTrIs5zfd5vLA+Z1c2SzL+5kLPLGs6VvwO760fib0LXfGzgKXlykR51YKtLr2Fqp3Q6YGtuWo3yvf6TmqyHCrK9mtK34VusZjt3YU6uKaDPUHNqiP/+yJNeU6CwDPbidPuIf8RlC3YnbVKujTEh3F+R2l1eUo+UVrdbEJj4ilzZrt/JJWDyrZaXUZ4wc9pewN5x3nV0hIUrz5Ol30t5xWlx/j/L6rbcXC2dnP/Tj4Pdyw/H3O77vC2x9TzPiW8/tRjcf/tp2fi0JEvbmwbYAI1W67zMjZnR90fffDW0La9p2fobuOWokKTAY9K2Y0A71GQlur3jbwdepxenXm+Jy83gV0zglvp6u4OD2qtgY7K2bkATxzd9lUbbPX9QK9LuWs72Hckuu2NpUCvCqcXsXmchWvzFEdxb6WHWXq8GlU55EW1KYO1H6E1hUMQ8tRwtnAWsJZg1+9qsnxmdubVoWqcHhVtIAY8PqL3ExYXNAV93VdGbimy/1XdHHgLPC7qEt9Fxz4XeqaQud0pYfXUZwwXaZH70LtoKaKuzScQt/cqTKGENIJ6c+oFCeWtyhIxQtOqAgg5b/vp/x39ynzrV3k2/Yqf+EJlRLaFuzPptBZqGyAZuFs9o4UWnQAHgWVrK2pytxGrm9HujJ3ZSp1f5ZSfHKV7pfjKM0321EqDjCdym7K2tMUPU4pC7Aa8PI+PqG8T4Ic5S9A8086AMyeS3gLBA1+uR8yJEHV1+CXOwO/gv2JyjmaSRE1T/nBufrJ3kXJ9PhNw+9+2Duv4H7Ya/A7urTOqeo+Cj8DX/CnzU7oa84v4BObxChTEvCrDaWwsSlNXcvj1LE6UZ1b0p2Se2V6j3pT+nTZu0TXtmbq8vp0jS8+o97DFRraU6WRJTkaWlOqkXVl6t1WpYrj3YpjYmQ2/I4Bv5O4zVOL/zr4lf13hZ+Nrn17UuPfMvwsj/ffzcHNcnkNhJoGjxO0QXnPj9a2949o1Ts7Ne+Pi/XRy0s19+WF+ujVJfr4tSVa995u7aVp3n+R/fG0kre7+xAMLeR9AL8H4JsNP4NeE9AzNeL2HkDvomro1bOCRhXV28qN04UMy+1Nt68MqXA9OT3AlwPwsnF5Oet7Ea5vc4+Kmcao2NWhGoYBqrZVqgLgVa1MU9PGfL6nUnUdqlenHw7LlzFQqrptPoSqvoDvcLWaAyrVQC+f5fIagikeUKSoC6NxN7KCgmK9xkp6KD5M6mr3ZV3ru65r/TcA3RVd6LsE+M7r8hBub5AQt59Qt+ccjm9KVy3cbeM2Ie2lSqYnMls0EAZAyZHVbo1Q2epwlawIVQnQKwJ6BQa+j3BUH+D2CDWz396vzDf3KP3tPVRlec32JHJ32co9UqRM3zxlcDt9NyHvzhRcYKpyd5P7252urL2Z088BvmR/XhdQ4CiN26mHc5ViECT/lwx001eGK4uvn7sA0M1/AD+7b8ri+8mce9QJj7MIebPf9SEXiBMl7M0m7M2i1S5/X7wDvzzglxNi8FuYrG3vxsvr3ZT78Dv0kTU4lzhuz+Bnoe+j8LO8n8EvdHUroS8VYdpPDH7HP52GX1NEv5oYXeugibljJc2SgLCVnqMqJjwGknp0dleWLq49o/O85sLyRF2OYRh5X7GGFqepb3mu+lHLugKVHetQ3N7Gh+B3kuJKCPAL+2vhxzu65fsel/P7vtyex+15nJ8tIJheQvCgkPHt2z8c6v41jcrfP7hvyfzpHF73DzQiO0ULXvddxYu/FnJuoPUvVQ/N47XbLipqebG2827+8auL9OLTT+p3v/nPevo3/6Cnn/wv+u2v/4N+88S/0xO/+Pd68td/r6d/+3M99/Rv9dzvf63XXvijXn/pFX34yifaCijjVtby8/jSUZcVNHB8Jo/j84CvhZxws9O6YuC7ShX3Ci0sVxynV7uF9hUKGlW4vMoNU6pYT5jrFDMsr0cVF7eXu87N4gHcHbm8nA09RB49Ktzar5Kd3aqgiFFN1bZuF05ta7Ea12XQZpKhDqKjzu0l6txRwvdWpY4DtXIdrGN0rE6th6jcelPEOFylRuBXd7yCvB7AY2KqI8Wl0dJ+XWs5r7vuK7qDu7sxeEE3DHQDOLl+ChjInN7FvvM633te53B8U4S4U0ByqppJi4J+jdOCNh7XrPMRdZo6Vqphqq+9hJ0dAKsdh9a0OVkVK6NUsvSUSpecUjHXwiWhyvmE/roFx4HOYWV8SF8dkCrZm6XsI7i+o8VK9y8klCWctWLGrjTlA7x8KrrpVthg0UKqX54DvqTAPKUcK3SUHFigpIA8JR7OUcr+NCVtI/RdHanMJSEO+LI/xgHOQM/umwx+TuhLTjDz7YM4UdpeuGa97ws0cYUb6QUEfpbzyw/JV15ovo23JTuLDWy0zeP8HoXfseUNDvxOLicEnil4+H9SzX2DXwsQrNXhBbZtpUQnVpYraV+zOiIHVbcoSk3MArasjFPL5jS1RbepItmlvjOMo2yI0djCEI18yHKD909q8nSHBvcXy70snv6/dPUuy8Q5FqvgZIeidtfiMEt0jK8RyAyxwS/oXwA/C3mr6dGqoVdrWp+plhnNBpvU+I5WlSa2psyG3+wtLN+1eWX249/l9Dzg+6tC2sduLpmeR/2L4Pc9gPxr4Wcf99fCz+Bk0Fjx1nrNefENvfq7X+iPT/2jXvztP+g5APeHXwO/X/8nPfnL/4D+vX6LnvzV3wHFv9fvnuQ1v/+VnvvDr/XH557RKy88r1eee0m/f+rXeun3L+nIxwnA5TNHnsLGNPwIc6nctlLFbTboAbvGrZccNbBwoB4Z+CzENU2DbxzgWV5vkDCXCu56wLe+X1mEueZQLZ+Xt6WPdhU2Ge13q+4g1c+DOD66G6q2FqphRwFLBPKBXp7aSA+1rs+Qa0suM8SF6tw3DcA2pjeaAWCtT7lqfEtUF0gOL6ZR/YV95PCmdK33qm4OXAd2dr2sOwNXuJ7XdcB3beCSLrsv4fAuIIBnExdUZ8/WjWuUPrv+tA65z7QytdGsC6GtFCVbdSsYBbXo+skmXUYXWIowFkjoe6iE1EIGc8iJjqq3JatuR5pqUc3WZJWsjFAWIW/uuihV+RQqJ6BYOcfL2MpUTAgL/A6Q1wOAeQeyKYJkTRc2zNn55yg5AOcH9FKPF92X3U8EgCnemUraQ+V3Y4zSl4cq85OTyiD8zeJqyp4FvwxzfsDP+v1MBsCM92h1AX45wK8Q+OUa/E7lM4TxI+AXtAq4rWh04Be0osWp8k4DsJowuE7h61p0YjnObwZ+Qaut2kvfUeSAahZGqoEZ3obVcXS9Z6g5jqFrFhu0U4bvWnRc7nf95H7bVx1zAuQ6WcW2kRw2SKSobU2yWtfkACT6kpjwiPSqALTF/33gN3tU7SEY/m3h99e6vdmQnF3JfdCX93DV9nHO78cCzdzgj33t417318CvYuuk1r3rpVef/b1eAXgvP/X3eu23f6+XAd/zAO4Pv/gP+v3P/72e4vr0L/+jnn7iP+kZnnv2dz9z9PwffqWXnnsKPa0/PvuMXn/hVb34+2f11G9+qV//6h/09rMf0CCfosQV9VQeKcBtOQ/sbk5DjwZlk4HPZNBzwEeIW7v5rAM9c3xV1sLCVEa5FTKYxChe34fj6yXM7QV4hLebGD9jpVT+NnN5/eTqBtR1ckA9QX3qpruh079ZnfS5dhwoYaQsC/eXrMbVKWpem6b2jVnq2lbM30KV2vfh9rxxe35V6o5oZryLymvdBV3rvqEb/bd1c/Am0DPwXdetwWu6ieu700u4i673XNK1zou0rgC+WsbJSljxlIfpSGvRaHKLxhNbdf4MiwiimNyIpOMiskd30F10D30R5dbnsQP67AwtLmf6NE7nRrc/87I+RY5chwnP/cun5V1EM3eiMhcTgm44owrgl4d7zMadZh4rUTqhb9oM/LKAXzaTGtl+APEI4a3j+PKVGkSIHAwsUdqJYgeC5gLTCH9TD2UqbVs8I35seaLROf1jXN5j4Jf+YYDSCcPT3p6Gn6P3aHVZgjucgV8eYW9BaIEKThc97Pz2fpg90+P3IOw9tbZdJz5t0hEKDOb8jt2v+D4efiFrq0hU0rUd5la1gQ/VUs6uJcyti+sg7O1S68lKNWGRXW8fUvOr+9RAg2IHjZjt+/LUT5GkaXce74olqqbJ2cbbbKvLSfr8AudT8CAcD6KtJpj+wr827P1e5/cj4Pe3mNP9twC/fwn4/lLn1+p1S36kSN558VW9+ocn9Obvn9BrT/1Cr/z2Z3rlSVwfYe6zvwR0QO85A94Tf+foJQD5wtM/A3S/1ouOnnTA9yzu75nf/VIvPvN7vfCHp/X800/zumf1zh/naM6rc/T7Xz+Jm3xVC15erQ1zfCikpTgFCg/4GtmtZ9Crp1+vlgpuNXm9SnJ6lRvGZ8BHmMuERgmOz8BnACwgp1dAy0opvXmVB7rU5N+nvlPMr8ZQLU2mDy6JCYh4VjSd7lH/caKjg6VqBn4Na5NU92mi6lcmqXldOvlFAHOoXD0nmjSUQXNx9Vld77ik6+4bAO62bg/dc3Rr6BYAvMHjVwEejo8pipsdhLyt53WtbkJ3Skd0K6dfF880ayq8WufQhdMNuhHfpXvJg7qTPKB7SSNoVJ8lTstue3SH2zeSR3U1eVhnz/RqLKpTQ6fbNRrbqbHYLtSJa2zR4Akaq/fg6FZRDKGoUeFXRJ8vPYXBlQ/BL9tCX+CXA/xyGFfL9M9XGuBLow8wLYSpjhn4ZVCp9ij9WNE0APem0pAdq4wVYcpeFHwffjnkHz2hcOa8QCY6pgseeRRiTLnzjiiXnJ8HfgXH+D6BX77Bb9cnydr6XgLbXFLlgZ8PkLEVVZbzCyanFwT8Aqy6+mkLxY06ihtVTnuLOb/I9W08TljMxwQuLlXI+goSmMwVBveoakGYatkBVkVpu5p+n/pEKlupnarzL1Id8Gtlz1/9y16qfNtHHadq1bE/lzxHoVz+DC37lquC0Z0cegSjSAqfYJnp0Y+LHPgdp/k6ZCHwW9SoyCXNil7erlhme+NX9ih51SCrfkaUxmaXLLrqc5nwyGemsohqb9mWG6rcepvFkbPD3nus8vmC5uYv1eg4vW/uq5nbDxqVp/N70zm+Pz2kH9Os/LhVU7ZuyqPHhb3f7tF7pBHZmojvi6kGPt+D+9/O9/0lMPtrXJvnY/r2/onK/ffrween2dvrprZ8cECvPfNrvf6HX+iN3/9Mr+HiXn3y5w78/vjrnwK8v8P5/ecHAoYvP/1zPuYJvfr8rwltf6MX0QvA75Xnn3XC3meffkLP//53eumZPzj5v5efe17vvPa63n7jRf2Oz/uzn/57/fqXP9Uffvtb3OFzFE2WKGRxLm6PUJeevRocXjWqAngGvgomNMqYxS0j1HXAByyL1+H8NrhVuKmXLoJ+1R/oxw0NaTiELSSxTEhE0ysHOG6kDOtmBn11aYCQ+yOEkz0s8G2n8llPv1vFski+XiIuil14QOVa2QXda72lu103dRPoXe/D7aHr7lu6NqMr7psUNq7pWvsl3Wm6pFvV53WreFL38ib1Rfa4vskY1xfJQ7oZ06Er4Y26inu8xuDBnaR+fZk+oXtpU7qXAiRTJu/rtt1OO6vbqVPO9U4GIXQmFeH0cV3h813LZvIjl1aYXAolmYTQcT24wmb+bgtYwJqgfHKEJYS8ecFVyjlVpYwTpUo7UoB7o7CB+8ukly+bPF/mkXxlBZAPxOFlMQabeaqE0bsyZaHMU6X3lXaCcBh3mEb4m+6VSBfHaWUsP4XLDCLMBmqPKI+QOP+jQCq9zCzTHJ0/n5B3Ka/dQMGDHsT8wCzgR87vdKF+4jU/kYJHIhtdUu/n/HwIYQ1+NuFhYa9VdK2ROWSlwc8qu5WOTgK/0+s7FLqqWYc/Bn5LShW6sUqZfm1qYAlp9YJQ1S1lWSmWuNwvXzVsdKki51dBArR2gb+a57Dg9OXtKv3AR+1Y5FaaIW2TrOtouZqP0aAZBPyOMtu7tRrHSU6RQozl/AL5vk4Bv/D78OvQGeCXsLJ3Gn7sPzP4ZQO/POBXAPyKN19TxZab5FpuU2F7AL9ahtMNfJbvezTn9+0JjW/36/333b7y8HLNLjZD/5gpi78mfP2XwK9/35/1Q/J8/padN7T6nU16E+jNeeaXevN3P9cbv/spru8f74PvhV/+vZ4Hfi+Q73vZHgeMBr3Xn/0VLvGX5PJ+jqv7ObD7uZ5/5ld64ZnfkuP7R/3hqZ85xY8Xn/2d3nr5db3+x+f11uvP6/05rzh5wZ//7N/pFz/7j/oNAHzqNz/n9b/S68+9rq1z/Kgu0pngQG8UpzcyXdSghcXye6Ubgd7GPpUAvLKtbtXs6lftgT61+48CPRqAYy/oZuJFXTvDdESkSxejO3Q90Q0AAVHqsK4mUmBg3LPPv4zdi6SDGOfqOVmsqewu3aw/p3sd13Sv+yagu+lUbC+7r+lSz1VaUq7qArC73H1dVztxgU3Xdafigu4UTerLzFF9kTambwDanzPO6U+Z0/oydVx34vt1lZz6tSiXrgPe20lDuoXLu57AooKYIQSUZ+l6PGBLBHBJ5/h+CZ35fFezzupGLvfz6AXM599XcFGXs2iJOdOj0eBGJ/StAORF+7JUyuLUfKZKcmi/yaLROsPyfgAv41COsnzylIv5yaIgkhNYoqyTpVReCZFDEfsGs0J5DGXSsmPKoGcx7US+Mg4T+u5PVvLWKFrZQpXKvG8W22acmd+lFF084n4+QCwkLM6lEGPKBn4ZG3Cle+OcnJ/BLzeqQD/ZCfy2WJ8fzs9T8Pg++J1YZo3OVQ/BL4yihwd+YZuqlX24XTWU56vZAVa7LIoeJhKk/sUO/KqBXym2t3bZcdXOPaTCl7dQOj9M53q5XFtT5NqXow7g13KcqlZoExWjNkVuqSLXWPSD8Et8BH45tCHk0+P318Lvu/v3fnzPnhU6/nYLCB6GXzfA/h8BfrNd3g9Bz/O8wa9l502tn+OFy/tHvU3o+jYQexOwvcn91wh1X/ktOb/f/FQvPvH3+iPFjFd57g0g+Tqve8WAx2N/eOI/6ql//D/1W/Q0YfFzVIBf5DkD4ivP/QoXiJt86bea88bz+uCdl7Tgw9f10Qev6pWXfqdfPfEfqBL/HZXjJ3B/v3Yqxc8AxRfJGb793Hs01zYCvRGnqFG2AbcH9IpweQVAr2ibm/C2R7UHmVn1p3gA9M5FndOtpMv6LPWK7iYBi2i3zgGGKUbRrsR0Em726npyvy7Q7TCV1K3zmW5dLh7WtZpJ5mjJ5ZGfu915Rbe7qNjSqnK157Iu9QK+7quEvZd1t+WqblRf1s3CKd3GdX2WNKYvE8f1dfyY/pQ8jqaA30X918yL+nPWRX2VhXtMY06XyaorsT26AqhuxPfpehytZtF9ukBu71xot86d6ruvC2EDunSa5uboUV06M66rCVO6kjyB6+PzAL9bgM9kALxkLhbnN0KzdSfwq96RwXqtnBn4kbJy4Dcd+mZS9c3xK3DaX/LMGR4tUR4FkWymUXLpI8wJK1Me7ToeAD4EvyBaYI7SA+idhvuLU/KmSKUCwHTWbOUsY9kBTtCUTzuOIwojHhjmA8XslaHK2sSq/j3T8Ms/xdSJwW/Hj4CfOT6b4TUHOBt+J6jymvOLXNfOXC8FiaXlithSyxdwqelAnSpZW1XNGEsVTY91R8tUa/BLY4SHhsmqtcGq+MRbBfRplXC7/WSR2kmWuugMdwHKJuBXy1aKDJo7wzdV/JuF37+kYfnbm5J/uJgxG4Z/SZj76Gv/Euf3Y4E3+3VVW8/So7dRbzz9C71DmGvwexO9/tRPcX7T8DO9+tuf6lVc3FvP/MLR608DRAogz9Da8izV3mfQH7lvzvGDl56iz+8PWvDGc1oy549a/v6rWjn3Da35+C2t+eRdbVo6V5uXzdPKj9/We6/9AVf4M/36if+MS/wFbvEp/f5pQmC+n5de+I1eev5JLX9rk3LXsEnF3N4GKrq4vfKdgzi9Icfptfn2azCIfFgs0xEJF8mhXdbnaVcIJQEUeb5b4V2apH91jPMzppi/PU+Xw/W8Qd2rvaQvcG6f9dzQrT4La6860xWXGDO7BuRMl12XdKWN2603dLHygibT+8mvtWo0iMrs0UbdOunSvYghfRFDmBs3pc8B1Jcp5/VN6lX9Kf2ivkafZeDQUid1Ged3PoZlIuhydI8uRXXrbBitLSdbNcm+zAlGUU1jxzs1eszF43zfp1hSGslCg5hRwvQhnUtkewsu8moG42+Ev5fSWV6Akx3le+on5+c6VKjaPTnk+wpVjusrYuokn7aZnFNAEGNjbS+5hymEAL98wFfAcoN8Hs9li0teaPl9+HkA6IGg4/wMfri/bKZKsg+lKYXJkhQAmL6G/N+ngI4JkHxabEx5qJC2mGKKIx4VrD/Nev84Ru5SHobfzo9/OOwNW9PuwO/k8kZHHud3jMkPA58B0A4WOr6sXJFba6F6pxr3VquSDbCVjLTUsiSxiSHrWoodNZTXC31SCT05uGjNMezpIRXtiqZhs0itm2PVSQ9QB+8SLeQMavnBJuIgwzdygNEs53eMsDf0cWEvy0wt7E1l9beFvXmsAy+w6Q7C3rJN02Gv5fy+L+z1hLrfdn2W53v8WvnHtbHYQUEd3+H6vutAoG/37pnTe5Dne2i29nt68/7SMNdANxt+j4LPnuv7Hg0Q5v4latpxRR/88S3A93Pc3s/0FhB6C6h5wGcQ9MDvDcLgd8nlfYB7e4PHX6TY8Tzgex7H99Yffq4Fr/5eq99/RVuB254VH8tn/VL5bVqhgK2rdGzHWp3ctUFBuzcqeO9Wndy7RYE7N+jgumVav+BdzX3tGT0HaH/767/TU7/9L3r2mZ/rxReoFqPXX/mD3nzlRe2Y68/OuD6WYw6rcs+Qag4NyOU3ooGjIzi6IV2PGtOduPO4MNwe8LuXdFH34gkTI3p1kRncoUNF6g8o0aV4l76ovaA/uz/T56Nf6PORO7SlXNMNWlEu2VQFO++uMlp2o4kws/6izhVP6AJ5uzu55zXI5+k5VKa+ffTf7S7R6N4yXaAJ+toJN4Ad1e0z5Ojiz+puIr1+s3Q7EZjGjePi3LoA8Ax6FyM6NUk7y8gxGpn9G2bEbaZJ+j3yZ9SU/toxIDgBBCdPMxoXQ2tNHFtbEjhQKHGAAg6r4XGRY/yN9h2voUBToHoKllX+jNQBvgLAl2cKrVHuSdzdMeAXiOvjWhRUrkITIbHBL8fgFw4IT1cqO6JcmYS/s5VBGGwQzDleQAtNjjIBYPrOaQBmrArF2YU50HPgt5q9fbTbmIrWsuvPblMoyWVSJG8/DdZOnx+ht+X8Huf8fB/J+UUwg2i5PgOfuT9Pzu/Y4moHfnFbe50NyydXVOr0tnqSit0q31uhsjVnVLmdYWeSnPVRnCOQ1o04Uco/nbXZp9mySry+LkDlrJipCuGHtytBrWx/aD8O/FiFVRvRpjgaPMNm4GcFD8v5naDtJnRRrSIWN80UPGiE/rSTLc5u8n1DDvzS2Y5r8CvkBKwiVgyVM9rmgZ+nx6/exqIcPcj5fXeo+8Pw+1v37D26bOD7Qty/vcv7mj69BxoAwj+kIYocs/W41zdvv6yFby7SOzi1d37/S67T8HvjqX9wwt3p0Ndc3095nNeQw/vgRcJQXv8K/X0vk/ubw+0lbz6nbQvf05G1Szjdb51i929Xst9eznzx5o+N1UYoP+iICk8dVWEoRyKE0xx7kpXt/pwps2+HAjav0ral87SAUPjVF3+D4/upnn+WfsKXfqNX//ik3nz1ec158yW98/or8uI0sjrfQRYLMP1wYlDng8iTnRzUzZB+fU6I+BnO6wug9xl5snsJ53QjlnlY2kcuE+pe5Q3/Hiuivu64rq/77urLAaq0A1RpyePd7LqsGyY2qVytZMNxcpf6CCFbKXq0HSplNr4O93Ze/UCqC/D1etEHu505+J3FGtlD5fYITvLUEOH1hAO/2bp5hikP8njnaTmbYrHwRGiHJk0nmjXM5+33q1OfD+vmDnMb2PURYfWyZamHHYF2tfsGwHHGS0dDqe7yOcb4N01EcxoaAwkTcW5u81hYq9zHaNvxLVYtKjtWptLT9cqLqnGUy/RJNlMoeQCwAOUDveKQShWh/FOVykOz4WcAzCH89SiLHYSm9HAqwJYHxAFm+VE13pPI2iu2w6yj+XnVtAPMNQe4Cue3JnJagM/gV7T5DOv+GW07kD4NvyBG7sLygB9Nn5up9lrOb/88O7UtT76fWLFjeouzFTyiN/U40xwGP3OBs+F3ek2bknb2KXARhxd9WqWYnQ0sNWBv3z5+CDRCljC+UhRYrIaEDgd+tSwvLD6WqTIfKi/7I1llE6qG08VsnShQpU+K6ml6bCIEbg3leMuIVsXR6xS6rtxxfga/Y3xf3wW/pMfCzyq9D8PPJjusuflfA35/u2blb8/b/luHXwtzsSveXE3ezqBnBY4nCHeBHLB7iyKHQdDC39fJ271J+Pvec7/We8//BgBS3OCxdymIrCSc3b1kro5sXK7IPVsc4BnoyiODVBtLjvlMuOrj6S9NiHSudXGsYUc1cZGqjmX6ICJI2ccPK85nj4K8NmnP6kVaQWj89h+fItf3hF7GYb7y8pN6A0f54buvURx5Se+9+YYSd+eSH5vQjZBh3Qga0G169m4F9+pOxLA+j6aqGj+O++N52llu50zpq2rCz9Zr+nP3LcJbAx0if3en/ya9eDd0m9D2Ru2EzqXgumjxaKZQ0OBlxY88te4rUIc3iw28K7lWqn1/mVp3MPq2NU9dm3LUuzVf/cz/Tni36HJQP+5zHOBOA9Cgdy16TFdOs5UlYlATIeTk2Ps3ZNBDg34sDT5Ib97+cnUfqJDbr9YBncnNjkADn8luD7BibvQE25bs42k5GwklJCZcHgsnZI5wAb52DbFItdefnkSf0vvwK3HgV0derU7ZrL03+FluzwBo8DPwFSIDn8kA6XF+3wW/zAggiCPMJkLMdtxfKmePxCltY5RSyellrjilHPJ+plzyfqYcc4TMBRfQIP0Q/E4wehfKeNu2eRxb+W4C1d5kzubN0765OTqy2MBn422Mka1pUcy2PqfROWhFk8wFGvxsfZVVXSNXNbFxleeX4vxWlirWq0bl5COKyAGUMMpSRJU3F1tbnUpne3q3qtNb+cfnqtQ/UYWHzzAGE+McLFLNYSPFJ7NVFpzPAlTO8zhdqxIsdfxemqtXA77vgF/UslZnhX38ym4lre7D9Q1zpJ9Veie/5fwqt956TMj7uRpxfp6Dh/6SoyM9YbAn7PWEs5ar+0sh+PjVUw8XOB4Hv3+J4/N87OPze3+58/s+Z9jNiqgNc3bTv/cbvUELizk5A6ADPeD3jsfx0bBszs+e+/DF3wLAXzlV4AWv/F47lnyo4J3rlei7hyS6j4pwdBWngxzQtabGy5WZpM4sVrBzNXVkJE4rLUEtqXFq43ZrWrwDwcLQ40o96q3IgzvlvelTLQOA5gBfeJbq8Yu/1huExO++/aLmvveqPnj3FS17f4GuRI7QDExfXOiQ7gb363Zwt+6F9eh2woC+ofr5dd0d/XPXF/pv/Z/pn0a+0J8H7+kzKrP3Oq7oi1YKGXVTulnFWvdsQknO1Bgi99WPOehjnZN7H3A7kA/sSoBeqdppbG73YcoD+LVxfm7ztjx1bGYEbmO2urdxri4ucMy3WRcpVlyOZKMyLu9iFI4TXUYGvilC1rGgLo0cb9VQYLMT4prbM/CZOg9WqJcFwr3+9XLTeN0LAHuAXvcM/AyIBsBBio7Dx10aZtpqOJilw6f4fBRxBk82yB1QrW7ymq2E97U++Sqjgmvwy2ePX645v0jgF1auLCq6VtUtCClzwOeRgS8/osqR5fvM8RkAHQhGPZAnHDb3l3WS+d8jLD09xNqr7YS/68n/fUr7C3PFOcuAHspdHgb8IsjZ4v7WxzrwyztA2HuEfX6c+5F9Cue3de4ZSvs225ukQ/NxfsAvgMKF9fqZ+zP4ndlh8KsHfg06vcHgN72+KoA8X9iKWoaWe3F9OL81JRxXWanyU52EtqUqpIs7hzm9HOL4SsLdauYHq+kwL6LBsCyElTccplIYQmd7Rq0q49nuGskJbtGlnKxEvjC6XkXm/PbQUrOqcBb8Hg57/58Lv4fBZyNr/5bhF7Aglirt0xQsfkmIa5XdXzrhqzk9A5/dNrdnstsfUKX9ENf3Lrc/ffMFHVq7WPF+e5xQtjY2VI2JnCiWEgP0yBNn0R+XnaLeXMYiZ+TOy1B3dqo6M5Od5zqAYXdumiMXgGxKYRIhGscQzDkWPrvlu3mlln74Gk3Rv9Azln8k5/cGxZP3CIvnUTh5j+8hiUNx7kUMEOoO6Zszo/o8ZVx/Ljqrrxtv6k899/TngS/11eBn+qLvlr6gTeVrJjE+Lx+nwguEjlVqBEAM+7K040glIWWNRjh3o+9AISBizA2z0HGkVK1HK1lbVY1YZOBbpTZcWotXodq2MfYG/Fyom9DXvafUgd953OfF8EEHeE6VliLF+XBCXcBnrm2ENVhDRxo0yBJUD/jadxfL1IGj7GaCpJuDj3o49c2g10XYa/KEv+YADYIWGg8E0HR9rBEQNqB69bNhpsuvXO0cO9vMuds1+zAvFDb+NeBnULQ8YLqFvkGFnOpI6wztLxl7kpSxjcUHLF9Ip6UlG/CZcmiGzgJ+2cAvd8MM/CznB/xyjzN7HMxKq60fxmrrO9Pw817AyW1zs+RPv573x4XAj6blNc2K3e5muYHl/Oppau5wlhgY/I4QhoYsq1Ta7h6dYqztFJtY4vZXqxhrnBuEpQ2B0lFY3TOVquRMz8oM9pWlN6oksUxF0TkqiGbtTQzTHFlNND+z8ZUj5yoTKYwksZ+MlfeF2Oozu+oAbzFN1oXOeJsn7A0j52cNzn9r+D28lfmr+0WO72tknl3wcA4Fdw4G/37NLmTYax/dpPzoanXL/81eymmLOr9Ls3N1P+Z236zc3uNf/xUFj2l9f97Pnn+gfhy1KX11k159+imgZz18P8fpEfJa2DsDPwOg3TYImt579gnNpeL6PuHuEgAUsHYpM6AHVRF+kjXoHKGYGIWDY1tQZoI6s5PlLmAlWlE2O+vyEAduo4HiHPUYAIGhc0U9+ZnT4naXQRAo1idFU5k8oYTD+znDdo2WALrnKcI893tyjC8+qbdff1Yf8diH77yohXPepU1kUP9UeEXf1N/Wn9vu6s9dd/U14Pum966+ct3SVy23maygZSWNvCBv3hM0Mo945Wl4U5ZGOZBrjHNqRg4DQkLFAQ7t6jlQTJsIOb6juCcWk7bQiNxE03DDCfb6scig7mAZ/afMAQO/pq0s+8ABGgw79pYCM6BmrszcHS7Uo2HydAM4tb7AdrYlkcPzqVYXLq+DvGGrVxFbqAum5VXAzkCcJoBtY+dm24FqRy3k69tQ+35GTjkgqZPZ4m42zPSyfNjNWq0+9nS6j1RxHwfJqYsdhOnNuxhH3ZOlSjo1Kpki+T7nV0Chw6Nsa3OxgodT8aUqDODMLJnTy7JQd0Ye8Bn80oOZCDmep/QjrMLab0tPOeuDM0jSCX8zPg1/ICZOMil6ZHMQUzZr8XPZEJPpwzLTQCZMcH8/2QL8trxzBvglzMAvU/5LS4BfASpiwqORsLeHnX42X0try0bgB4T8F5bR21eEG+Q4PMZ5wtZV6dT6UiXxA8qnoTInskY5seVKT+Sk+JQaNeT3qYbzO4qzqACllSg/MVeFSYUqSipRFUCsyWhSTWqDo7rUJtUn00t1yqUz5BCPLwN+CwvI9Vm+zxqcqyl21CkK+MUQ9joNzp92K5mwN30m7M1l28ajBY9qwt4aGpxrWWpQZzk/GpwbKXjMDnubaRyerR+zcflh+NmqJA66tsOuv0ffdWLY4x73FD5+DPx+DOz+utd8idt4oMeD8EvgN61BB5Ssh995SwuZnHidaYu3aCkx+Jnrewe4zCH39y6As6vHAdr1Q8A3F9f3ETm//Us/UsrhfSo9dVxNcbi9pFi1E+J6nFxvPif+AToD3lBpgaPhskJHdnuwhPxYUa76ZuQuzAWWgJGPcwQIm/l8lgtMALAH1y/XXID3HD2FL1hPIbnADwl/59Mb+MHbLynucKz+qf0zQPeFvuT6Tctn+rr8qj6jKnuN5uHr9M5d59Cta7SRXAlo1CWW+U5sz3fAZwAc2UP117tMPYCjx4+iBuoOBDI0PdtRkw0x7RT6WlUdgiHAWVWy97KapQZVttiAcLgWVZNfq2PRQINPpRpxh01H2O3nB7S4tpmLC8TBBdQTNlfjyoAqM8Steygi7ixgVyCbZLZSXNySzxgdo6Ss0GrcXXZfDXbfi5lj1M6i4fZdBkKbQ2YC62AtDrVSXT4VALuUx8jN78lnOCFXzTsyOQaCxQeH83mTqlY++T5jQHZYpbLI62Uz7WHjbvmYotmyxx6ISi/THc6UB03P6dzO8Ex9MAWSEUTTs4mpj8xAGp+PWO6PJQmcA5LOstS0ddEUPE/TnxnhKHsdhY4NrLHawsLUnewQ3MtarUMsV/W1rTPp+snmD2K0+e2YGfixxn5uOvDj2EpC4IPz8oBfPc6vh9neciBUrWjOF/AjJD5CUcTnI4C0vFwJuzlkaAstKZtZasDa+nxGaDLjIHdatTIziO+z6tVWNqqqtC4VZPMDyS5UbgbzdemFKsgoVxmrtasBYC3gq021qnCzGlP7lU+iNRb4HVsyHfb+LeBXS6vLXwK/VkD2lwDQznp1Tv/6G8FvdsX3cfB7dEX7Xwe2h/N7j/8cj8LPXN1XD8kDPrv2szLKdOTjSL3GlMVbrJh6m+qtTXC8SwV3DvO7pvdpY3mPmVxzfAY+K2rMf+VpvQcQP339OZ3Zt11l4eT14qKAHhtZCGN7cwhvcXB9hdmAbxp6o+WMhTkiHKwo03hlmUYrSoBgEc8XarCUQ7JKCh31FxM2FlI4KOCMWtTJ52tIjmXTB4f6kE/cuvwjFiKQ/yME/uPzfK/A8GNC4o/IC3703lu6WXpRX5QyXUET8dVY+t9CXGxAaddVeuaunmi9r0vHmnQWGA3hrtxsb+nC5fXgmLqO16mDRaTtqC2YlVVcm0/x+89Zu7W4vuqQZrYw16uKfFo1LrEah1jNHHANqjsAAPezYYX1b437K9XCeb2mdm/AhPFwoU7C13afOrXh3Fppi2lmS0wLBZMmgx1rtBo2F3LeyDQAG6gc16HaHeTsUM32Qkd1qH57kTNj38AxE01sU28kpdUMKFv2cAj4zAx+vc0mb8tg400q7UBpnB9MPp/V+Xm4u5xgGMAERwaFjkwey2bZQa6JXOfjlEMrjM3yZrDYIH1muUE626ht0YEz4xuI40NZtvePpQgZLD7NYi1W9t4MZbMnMGMri1I3sbllA83Mjjizg+kyg5+zTJUdgs75ILYklV7jn2x+/4fhd2ZHN/ArpYm5QjFbOuSLKzzySbG852Uz0lak+F3tStjV6kxiZPBLkMO7V3pSvVIzqpWcTTIzm2WMnPlZkc722twapecy3pJD1SaHlVW5VZzoVs+qK6q7yazkTuMdkCPzGlLcygxoAH71fI0Cegvz/1XhZ+6vgRnfR52fwe8vAaAHfo8eeP0oDH+M8/tWq8v3nEfhgeCj4OoFwj+kHwfMh+FnLvBR+HmA57nWbJ6g+fgZx/HNYXLiLXN9ANBgZwA0eW47BQ/yfe9T4LCQdy7wO7DoQ/LCjEEmcLRpaqK6s9LUn5+t4eJ8x9mNVZZovKpUU7UVOltb7WiqpopDdCo1UVXhaLyynAN1gGB5iYbKiu9DsL84zwGfQbAnP0vteczYJlEVDDumE/u3aiG9g8/TR/iHp/6LXrbc45zntPDjOeT+XlLa9lhdPtalK8fcuniM5aGBNA+foHk4yCYm6KMLd2mKfrrx0HaNsQ1lkDneXsLYHtTFxIcLtTO62XycjS2BAOUo7g3Q1fvj4E7w5n8CE3CMLc2Ar3I/c/CAs3Zrtho3E/JuwmkBLhfLD3q9KtW/m8O/ONzINMg5vn0+FCxYgNrJQlQXjq2FzUgGveYNuWyPyVbNGs6+XYvWE6ZuymUNP715VI8ruZoqNuc6KmO1VjnV5cotBZxNUqhqoFnN1zQo1m1nPHV7FpBklf3WLJ7PVPXmdEb90jlPOEclbHWxEbZcIGXKom/XaXIO4DEez7HRthllHy5gImxamSiDOWCbBsnktRnIVmLZNctu2+P2uex1jMja2vtMFiVksig1c0cyK/Hjlbo2WmkrI5WyIhxFKAUHmLIGR8jccfrWJKXtTFbGLtbj7+Lc3o3vRWnTW9Hyot3lwMfp2js3jYJHkQ5+lI3yyPnVU/DoJuxlS/OScsVudd2Hn89HuTq6uJDQtJVNLp0cLk6sTi9RYWKnUlIalJpZA/xqgB/nhxYPqiy7E/BxtGVekZJRZm6JCksaVMjrygiNyxNY8JjRorY8QuR4N/OA9YTcDfQYAr8F+QrCfZ78F4a9j3d+XxD6osfC70vgZzIH+MP6twG/LwHiA7mB6rdEHtL9kIAfH+NRn+PuHtW02/No+/sH9QYLBN5xpjisuPGL+9DzgG82/KzqO5cK71xmdj999RnF0srSTLtKN27PA71RXNw4Dm+iukyTNUxOAL7zDfS8NdQ5OldX48hAaBA0mRMcxQnOBuAgbtEDwO48Guvz2TdJNbiKtpjUE4e1mxaYd8j5PUuLjW2NeefN32vJR29r/nuva+f8dUxutLHrrh/IMeFBtXWKYsNk1DAbW/o0ytaWEXrihvlbcNOg7KZ40YN7s/yYC8fUTo6slSJHGxXe5j25TujYgpNrYJNLExXZWs7pqGWpRzXhZQ2V3lr2/TVQ6GjbSMV3Y4G6twC+LVSKd1ZqkKWoIxz/YPAbOEDVlhMPuw6y5JQJq1acWhMLUhsAWCPQbOTj6zYyibGBzdHcrtycAeRoOwNg5VtzUJZz23lsRgbCcsBZxTk71UDXYOkAk83szsejClTFsuIKdnYW78zgiEgKnd5sS55RJvO8mYy25TD9kcPGlxxf3BuVYVOO9wNl8vo0lO6bzzr7AqUb5GaUzms9yjjEaw7ajkDgxxr8DJat2gFJ6QxUJHMiXMrSCCUtDkd2jVAiwxaJq84ocU2iEtbHcSRmvJLXxeknG+ZEaP1bESwzjdPuuUnaMzdZAcuK6PfLcAAYsrZW8SxjNPiZ+5vt/Hw/zsUB5ilmexPfaI+iOYO3gCHuEvr5sjJalZnVqAxcX1F2ixrz3SrPa1NiTqXi8gEmSimkIlzRrMKcGpUYAFNrVZ/bDfyGVMwvTxKJ1qhNHJIE/I4Cv9BFlu+jsDKT84tZ1qLY5TRC0+D8Y3N+j8KviU2+s/Vt5/cF4HtYbfzhz9a3XJ4n9H3M9bsd38PHJ9rhOt938pg990OO7vHPG/S++F4Z4L7t6jwh7sOAe9Ttee6XbRzE9b0w06j8xEyO7wmquL+97/hmO0BzfhbyfgD43iPftm/hByoOPgr4kli8ma+JilJNVgG76mmdrasCclUcpl3L+vU6jk+sd+SBoF3P19c6TtAc4Gz4mQMc4HN68oDmAF15aeqYqQLn0z4TdnCHljMH/Dxu1AD4+su/0+K5bwPAt3CF72sknOUEjJeNUV0do61kJIxRt5BeeunYmXeU9hBrHKaBuI+9fQP0vPaTb+vdlq0e1LsjV9278hy5KIZ0cJZNK6FkIyGt5e8ajjapEdX5clbH3nIiEh4HYm12tgdnWHfNqHtvDcdzTqsLde5jzMzZAN1AsYJDjtiDWbeFsBZo1QC7qrW4OnN+OMCqjTkqY8dmmReLCHbh4PheKsndmSp25nCk67SqKLTU4Axr7HPMqBqQVm0iv4eqNnC2x4yqN+L8tqez3CBHeT64Pt8HMuDlsYw1j21NOcwBZ1PdduSN65tRxiEAh1IBYhofnwrw0gBdGvPC6fvZ/beXxacmeiFT6LtMxXmmbeKsj/UsPeAcoPSVqUpelqTkRcz/zihlMaBDiUvjlcDG+LglXJdxKtyKM/rJurfDtO7NcAd+uz5MfAh+++dmKnhNjQO/AFyfz/xCcn7t5PwKnbDXbz6Hm3+cpUhOm8o93q/YA9h01vE0pvVQtKChOb1dDdkdashhsiO3RzW5bcpMp0BCzs+UmUO+r4zWF0Lhkpw61KRqjsKrz+5nz1ejEvjPjNzAunxyfoGfFAC9cgd+oYzaRS7BFf4N4New497/kPCzM2UNcLbV+Lsg+D8y/Hzmh7KIgEIGldv3AJ4zqcHVZNDzXB/k/37hhLwfAr8PcYlBm1bT8hShQfJ6E+b0AJiBzBPeGtwMdpebGx3Nhp/dvtTU4DzmCYPHqwmBkbk/k7k+j/OzsNdF9dfg57i/BJLmuL+9TI/Y5pjfMVL3Erm/ue/+UUs/eUfz332TsyjSdPYkkw6cMTNG6Dt8lMN+0BhLPcZ8WBiKAxs5REsIebnBPRQ4qK524+B6ULc1LO9kgzPV1vZdpkJcGsWDA+TTDteo2Z/tzbSnNDKF0UKRoXU/Ob295PT21THpgfbUOnLNUg/bzju538HzBj6T5epqcYkGv1qAVb+piDwfDnMb7WQUNGrYm1lFb2EtrSr1tqkZZ1rHSrmavbweN2rP1wHmenKBdVtxoFvIA6Lpz5fpqJ4V/I2cw1OPajakqpxjKEtoeclhjtc2t5iyuZ3tV4xoUvZj0YEP7SooAwhmzlIaa7Ec8T2l70e44kwvwlqURthvSgW4qWy9zgR4mWszmO5IV9oKdv0tY9vz4kQHeimf0Ps3S8kLcXs8njCjeLbFx32K8zP4rXn9FBMeZ3B+CcAvEedXgPNLcxS0upqwlvE2DiY6MC8LJ8b6KlyYyRvwHfgoXSEb6doOHsauNqgjqk8THE5+lgWIk+mEBLkj5FSG1Jjdra4sNjknkANMLldBCsqoUGl+vQpyanF/9PVlNag8p538XxdjSI00TLNGaxVubyVHVy4sdOAXwTKFMEbtpuHX+i92fgY/UyOnd5kD/DHO71En+Jc4P6cYgr7tAL/t/DznTfyPCL8+flbfpfbt15i5nY/zY0LjhSfp15uG3jw2qcxlVM0DQSt4WChs8vT2vcNY23JC3vhDu52q7mhpvqaqyu5Dz9ycgc/gZtC70sK6da523wO82SD0hL8e+I3gIK34MRt+FvZ25tATiNpxms3p8SqOClEQs8ALqPQ+xcboZ+n9e//t57WIpQiL5s2h0OencfZWjvrSanKYBuD74jgGzpseOkRP3AFaUfbXamBPObm5UtZ80Z6CuimAuKj62qRFjy0t5dpN03Er1wYmO+poRG5EDbSf1O4mFPYqw/VxQNF2qqyoe0ZdO6i8zpKL222c/9Eyo0bSUA78ZqDlgG9riRp34CTpn62nWlxzlAIKK6gaTpWrjoWiTeQgm6hGN1Kcqd0H7PbSGkMFuGlnmZrs43Cg9eQe6wBf48ZMNQE/W8DagurXc84Ha63KOcMjz8JcQtZpAUFf8nY4vyxCeQ/40gFdFj+PLH4emTjfTHKJjgjBswjz0zegdVkcC5BF9TZVqUAuaSnObnGSUlDaIq4zylho9wl7F5xR0vwYpSDnCgRTgV/qEqrBANJAmbyKTd7r4g1+ocAvhANeorWLUTevefE6sjyPxaYpjk6uLlfMDra6sEnZKsFRW5vZuFvACFw+43AZKE3BG4Bf6BgJzVaNEwZ8FTGm/8bA9z/Fs1EiZ1IdRaNqyiQhnDqoSQ5d6aZhsTuSI/aY7KinwbkxmdPkU6tUlUToS9GjmHMFkvjPj+AMjxDOBInEfZ5YXOLAL4pG6x/v/KaY7T3PeNtFjqzkjNWtN0kcI87wqGPErZ6zGxpoeZnt/mbD71HIee63kxuc/dxs+Hng9ujVDsyZ/djD8Ps2+Czs/deB33TI+13h6vTj3xP27v6MP+TP1Lfr3rc1A8SQJal6g5165vbmvfgHzQOABr75NA7PBqCn6GEzvu/jED+ksXkOW1z2LPqAcbXgaddXUaRzNeT1ZqA32/FdbWU5ZxsH3D8CQA8E7bWPwm/a9U1Xez0V367cDAd8LtRB719bVpKqcX+JTJFsWPS+nmF9/pO2SOHVp/XJvDe1ZMF7WvHhJ0xnUMzwY/zL/4GGDhv82tTv20oOjhExopcBzuzo42RCa0520avXRqjWQutLm/Xs4QJbOL61GbDUUZyoA3b1e1nnRqXWwFdH3q6BSmsLRqBjBy0xqGtGbTvpzXtE7V6c8EYhpInQuIEN6PXAz9yayaq8DTi4xp1ADiDXBXAKXAxFl9R6NaTTZpbI+SAR5jw5HIlFCga/hr00MFuFF/g1U/ltogJs8DPwmVo4d8TAZ2pcn0ponO64xXzcZC79i7k4uwLmlPNp5i6k8pxPCiB9F9VeKsy5FGLycJH563M5yzibpQRUbj/lmEuUswItxdkt4XhLZK7Oo/TFCQ7MTJnLUpW9PP2+claypn51JrO9LC1dx21Uytco5d9vKuDslHxaj7K8aHLe8O4prXkjSFs/iNI+DjPy+igO+OVQ+EhydJJjJGO9WF+/soh9f8mEuPVOQcR7fjauLw23mKjjG1lREzaifFbiXDg9pj+HjOj/Gzalf45mW0XmpNqKp9SR2kc1rFU36T26TuPmOaxxfzj5C+Z4+1hT3UbvTiPH5VVEse0hrIWQt0rBaws4IImevtWc27u0zIHfaRqtHee3+MeEvY+HXw2ncxkAZ8PP4wBb+AP+IbVx2FEbkPDIYPh9mi6CGPx+nDyHaXvg101l9f7t2VDk8/b8oL7gNZ8/pO9zbQ+eA3Bej9EM9Nxed/Vt3aGv77qWvrEE8P1a77MWat6Lz+jjl57WR3/8PXragZ/pQ4BobS6mOays/+gFcoFseVlASHx69xa5MpI0QTV3qrpU52orHbfncXSeUNegZ/AzGQivoEvNhLszIe8Fwt7zDeT9KH6Y8xsjZ2jws3YXy/NZuOu5uvJYpeaI8BcA1tBIbZXfA+uX0aD9cz3x0/+dA5Ge0HzygEs/eU8fv/Mq5+3i5g61aeBQ5331cYRD374mCkgUHxj17MGxdW8tYzKjmLlctJkT2lDH1lIqtvTRmYCUqZUwtZW+umbUtBvtKqcQB8gMfgY5wNaxq8ZRp33u3RRSHlE3Z1y3Uwhp3YZj5Os0bJ4FP8DXgHNron+v/kCVyo8T+qbhFqua1VXToaaCJiZfGlV/nGMx6StsOIhLxJk18vpmvr8mwmUrnjSQP2wGWKYmqsZNVI+bgVfzGqrA5BVrKI4UUxUumlExX7eIYzlLNhSxHoyVVquB48o8VlEBvRU5yl0GqFDu0tli/nYZ4fPyGa3k+inP2xXA5a3mY/hapRRwSvk3luFqK/key/n3lROmV6DSnazXArRlbMKpZKKl4kC5yhkXrKZ/suxEJU3OnJy2/vVA7fwwSoewkHs+PgP8sgFfgqOgtSXAr0nHVxUDv0TWS7FVmYmLgx9l6NCCdHl9EOfAr4iKVxlzjtciRvXnY0P652PDusf2i5H0UblKz8mdQH4E63+eH9TFFWka45CigWCOElx/RqPLT6uD/pxW5hzrsOCFnB4Vy3984IpsJkpqAF+JQpazxoqCh4W94UtYn/+jcn7/OvD7Idg97vkfCz573bfgNwt4syH4w+AzOD4Mvx8Nvsc5u1mPPR5+txW3qohFoE87RY15L/7egd9HXD/+I1fg55GFvx74vWfwo51kDiHvRrYs57J9pa8wy6noOm0sddPw84S2HvjZ9T782gEgutRCCIwuGgTRhaZ6nQOAEzWVTtFj2vXl3Xd+HgfowmW66B3sLMhSB1MhtUx+FEacVMCOdXoHMD/xj/8HByT9lLzfy7i/t7SAed8YVij17qG9ZDejX3txemiQY1sHdvOYF/DbXuucPe3eygIB1MXfiWsT4EOdWyheGBSBVDuyYkYb8GunSGFNxc3Ar9mLjea4OFPrjMPzwK9rFvx6Aa1HBj8Ljdu3MM0BbJtRA+BtpDpsIa+5wSbgWs/CkDLycVVMVLWUcJ5INevmyLlXnmHYgF7EBkBRj1NzAGx9fnyPjfa51mNSVuP8ZtSwirX/HLbu6NMC1a2kMLKGuf41+ezTA3ioYBWwA3IFRI+mvKXTYDPlLSdERoUwJx+3l4vrK1iVAyBzcG98DIArXJenYoBagnMt53CnEhxjOe61CihX42BNVbjTKv5dZTCmbHeByvcgqurV5DGtMbzZRgZDSMtRk+hgeqw+vplNznNPats7R7Xno3D5Lk3UoU9iFQBhdy+gAMLcb8jGMkbMGjmbo0x7PoxX6HqanflH7p+XLN9FGU6u8OR6bGXUgFpjOa+AHWP3fN367FCXLpD87c0YVlfZeXWxlXmc+P3c8lSd5et0rUnSAI91r4zV0JIYDa9MUDul8k56oIpoFA3fzLp6fiBR66sBX5nCVlbh+CoBH8UOtknPhl/8iulqb8qq6QkPU/bacbq7J9nkbGutLlCSv0I+4hol+utO+Gvuz0JfJ/zdPh36OuHvQ7rLfY8ePGfO0HF/36PHAdDOiP0xELQQ+XFO79HH7HUedeM+TY8CsZuv2Y2De5xmg9BNzvOB7j3i6m5z/4H6dt156P7s59a8u5b9e9NFjQWvcC7GS89qPuAz+H38MhBEHgdo7s8JfRl3+4C+vg/pAzyyapGqYsKcqQ2Dn7WxeFpZZhc4zPWZzPE5rq+tWZdbmxzw2W0D4eXWxvvwO1tf4zg/T7Oz5fw87S593O4qYm7WAIgMfhb2FjNOF0y7zUcsOfj1z/5P/Y69f29ze+FHFD0+eJ0WLD9aTRj+38X8K834bjSAUejbwQKBbXW0o+DONuP8NpWykIDjKDcwyoY88POAr337NPTaCXE7CI87CJNb9lQgg980AFt388eLA2zjD7yV+224O8vxdQLFbpygR124Q9c2XgNgWzayFNgRixEAVyNANPg1kAus53S4SsLRSpqO61Joi+FEt+bTLapl3VUzFWN7vo7QuX47ecH1hN7ryEGuIRQnDdXAHH/9Cj6OExVrqQ/ULGVL+1K7ss15GVVjVMT9Qp4rXE6YifK4bdeCFTjCTwEjkDQVreK1qBg3WLyW5zZwVjeOtYqfSRXfazX/flMN/+5afj4GuhpG7zzXSsb8HNChMoo0FYTXZd5A/TDHfLIQuT2cZvKYFnUmdciV6lJ/jltd+V2qSsH5HeQU9F0fHAV64Tr6aYL8Fsfo2GoOM1oYzYn30QrbygTH3iaFbSoHfmc4o6NMweuK6QlMks9ic36xCiIxWQP4OmLZVkES+DoTH5e3N2qMfqP2rEH1Vp5TN/mFUWL0qUWJGqf03LM1Uy5I3EOStG91kvo3845L5av3NFMgwC9kQyEV5gxFrGG5wooS8n6c3buEA5WWVPOOy3YZnF/0TLU3fkUH8KNIwkqrb8PvrAO/Yg6lMfhVbrn2F8DvURhO3/9/CvweBt5s+D1y+5EQ1/J9j3N+DdvOae7LL+vdZ+nVw9l9wk48g98nQNDj/Czk9UDQXuOBn6fQkcSERTNLB0YrCnWuvooQ1lpZ0EwFd3bI6wGgA8EZ5+eB4DT8mu67P4PfZC2/g7g/K3oMlzP5wfTHIH2DA1z7KKz0oG7mgw1+VfQX2uaXUPYELsXlPUXF97dsjX79j3z/H7yhhRQ9ts1dpwH2Vw4huw5ub2DVFBDczhIB4OdmsW8vjf+9WyhoWNiL8zN18sZu4OvAoZnagJHTxgLcOgGf05xs4a/j/qZd37QIfwGeQayFz9GG2nGQnhygXTuBlT3ugZ8BsBngtmywj8HJAeP6zbg4XldHHrHpAJVkZoRdLElop0BTT99g/Y5qcndAZwNuai2gWcVW9U+BzwoeIwqrQVWLi1Ah29ppkJ5RhV2X0B6zHMe3In8aciwlKV4N1NYUATc2N6HStUU4QgwTsCvl77wC2Jmq+bfV07NYT9tOPbnSOn4OtTOq3MeZPowKVpIz9KiK6ngFVepK5qer/MrIYfLzCuGs49P8W2IBXgKONrFB3Rlt6ivo1WB5n0ZqhtWc16Jsdgv85OBCf+2d56vDnIZ+am0ibguYcXZuwPJ4eXPubjTJ2CSaJyP4ge8hNA7nHSV4Xb4Ozk/QEaonu+dF6BQNkQ0MfPfQ3NnH6y6tpcMeYPUwdtOcMyh3+VkcT64m58dp7JM4jS6Ok2s/5X1mGrvpe2rDprYyutNCI2jHmW4Hfsexvv7A9cSSXJ36tFRR6+oUxHxx0GJ2BgK/07i/qCXMHTuzve0y95fMGR5pq2mTYaFp1toRDo62bc5T7PM6S9HD3N8l4Ddd+Ljv/mzOd5u5v2k1kgtsdK6P6i6PPV4tPD5brQCyDSf1qNp5zNzfD6mT13jURb7O4+4efuzBa+zxLlzoo5p2g493ffb4Q/DzMjc3W7Nzeg8/17frLsUO08NFj2j+z95/gWouJ6hZceOTV5/T/Jef10IguOAVRsTI+xn4nMLHi+T9rO3FpjzY9GIh757FH7LG7LgztztZU0oOr4GTyQBb23Q7izm8Gx1tjq638yaL7DHntovHOxkvA3oe53eto9UBoMcRWghsAByjejxSUQwAiwmDmf0tYUFoOWNvFFf6uHYR/lbS7FzIwoNI712swX/H6ff7DRukX2be+MN3XtGCD97Rp+9R9NhapwGAN4TjM9fncX79ANDg17eVsBf49fLH3bV+2vl53F+Hhb5O2MvV8n6El504LtcenN9MuNsE8JqBgkGvZTvhKACrA6ANfK6W9czfAqgOjnlwMVrqUQvmxNQMcJrJ2Tev4WPXVqtpHeE0f0emOtJJ9RsA4BZgup3Jkm21amJEtX4DvYVrWSS8Cpf3KdADeBVLilUO7CpMi9i7yZIRA181013VS7mNqukNriYdVkvao3o1r18N3ABc2ToAB+TM1ZWss5wfuTfgXEXIXwfQ65hQacTVNgG7Rtpz6mZUy4KUKtqEHFkLHWF4BUWYSme2Ged6hIEINuA0MB7YEt2udo4I6ErqkotzwTtYINuZ0SV3XpeGStwarhrQQA2n6pV3qia7TvGnkhQUEKyf+C3y06F5B9nHd5J1VTEKXRGlqI3JCl4ZzyxvtJJIFqYDsVj6gvbODcX5ZROS5sp3Yaz8lpzRgQXhCt1iB5L3qJdu9l7i9tGFGer7OFVtAfzDaHPpp92lg883+XGsRoDfIE2GLkZ62thd1kllqIWliq1H6tUUQjM054EWAr8TJDYPc7i0//x0RfMfYhXf0BWEwEx5RHOwTNRyD/xsuUGL4la04f46lbqayRAAmLl2iMHmEeA3MQO/8+QMLjoALDcHaCHwtmuEvzdUa+LQalP99huOGnbcRLf4xZgtA+O34diy4za/nA/UuvMOyem7j9EderruOurg+dlycd+jTm4/qi5A87jHO9mTN60HH9PFbVM3H9NNiNq96/Ys2f1p9fB9mPoIaft23XpIvXxM724e33MH8dzeWyTxb96X3e/bx/P7TXfUf+CWNs7boLkvked74Xe0ujyjT17D9QE+08JXLfwFfOiTV57hNU+xvOBJQEnRg5zfPCq+3is/UT4rptrSEwh5S+7D74arRTdd7Y5udXY48tw3ENptA5/JIOiRwc9k9w2ABr8JpkKsudmVzQHhmSlqSDrDBqFYtWalqIfQd6jSRuCYe02JdXJ+Ub67tZnlqa9Rjf41hyQ9T2g+57Xn9Mn777IF+h314/AGduD8CHn7UR+3ewGJeyt78rawsoqIyb2RBQYk+7vWsbrKUZE6cDwuwlEX4WiHyQohgNDJ1wG6Zm43AMUGIFGPGgFo0yZARdqpYS3tKSst90ZIu5rwdi0FCQdyM+J5e7yRPH0jYWrjympu87e4Esit5roKR0UaqZ4WMlMDt2u5mmpweDUsK7Gr57E6gyCfpw7VW9g7o7pVVIT5GgY7R8C2GuhWAeUqHGcVkKshBK/m31TFv6nGXCW9iHXAvZ5N1E3WiM0kSiPDDI2E2nVca1EN29trvGs4BI2PQdX0BtYcJtwN4GufpO8xskVdZzrlToY5ab3qZGdAF7tC+/LcGirqZ5xxAIc/pKHqAQ1W9am/iteUtis3NlOnj4bqhO8JHfUL1E8CPjmgwx/sUejSE4pbH61ITj5K2JSgiE9P6xTHTmbQg5NNl3oSV28aV8M2pCl2Rx4LT6N0lC7pIwAyio0JnYk9WPcs9QG3gQ/j1DzvtNpZz9NSNKTe2A61AMmRj2M0RM+Ne00Khzk34/hmutupPHUEsMaHJYnlbLcoYPFiEAlUvwXJOvpJhmKZ8ggmz+BUfXF/p1iwYC0vUWyWjlk2rTMrWoGfi80uuL81bhaaDiqHs1XzOX4wn0OnizafJ/Q193eRDdOW/7tCTsHgd+0++Bz47QB+s9RoINx2nVzJNedq9z1AbNgGIFELoJytVjaZPPqY534boDG173xYLu571IkDe1RdQKqTg70f1u0Z8Bn8HnxMF7e7DWy7DYAGvpv3Zfk5y9mZunff4zXcBnI9e2/cV+/em+rdd0vd+67LffCWeg/dcOT2Bn7eVx31+VxTn981DQfe4jwIPsfRK1r09jtOkeMjXN0iTktbyGKCha+9oEWvv+gAzwO/BS//wXmNySrBcwHgQvJ/u2lxObVtrdIDvNWQGE3eL88pdpj7u9Pd6eheb7dzfRSCHuDNBqAHfuYGreDRV8QkRXoSeyNDlENRJftEANcAVlqdVFlMOKFulDpxfeYKWzITVUKvXwybor0+na+3GXX71U//Dz1DK85bAHwu1d4P33yREJb5WtyfOb0+NA2+apxepbrpf+2lDawHGHQDhS7cz7QYc6Pq2QEE24FiO26wnY1IbbzW1Mrxr43raFVhg3n9Wm4DtwacWwNr42pX4pjIgdeyUKR+GSEshcBGNqg3cITEo7Ln6pcDueXAZkaN3Dc1YSQaUOOnwBA1AMd6oNhIeqlpLTBa/6h4HW6xCbfYgux7bNrE18U5OtrO5yOUbtoJ1CjGNAG4BtRE03UTkWMDamTyxNTgAK9edSxjcORTS1ECIHtuM9ZaF4ALZN9hI0sg2kJYr4+760noVHdqL3WEfvVludWXzaHwBYO49kENVw9T0WfapsZu92sI4A3UuNVf28fQBMdr+J/SsX1HdHS/nwIOHZG/7xH95Cjw83t/t04tClDc6lBFLj2upA3ROs0K6LBlIezAohzN6VMZuDSfBbwT0sSYtDdPR5eFkwdM0nF25SccyJArpk09nDw/OjdWA3OieTdKUSOHtrQWUvA4TI7j43AN0HToZryklaHoXjZYtDGe4oz2AL82gNfI/r58lj7mstAghEqPwe/YoiycXw15vzLFbGhywGe5vzMclxnFdulotkvHLm/C+Xng1/0Afhw5mM+5q9PwOzsLfoS/2y6TY7gK+B5W/Y5rwO+BGrk9rasz12vk/W4+pFbOnjW1cfh2Ow7Krt8le97U8Yi+DbZbhLu376sbSHXxMV2AzNHuGc28pnv39HPdgMzF7e69fCzurMugtv8G12uOenFr7v2EtKaDhL4H7wC2W8ye3mBnG/K5zu1rHNBzU2PBdzV26i6jWwAOnYv5UleSvtG15D/rSuLXuhj3BaeWfaVrid+ohlO/Pia3N/eFp4HcHwAf+T6qu+b6DH4GPgOd52rOz7kNAOc//5R2zKdxeMsqnTmwg2MKfTh74xiFjwhcIIUxIGjVXqvs3u7i1DIAaLLbHhfoCXsfhZ8VQKzQ0ZWbRT9pAgtMw1UedUrVZyJYZcWbNGphu7Pl+VqYITZZ35+1vFSwEj/h6CHtX7dU73Iy3G855/d3nPb2+nNP6j1OiJvLOSJZKxLl3swY2xYLc8n3ETr2bqKLYQMbjtcBQEc4OlyZC3fkwpF1rGJUDdfU8mmJmj8lPCWt04jTalwJ8JyCAo7McWC4LVxYHWAziDUYyJZyewm3UfNSwljUsoww+RF5nmvida2sovOoZQWvXVmrFrY1ta1tVOu6aTVvYPnIJq4bGyiQEPryb2gwuCELh5u2NTpqxd161ObFx+yqn1EtLTp8HSrPzXvRfiI5INcE5BzQsWihnoUL9d5c2TjT4MuV8T1r6G5gmqUJ2DUEcvsEYTm1gLbIVrniutST0qv+zD4NZPfKjXpyevh9GNBY9YQm6qc0Xj+hwdohRwO1/YjX1jNf3TIkF6OzqWFxCtjlI9/t++Sz55D89vvqiK//NPwOL94vv7k7WRpwWLGrgnR6yTGlrI1ULDvwo5ZyADA7uooZSM5jzu7ofH/FsRU1d3+OTq2JUNS2eEVsjWOnPu0DVG57P4nW2Lux6nv3tLpsXCajV018ww3rk9S1MEp9C2LURS6xhY22lu9rIVxuo7O76SD/gcf4wUR2KJE5vkzWAIVvypMP3dn+i1IUuqZYp1aVKn57m0L5pbCev5h1rNfnsPRY8n8xhMFnVgK/VW04P5YqrAGA69zKWT/AoeUAcNOYCrdMAL8pdA7ndwH4XQR+lznL4xKrfC7cV93OK+QiHqiek8Yadl5Fl51roxfw23Wd//DrVOCAHmojHDTZ7fZd368OoDWt245cM7C6DzUP3ByQGbwMYtMyJzZbPdzv3Wcu7SYbgQlTuT8W8IXGj7OAwJ+w1BdH5gvs/HgNYDMNHr2r0ZNfTCv4c3SPOdUvNRb9hc7GfaOz8d/oXPxXupj8FccT/kmX07/RhdTPdDHtc13J/IrjCj/X2aS7mky4wyE2ADHxrqMoryQtsHYWnJ/l+ha+9jw5PiCI87Ocn4FuwYw+AnwGvcW8bgFAXEsOLYKqahnncLQzXdFPm8sAIaibDS69TF9057CstDDf2c5izc4W6n7m7sEBds3Aj0PBLSy2cBjZ7auA0vr9DHzW2tKeYYsLOBeazTC2yHSE/N5YlW2F4TQ0bo9wHaII4mZFloXDTXwfVvRIOe6nw1tXa8Gbz+t3P/v3euoX/1Ev2VQKa/Xf5/jLiIWn1LuergUTb87dG1gssJ5tyGvq1Emk0kHI2QbEWnFrLcvIa6MmlgU3LcHNLSpR7ULyZKjeEWEi8/M19LNWsbuygrVxtYsISWnxMtXT7dBAt4OpiZMTm7l+F/wMhs1Ar20lG15YSNy1rpVwG62nCIDaN0yrdUYtW5rp5WsiYsGUeLVSWW7ivOkWlqa2Mn2C6zrQ4Vw7kWtfm/N4B209Hfv4PI4A43621bBZpo3plja2y7Qw8WVqYs1WI6oHeA12mz2HzSxvaDqKjjGKxwqvNvYX9sV1y50CvNL7NJRLusycHZNhPWx5GiolhK3A2dWNaaxxShNNU4COU/QaR+RuHFB/C46vmRnrFvJ7jd0sTi5W0KFAeW/fi/Zo3/ZdOuC1V74HfRTgd1Qn/I/rJxFewWxpPqTQJb64p+OK5qSqNPbhJ3AYcMyiYyrYkajig+kq9c3UkXe9OC8jiMN/kznIKJiZ3wTWzCepJpwK1Q7OFngvTF1zwtTxESEv53VWZDVTceGHtDpRPeQH+5mpa6Wo4g5rpGud6i4d7tbT1OBTr9awNs5joKq8k6FjEpoxlLAPLYmWz/IzCmR+L4Iqc4JXo8Kp/gatKFAUbjAaa36G5G0cil/fqOTNLFNg92De7n6VH5zERhPm7hlX6e4x51qx7ywrgs7R+3ORd5zL6BLvQhcYKbrAONFF5huB4IELqtp71lHl3vOOag4ASPuYQ/YaPoZr40E+ZkZNh67KoxZe23rgKgKOjuz2tNoPXr+v1oMAE3WgzgO4M2/c16Gb0/IxWJFj8yMcPUyo6X+TleEALuCGI7f/de7fYqX43fsa5vbwsZu6nvAnfVP4f+t8wj1NngFs0eTjovh41Heaj4/kY7maBqK4HXNdI4BsMvGexuJuazj6uoairmky/rYDtamE25qcgdyF5M91KeVLJnW+4uBtYBn/Gbqncwmfac/y3Vr4x+m2Fsv1zbcCx0ucofvys9MCfAsJdw12H5Hrs+sKAPnJi09r35KPOJPDT83s1HPjwEaouE5W0hNKc7PJJjw8K6oMflbdvd3VBfzM/RkAO8n7ue7renu7A0nb6DJcyhKDogLCI3r7aGy2qy049Sw7teuIU/ll+SmyfJ/lBA1+1u6SHRygkzs3ahkV32cA35M//T/1AucIv/YC+wlffloH3t+jrk9ZVTWjTo516AA87TiyVoMVW4jq50+rcT4hJ6r/iLGzuYBvRnVcGz6mDcXEc40f0+A8H1eHWhbgqBYQkrK5vJHm/maW+LbQ4N+G2gFgBwDs5ogJ16cAd3WzXGtbADBRGHJt4G9vY6vaN/J3uLmN3kITwAJ0bUxqdWzHXe12MRPcqc69FAz2d7IRpkvdBzu4Ihq4e3w62ATd4Vw7aeDuOMDHo/b9AG9/E7ebWKTA5/LmvjfA9AF+voAPyDX7NyEAyIaa5qO0zwC6es74bSaMbeZMbldMq7rYANWfxlKInAH15fZxDEEfb3pdLKDt5f+ln/93xmTrxzXeYNAzjWq0aQQBwuZhDbcBSRdg7KSnuKNfLaW1Sgw5Ld9te3Roq5cOAT5fr0Py3+0tv30+CvQJVJhfMHsbI/STlKA4FkZGkMcLUeLGIIUv9GEbapDO4AAjAWHOlhhOYktQlW+q/N/cpBieL/SKBTrBSvJifTRLAVs4aa2e3F8L0yLNALBx6Rl1pLCNOa9dLSGWZGXdOO0srrWcnbA3V/2xnOdB+NzC1oiWQ/ynHuM/IZGtL5EcksQ+/lgaE+OYcfQHlD6fxurIijjFMeoTSRe3VZtDaLAMI28SvYnc33qqv/QCntkAALHsCZtblL6NnYI7e1WyZ3hGIyrbN6aqQ1Nq9L+kluOX1XriitpOXmap5GV1nboKDG5rKOaehmM/02D0PURYGHVLA7FAJf5zjfDH7ij5Cw0nfq4h/uAH4+9qMA4AAYAhYGOPjQCQvtM4tLCriDAzAnjdFy4sYlq94VRQTaeA3Engd5zXnphW30kc3czt/uCbGgoFTtGfaTJmWiMRhKGhuLxIrpE3NXL6lsai7mgEmE0lXtO9oi91I++erhfg1nI/10V0OY8QteBLXS34SlfyCV9N3L/Cay8Xf6WrxYSx3DZdRjfLvtGfmv9vfVH3f+lW+Te6VfEn3an8s25XfOPIHrte8qWuFdv1G62a+wlAM8g9o8VvvECLy0xzMwB0gGiFDit44Pjm0Qdot1e+8aIWUyDxW7mYs1QD1ZwYI1c6b5ScvTHAtmVbX2VzvRfrq++3ulh1d7rw0XkfgLMhaOC72NjojLXZYlOTAXCwmJYWW2aAgzQI2nZnu28gdLY9c9ugZ03Pdrs9Z3rKI/cUfyx7t2nlh2/o+V/9Zwd+z3GY+kuc8fv6S0/iXj9SC0epetTEwV4N8wldPyZknUf7xgezRd/aB2Wq+ZDnHhIFDaDX9DE5s48NeoSm8wknUesnOKNFgITOhrZPAdtqHNjqdnWtalXvRvpoWTRicm9hbT3r5nq3udQD5EydWwHgdiqhO3BqO3Fve3BR+wkl9wM21H2A13p3A7du0h3k00y+yA/Q+eLwGNNzMabX5RFtbO1AroPFDS5u27Udh+diltnlx+Oc9dEZABxZaOw6yXMmipjm7DpY0tp2ms8Zz9dn2qsvhxCVAsVgwTDrygBfIeFtKQezV7IWDHc3AewmmsY0DuzG6kc00jCk4UYOSW9GLeT3OoY04RrWKNDr6+hTZ1On8pIyFUhYe2DzDnlv2yXvHXt0ZM9B+e8l1CX0PX7gmIK9QxTqE6LIQyH6SWJYglJOJpH0zVbxcVbDcJ5u2o4IQsmjClvozcoYTkTfeVpVBxPl/+p6nZ67n7GRWNbIhCprdwKnr/OLwjhMPW0xzR9ybOCC07R4MLdY0Mq4TCcreqhEMUfXzmPNrM5xhZrLI7m5LYWqD++wR4j7g9nhR2xfxNzv8a2xCtmRplQqxUEsR/RdGaNAwJnErGM4Xd7xNINGkCA+TRUtmfxD3BZWbrFVJpG8ROr2ZqXwH53t5SJc5/NxqlwxLrB4NyuyUNm+cZXvn6B8jrMzHZhgO+44Tu4szu+8c23wnuA6wf0pyulT2POLagWW7cHAErWHXOXfcE2d4Vdo7QFSqD8WZ4UGzuDG4oFVPFdzUfF3NJp0T+OEiqbhNMCVTqiZ8YXGUr/QJI9NJgE0YDoGQEfPkF87YxADuKdnFMnnMcgBuNFZmozGmfExE+bYkj/TVPKXmuJrXU77Qrey/6yrGTi0DO7n3NHV/Lu6nHtbl3Ju3dfF3Fs6z2NTeTg7bk9wNU3aNZdQNv8rfVbzfwO2f9LZvLuayLmts1l3OUj7ji5l39Ulbp/PuIGuazz1kha8/sf7kFuEo5tH7m/u8+TzAJ/JXJ+B72NC3g8ZfVtCxdTgt/TlZ3R41RLH+dVEh90HoC0udedmMt+by3xviZPz84yzWZ7PgGe619uruz0WAnc7QLzW1gb4ap0lpgY901AJiwyAnrPOvsDO+CCExu3ZMlTTKAUOc3225spG3mzRgeX8zP2VRp9SFO0uGznk/KXf/IN++18oejzx9+z4+6Ve5ZjLd156HieHs0MNwMtzu+ZDWjIAXy2w86jufZ7/AOeHmj8EcHPJvZk+Qh+zgn4Byf0FhI6f4OQW0ae2GPDQydC3Cqht6KGw4pZ7Wy+FFZL9RDh9O3FIXtMa9Oqm4ZqKJ3IDub69VEIPkPD37le/DxVPNODLbT8gc5jX+HFGMNcero4O4/pYztBp4HMEPI8Q5qKuI2331cltj7oD2unfBbRHge8xxOluvUFtRHZANRJFAeYzfH8JnCnC3/dAFqDLAVYUKfqKASDqx90NUawYaxoHahMaaTaNaRh3N9BIMQMN4vKG2kc07BrTSOewhrpNwLBnWL3tPSovKNPxw8e0Z+M2Hdy6U3479sl/F25v7yEF7PPWYVzfkW2+Cjtg0IvQib2BCtztC/wik5V4IkElcZSqWShaHcPhQkE5HAwSQ9GBHN8WDhbfEw004uX70iqdmrNDJTtigF+I8vbGqTSIkjrbGZoXcpLW0gQqRhwsc5xmyqI2tWW2s52W2zQgtgXwH8/t/qRu1YSwCIF9+hXk95qYs2sIb1NrSjfnd1bp5A7C3M2EvhzecobxlIBVfB9UmNOpCMUx+J3Nu0wyTZCJXpwF4tNFNbpV2eQhsvZ2sMu/DXXw/XaqgP/84j1uR6V7WaS6z+A3ytccV+XBEVzgOJqkpH4O0F1Qs98l59rgS2jL1WT3PWryvcS/4/J9tRy5qObDfByy2x614yzvK+CyXMcA5fHrjrpxeB51Bt1QB3Kh7pPX5MbpedQfdF0DQbjOoNtsASZPN6Oh4BscGTitfl5vGjpxnSMEr+MWr8gddImRwUsaCrnML+NZDYZeApw3NBx1W6OEv2OxgHKWhmPuEObeIczF9ZoAqiMc7xAfN0BoPBxjzhLA2+fCzY6GUwih+DEadpPDrHk+5Bqbe1u16NUXnLzeIqq6i2hrmUcR4yNC2vk4v4WWA5yBn4HPnJ/BbwXwWw4o/T5dxHGU+1RJFdbcn4W+trzU3J9niaktJLUlpTbiZs7PoPeZm2kirtPOr5NcYAfPszq+tgagsb2FUbY+8n0GPucK/BwAOuvvc5wV+Ob+TMP091nI28t4W2cOhxuRF+zijI9GCiLJgT7auniu/kgv4m//y/+up3/5n/Qs26lfZuP02y8+q4Z5tKB8RGEA19YIyBrnEQl9iCFADTNq+oAQdh7HUc5nFdUCxqzmNyLC1AVA7hNaNxaRL1zMTDB9q/3L2zWwkmmE1azJ2swpbDsGNMKb9+j+EY0dwPXw+zt+ENdzkEPUDw5wSNKwI7s9cmhAw4cAnfc07Pr8CCP9AOVhoIn6jwDRIwAJuf27OK6y01E34OtiIqvLH1foyMCGO0SdqOuoi7NGaC9hg3UPt029gS7uT6v3BItbZ8DXF0koa9DD5TntKOlWrBhQJ2vtumk2dgO8wdpRjRjwWic10T7FdVyDzaPqax5x5KZg0dc+rAHXKCHtmAYNeD0jiMd6gWjPgOqrOVAtNEJ7vXZp95ZtOrDT3N5uBXgddOB2bI+vAnF+h70OyH/7IQXvDlTEwWAd23WEVAYFj5SodMWfjFdBAgPAqZWqSKKnxiDIzF9mYKryA9NYT5OgooNntO+FFQp4ewvrZlgRvfGU8vbHqfIU724cXtLOEsHmNXTGb2TdeCz/uSXtakpuVDUDxPVhJD3J59VGcooU5/cW+LNzf3eis/SwGig2RrfRa8WJbzjCE8DPj1PYkzneL5URlUBOX4rclqUkuruzyCeUciB6JknVzP0tKvHvUxH/oaZ87y7lHnQp9wATIt49KuUdr9J7iBGeQVU512FHVd6Aj/vO9ZCFwmP0FU2rzmcCJ3oWnSNXcf6+WgIu8BggBHQe2WsaD+MYH1Gz31lA+kBtR86r9fC5GeEiD0+rZeZqt9v9LhJmPFCX3xXuX0WXZ664TZ8rhCTX7qvTm9egLp+rjlyHAC35SOcx+zjymXbtAtrdgP1x6uJreh7vOXzZuW2PTX/M9Ofp5fP0kA/tJh/a631Jfd6AlXypqZfb9thxTslaZI3MM3m9RdbcjMuzvJ7JgGhXc33W1mLwWwwgFwHAZejQsgWKO7hLBdZ2EhzIbPdRlYeH0Dg/vb6+Ly/LCVvNxVk4a6GvAc/gZ1eDnme5gTlEy/WZs7Pw1qrFHRQ7XFn0nXK75kwkv9e+VJV3KnrvdkXusoPP9zsVYNvs0lswvd7KKr7Onj/6AXNPndCuTxfqhV/T6Pyf/9/6HSuunvoVhY9nWb3/wrMqnUev6sdUVcnRtc5nVGw+ea6PCVtRq4FuIWGfI4oPAK57aYt6V7Yz2QTg1rAUYR2Q29jNIUe9Gts5oPE9bD/izXncZ1wTvuOaPDKuMX/O+z06obMBY5oKGNWUv2mE54Ch35CjUR963Pi9H/JlmgGHN3AYh3gEtwjwenF5JgOe2x9goR7UfYR8HlcDnoGuF8D1saOwl2Mv3Sdxh5wE1xPciXht0DTkOo8CbOQ6CrxpUesibeXmwKY+1vb3A76+aBRPmJ3M587ga1KhHcTlDdWMarL5nM61X9Ck6/w08FrG1I+7Mw22Ab/2UfV3jOHseK7bYDet/h6quTPQa6ilyHk6RocOHNKenV7at3MHuT1C3R24vp17Fejlx1jiCQXvCwJ0vvLduV9HvCh0bPNT/P5wtlQFKW47YW/K6XTFkffLS2TkJI3louzaq0irQtWcus6abYad2zIbaVupUMAnuxU4zwv4cTYmZ5gW+SSpHhdXuIZGUfZt1azPYjQlG8CRDyhuV3MSeb+4DuYGuzhftUONma2ctdqsPOCXQchcsJ91M4GEBbHNHGHZoDwKJ8G74oFfhJJxidm0vYRuiWfKJFvR7Pkq4gzSQrbkZtIEmc6etHzyEsW8gxVg0wt8XMo52M6VJmlfrDDveHVHRlR3eJiO8AHE/cODavAfpto0isYIa8d5bIznRhxIOqA8MK0aB5ZDznOmGn4Ja/0IiQ8TDqPGAODnEaBsnJEHmi0BQA+1z1JHwFX6GU2EzwY91OZ3QR2+j4pcJPAzuewK+NoBTYcJwLVTfPHIxWMGRuc5u+2N06RdpQtQdnG72xH5x28JuB0EkhRoTK59Fx9oPyDef8FR1z60n9nsfSbAuA9Aos69vGZGWz7arIUUOMzdeXJ7VtQwyBkE7TEDn93/4A8sBQWABkNziov5mINLPpb/6iXkdheyWONdLaWVZPv7b8l7yXxF7NikWlpeunI4sIhiheXwbNTNcnsW7lrB42orkxxMgHi2N3vg10HVtjo2kkPNY+kbjOHA7GMAb5s2zXlVa+lD3PbBm/qYhat7Frzv5B0jd2/lTRjgMmFi8LPw1wBYxecI3LJOr3HYugM/Wl6e/OW/04t/+JnewN3GMwffSduVqWs5MFiOk0M9n7aRnyNsXQfkNhCabmG9/c5+je6iVWMv132A7sCQzvqOcdDRqM4eGdU5/zGdOzqiqcBRTRwj33WcxD6aYFnIRCCQCxjUxFFuc53yZ5s0kBuZ0RAObxANHQaAaPAIlU9e0+9vEMT5mfwJiVnBZeoNQFzdLGF1G/A4ArMvhI8PJRcXSqgaTltJRA+5aUCJOjmPpJMUVcdJmMDZvW10aHQFcaYvz41Es9Q1vlfjSf2kdAY0lN2jMRqOxypH2bZ9Tlc6r+hy9zVd6iUvDfiG2sc10IrDo2Bh6ieHN0AOb6hrVMPdhL04vCGA51F3R7eqy6t1OiwC6Hlr79692rt7t/Z77ZQP0DuyzUv+5PgCd3rj6gIUtuMYOqGwPSynoOBxlMePbT7MIedRRLEcuLQ7Sz9JCk/RmeB45XOMZEl6mUpSylSaWu5cs5h/a8jjPxUXN1zTp7ygFKUeilJDBHv4D+PcjrK7K6iCsZVktriy259dX20hDFansbMvjx6/1E41p2F3swY4mLxTrqIefhmrVBiQqVSqxNneHHLMx9fgFPPCy5UbUakI71Qd2RSpJA4sKT5Vy2qrLMV5ZVKQYX44tAfwVXNiU42y6AjPoX+o5IgL4HFinHercg7YtRP4dauCd72qw5wF4j/gqDZgRPWBY/QSjXFIzKSjluNnyefh0gLJ9fFL58DQZ4wq8SjwA3qEFiZziZUzqvIZ5TQtnKIfrz0yOaOzXKfVgCM0NQbgCv2nXaQ5x9ajOL6j5zmf1YB4EQA+UKc/UJmlB88BqCNAzCNzZjPq5Oo6/EDd5twcAboZmYPsJlSf7fqmnR3Czbl8zwLMKap1ExxgzdqxGXWSD+2kKu6RA8AZuah+T2safh17L2jVBx87Ts4DP7t6wGe3TQY8C3kNfnZ17gPDhcBj45zX2Cb+oo6uXqhDiz/QfKqpm97+o9biCnfNe5uzXA7g2E7LlZnmhLKWz7vc3OTk+Dyhruf8DgOfPW95veYUcnYRIaqN442aOV07AjOO9fQ75rKTj92B6996getveGynonCBu+a/r9N7tqk2/rRzopuBz02I3JKWqMh9XixreFJP/If/RU+z4eXJX/5753zf1wh9gxed1PCOHo3udHNG77RGd/dp6sCIzhKinvce03l+b87xRnvefwLA0aN2lIQ+mjo2oclAHN5RQleDmunYINuhcXIGO35fp0WYyO/x8BHmUwGaXce4P8LvuGnUBwiiAd74hw8BLooYbhPHS1ioa/k9c4ADgYS+bJ52xKFLfWyjdoe4AR3i6Ag3s/U90b3qpu2kM8E9ox51xneqjUJlSxSDC+Tt206xUToc8MV0agzgXcgap4A2octscLpWfUk3mi/qhuuKbnZf143eG7rcdVmXui/rfNclTXWe00TnlMa6JihY4PAoWgx1TYe1wzNOb6AHJ+g28bdbWaPwkFAd3LPXCW199u3XIW7v37mH+17ywfUFbttLygzA7QR02w8qYLufTmzyU9yhSMXsC1H0bivQhrPLL4UT7Wgo5ywUCh7JisX5eeBXlFqi4rRS2TUjJkt1+SRhS3j3quvlIOF0ZYWzeYVRkfosqrgpdHOH0pzI2pumvZTxOSDZnUTJm1Pb2nNdAK9Prdmjas7tV20mtr+kh2HxAuUBvwzaZ3ICmAuM4owPDibOCM5VQVSVUoI4DtMrSokUUmr5YduhJ8m7M8lBcvBKWLeyaYqs4IjAXO865eIAS8hNFDCUnUPnePb+BkLfNgDYoTLfLlVg/2uw/XWEx7UBQ8BvRA28mzadGHfUAgBbjwPBY+bkRh0ANh6mAOI7CgANfIOOpsPkB6rxxQn6jQI7AyCv98cNzsiBnqNJR01Hpx5SM/fbcIytgNFkt9v8z5EnfCDnsRm1A0WPOgm974vHXUeB34x6A68QspD3O8YExiz1cbsf9fHco3I+5ighLHnKXvKWHrlxo720//QcOj+ji1yn1U17z30duMgqIbcWvfWKk8PzwM/C3Nnw8xQ5bIzN4Dctlpcy1zsfCC4nL7iJVVaRO9crbNtq7Z3/Ds7vda2jUTpo46cq4czevJNHcXAxvJFyghtFCwt/b+D+rlPguER11/KB1g7jHFaEO7Tcngd+5vryggKUTc9ecdhxHVu/wgHg1vdf04ElH/K4r3JOkAdidf6xDSsJi2m74ZjMXnKOVv11ZfN7f9yfKvZL+tV//H/pt//wv9HwbKNuP9WrzPqueX+FzvsN64I5N3SWkPQckcV5R5M6f3QcsdWc++e4PVv2mBPK8jGTRCqTuDWPu5sEjmNHcX9oGoDk/I7Szwb4hnhz72dzkpuKrWlgPyEp115SP31EQb2mw5bTw9EFdKvfoHecIsNJXGCwWz0ArysUyEX2U7QbUC/A6wF43Qk96uDMbCtAtjE61p7hVgejY+2MkLUmY2gSO9R8BvcXx7IA5mhHs/p0oXhcN6ov6lbjNd1uvaVbHTfotbyC27uky+iSXXuu6FrfdV3tv6Erg9d0efCyzvUT/vaOO8AzpzfQRYEDDVLM6Ot0q6SA7e0ng3QA0O3b5aUDuwHfHoBn94HeHoob3luJRrftozh6EGe3Xz5bgCFh7on9RxR+gJPbDieo/ESe8v3TYAKHNG1jbnsVbXas6nOcX8zJMz8Iv4EG1kURIidHpKq5sl1tNeQpKEm3R7nUQaLURQK0Dats/Tm1jJM00atTT6NiY+6wGujdqctuVx2tL4kBHB58lA2tHDpcSA6wMqGRE9izlHyck5/iOcD4dImCdseQZKaIwt6tquAapexhu6sPQ83BbSrhQOYG3qWKWHNfwCnyxVSfig63Ko8eo9yDpmn4lVK2rwCA1YQBteQ5qo/0My4z5KjhmEFwhAZLwGwwPAYMuTaaMwSApmofwEcOpYrEcRWJ40rfAZUTPpsqfAmR/cgZEqqYanCAtcCv8Ri5wRPn1RKEywsmlA2lSnyKMBW1BJFDPIkLRG0ncILHcYDHUOA5WgOm1RZgYJzCKU7hEs9OX3EJphYg20q4bWrDYZo8ALVrB+G16yhwpDo9W904zh7URVj+qNr9+R5RN1DtInfpUTc5yx7fc/fVDQg9Mih65CYPmEb70UKgsBRQWYhrADT4WdjrFD9mQGhuzwO/aQfI9maWhM7n9pb3XpPvigW8O29WAi7MrhE7DIRrFc/ER97xI8oBSLUxkerAhVkV+BzjatdtqQG6SE+fwc/j+gx+VsRo5bU2JdKUHMeS3FOO+zMI2gRJRqC3Uv0PKJ0JjtLIkypgoiSdx1OOHFRuUKAzBmfrr0w9+WwqIfTdtmiefvt3/6ue+M//q5762f+hF5/6B73GoevzXn9dlwLGHRnoHgbc5Mx9+tUcuI1oglTMWa4PBDBxhfack8vjd2taoxQuCF1R30F64Pb3qGcffXh7KVA4otK6j4oqbSsmN3lvc3t9VG77j+LqjpPvY8VcP8DrD6Lwcapf3eEDAK9PXVH9csUSlcUNqSthWJ3J3KcFpZXRsWYmKpoZH2tm/VNLbu+0aDRu5jye5iz+9rP4epzLM1I0oKmKEV1uOKcbrZeB3lXd7AJ83Td0tesquqzrPVd1rfeabg7e0p2Ru7o7ek+3Rm/r1hivGbmqS4PnNOWm8NFL7557WG7C2+JcjqkNCAR4u6dzelwNfvvRQS8v7SXM3b9lpw5uorgB8I5sAIirN+vgxu3y9tqnEweOK/4Y5/aG5KnwWDEulSWtR6k/sJi1ci1HdnIm0OC6Dv0kOTJNMTi/3ER2a+H4ClOLEUdKorRoTmHH+TWz7NDdwLxsVIYDv9Zql1y13TrbQq4rtFWNVItagnrVgf0920FerJTDl4uHVFM4otp8HFQeBxjR9lKQWKmoIwlKPMnSwigKK+QGK1lbH+fPgSL+zFKeId+YWKdonxQl+6Tz+bpYTdNBeMzOr6Oss+Eg59Zot9pimNcL6VSlfzMHO7MMgfNSqyi7l3OcYDkl+jJU7tfOuacuoNfpwK8qwM15BThAR25HdQFUjMidNBgQUWMgoCYnaLL8YA17Cat9EPnDSnIo5bwrl/r2qZT7ZeQQy0guTwsg+pAfBIR1hDDNwWfVHnZeHeG4tjDThRmR4ztF6BvC/WCen5ELMDoCjLPVcYLw88QUlWJCU9RJiG5yBRKiPiIX1d3O4+c4EHtanXYfdaFuwvouHKdHnbiRTsDaDjRNXYC0C7h61I377SG/2YvczvXsffX5naeCeJ6WifOEWOcVuDKIwgXhI87PgGf5PU/Ya+DzPO7J93kg+D6HFL1Pv9xqoHl8wwq2N29WBjAqjzhBNBCM6w9V3ZkwVUeHqOr0KdVxmFFLUixn96Y4/X/W+3eDKQ7ThRnX5zmq0mlzoXXFcn4WLtfjGOsTohwAFrOppTI6VDVx4Y6q+RpVfK1KdghWxYarjtcZ+Czk9cCvF6fZlpGsEzs363nWWv3yP/2/9PQv/h3NzpzqZgcuvfwiTm/E0VQAkHtIBrXp/NwUrnDyMPDzJc/HdQq3OMntSW/C3APk6fYQlu6ythVyb7SuuGllsWuv075C0YIOBjcAvC+OizX3N+BjuT5rYSHsDSBnRyg7cApghuHoImYUydalqEG2nwzIldAP7AaB3TCObog3lCH+zUCPiYrGXDctav1qLOB2UR+LTvl7K+Fvm6itk2t3Ke6xgipzFf/eugldayW87bhMBf6qbhHi3nLf1K2+W7rddxPd0J3+m/ps8LY+H7mnz8c+Q/f02cQd3Ru/qztjt3VzFDdoAOyCF3klCjt2XHu2b5PXti3aTSFj966d2mPi9p4d27RryyZaWjbr0LodCti0T4fW7pTXivXasXIDju+gwv3ClBmarfIYWodimtXEDoEm6gTd1AaaWELRxHquZtbiWUvRT5Ko9kYFxykzgbXSgC83hU2rXE3J0RxPl0/pHvj1AL/suFylAEsXrq+vvpdxoEEV+TFgHchJbfxw+yrHdGGUkK4JWFTQT1fGZAU/yFJC4MbyXqWczlP08VSlR7Dvi0PKazKbVIrbi/aNoZeKZmoHfhxqfoxTmpgoaY2j7E/3dxEHHVecBJbkGYYyRtWK2+yK6VXjyTZEL1LkANduNQHgelbp11F6r+Mg6bpATpGbUU0gp8LxDlh3nMeO8xwl+9qjvN4UgCvkl9MRIYWphl+mGvInVaiaX6rKAGB3lJ5BXltI4riQxwrIsZR4005zqFelB6dVRqhdicusBqp15i6DJoHhpLpOU4yIwGmFA7lwrmGADkB2ctujLiDZ/ahO8diMerl61GOPhRKahuLs0EAErS/hhLy4zb4wehBP8XgIoSxyP6JeXKmpMwhQAtzeR9R34pwGAOjgMYQDHSRPORR4gQmS8xqjpcY0eeKqpo5f1dYF67WYdhXL+Rn8zAFamGuy2x4XaDk+c34PBPzsvI5P3lfCIS8Opj6kahYJ9GQns4qINhPO0XBlsOA2Lc45yKgthaICq+37WTxgjc/XWmh5YZWVyZyfhbwGPzutzWlsBn4W+lqVtx1wNXIguS1JNfAZBMv5WlWxYQAwghxfJHO/sc6cr53gZqvtreHZ1t0bAA1+3RRAMimYzGG7y6/+4/+iJ//xf+dIy5/qdUL4d+hpdB1yATnghlszx+bRhC+A441xigLayF62juwi17aTIsM2oLYV97bZmpJxbTQlO9pKxZRG5b4dFCUA4cAeihTIvR+gHQKO5PMG6WYw9fuR2yOnN8jv4zC/mxba9p3g84YRwnJ+cCdnX7uSBtTOgWLtSQAueYgpmj41pbo5s4Pf88x+0lfk41ETLq8pvwfg8fcA4BrK3GqsxAmyGaWzhuUk7MEbrKfPrnFCU63ndcmFq6OAcaPnOtdp6N3pv627g3f12fBn+nLoLrqtr4bv6Ovhu/oG12fg+3wCAKIvx790XnOn94rO1jAGm8Bh5cdPK/SAD3m8Hbi7aQBu377V0c6tW7RzC5DbuFo71qyR99odFEZ3sXFnlTYsWSOvNbvo3wtSWgjMAnzNFFrbaLfpih5i+qqNHCz5S8ZgWxcxIfMRkybvsszUAPd98KuYgV8nTi8Pd2hhst0eaRuhN68dl8XJ8iH07qVQheo4r/NTuBsqOZVVgI9+nuJCl4rzW9RSN6TESODHN5cSy0LDnBYqyvXKi+Scjr2hCt9PUjqaVThJHIMZzKHE3kCWcvlgxoDqmCCpppBSe4rDqAsJHZkjHkzsJ8wmARtCbiNmGLAM4a74jwzu4TFsOmoN6XfUwbtgW2gfz9vH8J9P+b6BUn4DZf0GKl0NALKBX5w6ciMNvHOa6qmKmcw92uNVvKacJHHRsT7af9zKD6C9xgEgPxfCDU+rTSF5lxK65g2C5X5uQAhIydM0BY3zNYf5vsb5PnBu4Ti4CBxaJACcURfXR9UdMUFiGVeGusNmKRxHdpr5xtgLjoZir2ogmvxdJGCLOH9fbmDb94jcgNfUHUZ4i/pCH1b/KYAXclbDwVMaCSIxDSTHcalTgPVc2HWdD7+hS0yYTBHef/reh05fn6ei64GdhcDLmPTwuECP8zP4fWhFD8Le+dw+QU6vmCkK6/FrSogmnEqjtSXD6fUz2bSHhboGvj6qr5OsnLrOhuZbHay5sn1+dmzlzCjb/WMqcX7WvDxeRa8fhQ9reXHhGG1JajMQbZm10MCOqjTgddhKK/r6rM9vGnwF952f2+DHfHENznPtR2/qqb//3xzn9zzO9Q2g/hYbaco5q2ME9zZMFXd4T58G+WMb8MKtAbmeLYBsM6BbT/UX9W6kBWQjldZNhKmbgRUA7AV6PUwm9XsBRjRAo3LvfkLYmebkPtI3bqvUWjg7o36r0s60rfRa6onox0VbSguV1zb+Pppxc42EsQ2oFtg5IodXk0EqKKtX1TlEUHn8zeQBxwJAWUyOD+h1sv+um+0obv5mBxrHaTo+q4m2C7pAHu9aLyOUbkLYnod1z31Hn/Xd1RcDnwG8z9E9fQ3wTF8BPdOfcX7/PPql/i83z9eRH8wdY0GGS2dZnd8fxkhfYIZyfSIUQnvKYcbSdm3aph1btmv7ZiC4dbO2bV6nbRtWadvy1fLftFc7lm/QigVLtXPlFh3ffVJxFGGL7RS60zSKx+JSw0d4U7KfcYcGaBR3zW9S64eM1r1LG9K7tdPOLzokXlmJ7NpPL73v+sz5pcZyensujZrFfFBFu1MEMfh11fUwWsKKqAj2b4V0UE0jN1BMMrf/msZHqHjSnV2JLS6qoMBR1KIati2Ul7K04EyR4nB/WSm00hS2qTKrngJKFgWOEwo/GKEspkwq6S+sibEtMkn0BtKzlY0tP9OmWgDYGtOu8XyKFFEcF5g+AtW7gBk5jxhc5xnAEEXuAgfawYHSps5wrD0HSvdwvkjX6SHn+d7TgNIgCACbj5PHwAU2U/VqPAb4cIsNAQ+rjnaA+qPmJimg0GNYjAp5dy081kkStYeNN91AkH8nv5z5tNlYq41VnPNwAgbE6dabboDYBQz5hcNBWr7RBcw6DWyz4GcQ7DqNI4skLJ1RVyTgm1EP19nqjZ6SO+aso8EzF+mvwsUBRHcUMOO2qd8UNUv2+GmeR/ba3sgperMe1iBgHsGBjoWe1zhh+jlc5nmanC/hLK/Q/Gy6Fn6ds2XbtfCtV51+PYOcx+15evws5PXM8hr8zBk6bS60ssxlOcAy2l2SWRllrq6Hfjo37srAZ+7OQGfw68a59VBwsIZnm/Qwx3ensw34tXGbVfZ2hOXM+bwGPw8AJ9nbZ2vwDYDW82cQ7CWU7aKKay6umybmXmDnpq+vnyUKNt1hTc6eGV876MgON3fW3jMbbHm/tiwmjoD187/8O/3u58CPiY/X+fe8ScU4hTVt7h04Nlxbv42a8Qfn3kSj8KYO9QE7A14veSZT3wbAx333Jl67lTz5NoDH8bD95vR24+YIbQe8CWN58xwk0ug/St7vBONgIbSQhLLB5NQgjeyEs4Cv00bMnGUCrIqi4NhCXrzpDG/e5O/qWSRck0tqh1EyA111HjlsVJnP7cJ+0lIYi5JhDhgj11ZOwaGafjry+EO4u5Fmmo/bzuqs64Iuu3F45Oxu4eTu4uJMBrcvBnBzQO8eIPys97ajLwDg14PTAPx6+At9g/7rCMAb/Vz/3M3rKs7rJvnFaxiX2xiXu6Eu3aY38EJIPc6VM0B8EiluBuk4rSmHmM/13nVAe6nq7ti2TVs3r9e6NZ9qO04vcMNebV22ThuXrqG668MuACbTvNNVjklqjeDscNJhtqWmZy2R4SIq1HPZLgP0muewwOEdZpLnNOgnBrj4iBRlJ7FvP6PMAaCFvvlp5PzOcMgIt2tLiJUrm3m+SElRvEsCP/sB5UY2q4jws4pKUE8DVn/onIYGz6u8gr67MnJ8qJhKcTPd2tlZVUqIK3SUzcHlHc3kEyqaVBDPY8HJij+RqIwI+m/SGf1JrOKg4yRVBTFsTjWpN5XwM4yBaCDoTqchMnNYU0VUInl36+QH1xvVw/gYf8AxAJHKlSuiz1EH6qSaZY91k+8w9Z1GhAWdjOJ00bTZHYI1PkU+A/faftJgSHsOakKNgRy4jup5vIYcY3lwO6uWXCqk4TMviKZswut8lBdAuw3Kp1E0n3fgPHKO+cxDWu9hEdAzJ+iRExaTS6xgpKiKcKWOHq76EMbpQilmRFL0OE0RJApnGE0RA3VHj6FREtQjztWj3licX+zkfbljJoHgA/XFGhjt/gNAGiR7Y4FlFI87GnfUd5p2g4ip+xoGfuPAb4KwegqdJ6y+MAO/yxHXZTL4pbOcYvGbL2sxK6sWMKNr0DPgeXr7PBVgT7Oz09vHa2yk7SOqvds/fFOVp4M0AOxsjG2YrcoGOWtq7sVp2Yib3R7BhZ2tpr2lsVa3Xa2O6/NA7wrgs9ueVhfPcZV28JEHgPdH2ICbQdCZ8bU5XhzhkAFvBnq22n7UHKNBc+a0N9sKY+NxvXk5nOqWwZv0Tr3J4lXb8GLwe4Nq75u0zfgvPkyYCvS2U30FZhbKTstuP5Azg2th7w4gCOx6dyMWCvTSo9pHYW2YPPTQMRRCRZff3ZEzzLUmALx4fm/jRvj/m/4db+f3tYWxMtue0sm6qBYOSa9jFVxdJEYhhY3FzM1WlgC/UopzJf2qYA2U3S/jWlFMnhvYNVGs6MakDNbQUF1/VlONvNG183/dzZscldlrA7g8p1AB2MbJ1VGs+Hzsc32JnBxe/x3d7ryuO+1XnYKH6V7PbX05+Ln+NPiV/mnoa/2z+0/6uvGubuac0+3EMd2g0HLjOG9cLDy4cZjT91hld/NEm66w6WXSjzNPDhSpZW+G8vdGK25XqIK9guTjFaitO3Zo1dYNWr92pfbi9E5tZ5xt9Tbt/3SnTu88qTPsGcjkRMgatsjUsk+xZmmFepfigD9iVd671C0MfOb45jBZ8w7N2XNaDH5pDtByknNVkk2LS6bl+/IdZcRnAkG22pYxWF3FREU2LSnx2TQlkmMroOfuNE3HLBgspgrU1T6hsVEaexlJKQB4OcW0qaCq2h5V1rBhGbAmJJcqMYmCSiGUd4+qs5kqbD7n9ebWqpi+wkYc5hBraQYqCaMTsMEUPyarKPWX0XpyhqbK1G56CPv4Q7gkN2eD9AHB9mje/U53aDSFzvA4Klqn3eqOoGRPc2YPVa1eftimHuTmvjucZYjhbLEIZr3PKUKNcH75eKyHk+c6AZyLrnaPWk+Qq2RmsTG4Q9XhVJAjgF8kcOMXLJv5xSw+Pot32uwgHiP3aCrgPzIfFQa2qIBEa6H1IfohX2vExiXiBEtwhmVWkQaMpeQUy2jHKefdvTyQd+OgEUBISiFyAgiSKwR6HrUT3ptcZ4BhPE6Xc5E96o0DhPcFGOM8ssdxeDNyn5nCJU+qD3D2A8eBmAnC5QlmiaccjaBJQHg24qzOExpfRJcB4FXc31Wu1xhxu4Vuhl/T4ZW+WsJM79I3X8L5scWFPJ/H7Vn4azk/T5/fEkLjJTy26u2XtfG91/UJR1ZaoaOD+dlx8nNWxDAZAA2EBkG7jnG+hm12udLEPj9cn4W8lxpqnFDXHJ+FvU7oy20Dn6fR2QM/m9v1wM9umws0eba6eOBn4BvDJRr4bNuz55Bzu3rg18lOwNgj+zWH7/2pf/x3eol+RHN9b3G626fvLeZ8XtamE64OArSBXRQjCF9NdtseG2TscnCftaMwvkbEMEz6ZDyE/r4wcoWccz0ZPakp3rTG+f8ZiSO/ljysPooS3TiljiQ3bSakbNiY3hTbrcZIWk+CWBIMPNoASTPwqKcgWB/bTlhLpwM9tWVl5N7JtZebyshdk4aqqSC/B/A66ngjxcCMtpzThXb68jpvkLe7q9vk7O6NfA7sPtcXE1+Qn/uC/NwX+mriS31h0JsB391+ihpd5Pta+NimC+ii7rbf0Dc9n+vPXV/pm4Z7uldMu0s6dQCqyef5vT1Pl8YFoq3zpMqmOJPjHAcRnT1YQw9knaZYazfByvoxDm7v9+YwpEMpitvLuUJbj+rY3pO0thzSDtZS2aaWwC2+OL1gbV+0VkfXerPo5JgyNiWrjI3Y1Sx2rV5IUeNjJms+blUD4GuaY+CDH3NwfG+zfGFOq3rec+knafEZMuWl5assr0JF2SXKSy9QQWaRMhI5G5NrQzlxMvArz6sBihz63DqhokQOAWElTTYjLKUF5DK6sMyDEyqtZfyssEUZhU3KplBS1dyv3BIWEKQXKzaFnXzJRaqpZgi6mzxDA/14OazxAXpFqcCvok0jvdPNj711gKuqR5d7L+su/xn9/IcN1/LHWjGJ7eZ+GVWz6gusyGdpIVXhoRy6xZOoRMUzP8h4TTchcW8UORL6lwaiSAhH0l0fxusAWT/bJnpO8kNgc3RvBL+METhXfpk6w4D4KZwgbtCFu+vgl6sNtWLRG6I6qCABP5a25kTzb6fZM5MtNOnhjcpgfC8ztEEZp+qVzTX7FP2GwfXK5+sU0JOYz/hPIeNA+f6AERXTm1h8uBEItjIXy5sHstYcUxmOsIw8Y/lRKuTBg2ojj+niIHgDYBvhvakznjeO+DFaFAibZ9QdPwEIJ9h2O/mIprj/QP3x5AnREDB0xB/aIC5yFAiaxgDhWQB4AfhdxoleIy95CwDednRBdwh97wE/09YFq7WENpflbwG/mRE2j/PzwM/uLzXh9lZRFfZlimPH3HeYsHhBOcd8nfVV53B1Z3FYtsZqnFDTgDfBbK61s1zk4KGrHEFpMuhNcgCRPXee+V2D3rUWDi5HtvTAAWB9ndP2MsUarDHC5EE7owOIGvAmKJRMArdRAyBfwwA4DHDttgFygu9jko8z2ebnCWuY5vuyPYLm/Ax+MVSk5wC7PzDf+yIFDw/8bMHBAD12o6yEGkOjBzo1zN670QOkaqwYwv/tJDm7cQpuU6ReLibQA5hEa0wKTc5J9PPFs5aJSmwf3QwmN4DrodXLxWysnUnRhprpu2tKozCRRHRyhnN2eTNuOMGOPJaA1rP1uIK2sAqOZKzJbMPxYTqqKWqg+lpyznWDaq0HpM24/Db24dF7N9UNnKjM3sLB3SNcNcf2OX9rX41/5YDui9HPHH098oWjL4fu6c7AHYoUFDcA3x0XhY7Wq7rbgppu6G4dTc15E7rEQWZXSTNdixzlzRLohdISE+TWFOmjCZzqyH5+vnvKdJbjJsc4fnKCk+omOah9jBHWUc707vNmuIJhh5SDLDXZzu49r+MKORTGkgJG1pjeOLqRBua1h7ST378jC/crifn/avZ9NrHyq5E565r3gN8HNGLPpRPkHQocBj2cnrk9g577fd6UPujRT9ITGDUDcvkZnKJUWKViYGTwK8wqVnYKZ2ZybapiT1c97yjFtThDzhiopALLyUhZCYAgHXfUgLti7q69s1/pBXVKza9XOu4up4xzQJuo8uayeZkw+oxVkFM5VIX1M+3NJGYbCA0zC1Rb2uiE2fUVjRp284swyB9oJ+9MVJSvjfOONHmP/yj+s+gZuuC+of969b/pCu88X5//Z90k53CZH/6VVsZnmq/jHiZogmU4OhNnyGLEvkScHs2bfXSiD/HLMhqEu2Q1dv/xWuYVWcAaDogBYD/vSn2EEl0hgBw5V84PbschNkUAP95RKwm7i6hA58QwWxwN9GjQTj/doLTIaaVHAECUhTLD6pRFJ3xWWD1g5HYIouyezXqfXD5v8fFmIMgVFfoBRydM5v6hFpWhElTO+F4lsKwnx9hCj1YzbQut/FK5YgEfzm7a9dltflaJ5AOTgN+MepOBILf7E/lZAr/ZGuT+MAAcximOmssAfmM4wSmcx9moCV0gB3iZ0PcqMvjdDJ8G3zT8zqOLunJqUive/4ADyp/F4T1HVXd6V59Bz4ofVv0152dFj2XM+i5hq7PP8vmK4UDyzYyXHV27VD0UGS5xQtsVwtlLOLkLNC6fJ293DujYbQtpr9oB5NbDZ0UMIDRCCDpONfcKCwxu0uR8i7ne64y3meyxi/X1jqao/o7aRhfydV2ZVjhJd5ylhc+2H9Cen7CGaF5jn89u22Pn7OsjT8+gtc0Y/Nz5uepgxC6S0+XeZaX9s6y3epk+RQt7zfm9xbkl+ZtYmrBn5vxewDcCDMfYgzfJm9kUM7Tj/PGPMkI2SNQwGE2zcix5thgaemPI30XxpnuapDydDK4Y3ow5FqIrjeglk0iGSmxrXh+bkvrVRDhbl0XHQhruj9XudfSw1fG73MDvdD1pqEaOZ2ylYtvJSvde1kK5myYYJTuv4c6LGqXvbpK8/IWB67oyQJ/dAK0m5O4+A2pWqDD4fTn0mVOtNVnl1tpWvsBsfGH3+du76aZ/zw3kGFP7oos2lhZWqJWRF6SqfJ5IaOJ4E10AbeTw3LpIXvJ8cL/OBfcxmtelCdJBIwwijO5h9pozgSa9+JlTKJry4ufPWUGje8mxsiSl+1Au+wAzMQGJrLbjuAxqAskHE1gtFibfTYe1f9kuHV9yiCM3QjgcKZ91/Pz7FzJ0MQ+X9z5DF3PYnj2PjThzOcwIp+d6h9tzqA040GPu+X2q7h/0Ab/kLGUkZTmOr6qYk8zzKxwQluSWKRc3aDBsqaGjG5dm7q+ysEGVRR3kAtuUybxuXgFJXUZUemhQrKppVnJuFapGlSqqbVNuebMSs8oUT9gbC/gKi1jX00arSVW9etooHGQVqoV8YlEq4XU5B8EA0WEc5NjQpPM1p4amdPPCbV0Yu85/HCMy47f0+TV2y53/XP/Xrf+PvrrAbjnK6fd4p/r6LPvmBu/pWs9NXSYPcanpMmHQRcadgAB9h4P5zDtmAsIk3B7zxF2cU+omdO8HbkOh5GBwan0nAGIg568eawSQTQCSdwxe0xLfQSiOY2M5a25ck/LONAJBnF40UIv6tjJP1yozguUQp2uUEck4HvezAGVuNPCLBnYcr1dKCF1Cn2QxQ+EFATRoH+bzMbmSRw4nn/G9Qg54KSQsKCWPUebHUgeGyKsYLK8nR9lK7rI9mhCYP6DuhBHOUCEUxkF0JxMOI3cabg9X4SYX2pf8QEOp50gRTGss6ayjYRzjGC7wHCHXeULhi+QcL1MQuRZ5Vtcpwtykgnx7RnfISd45TQsNuc6Fb72s5W88o2Wvs7wUIHhyfgY/c3weANrja996URmEjNE7NmjXh2+pLPwEUKsgTwTE6NW7ZuEroJt9tdsGxUFmeg1ilwhrranZevvusdDgy74+fWbrrBhzMwhea2F7M+C7UIf7M4ABLg/g2lISnByiuUvrEbTewLNA1p63q8kDPrt6pkUMfJ6wt5XxumNeG/UOoa6B7xV6FV+lam3u73WWm4Z/SqvO7gcHiNtB4m6OYuzn/7Kfg3l6/DhQPKCelAu/Y06umkpkLJEKLs8O025nbXsbm1BcKUxg0GjclWcH79BqUonjrx5UM20nTYSu9SUUMQyGnGfRmsDrmcroScYt2vbjilHy8ZMad12keZg2kj6DHRu3h27q4ijrzeitu45uUYW1AsZtnNxnOL/P3bfJ1910ZNMZ15jFtUblm4ymfWnFDB6/3UPfnhUtunCJzfwdll/R9bRR3QDe106xYCK4W5dJE11k4OE8legLtMBNUkg8C/gmyYWPMYQwzEamgZ2cksci4xGu4ztpSdpEgYvlJQOsvuvh2Iwe+nq7/HMYSMhSum+CTu0KU7TXaXJ7LDdedlhhS09xAFkhG6TYGLXQ1oLRxAz0Wt8lQqWQ0fJmjfoAn3su6a/3p52egW/gQ6D3IeOA/z/a/jK+6gTL9sbrxf/KPHfm3pGe9u6Znp72cqWqcAgOCRDFJbgT3B0SiKEJ8YQEkhDi7u7uLoTgTlHO/n/37+RAqrp67vPmebE+50SgKDhZZ8vaa03COGJSibzmc8FffM/5GyQXFRYNsUUZrW54MFkakJ+SYHI0JoZUfikx6RJJi+rrh3eeT5qc86NKiWI7lV8pqWk54hsSLp7+4eLBbPAsvy48IZMqMEpO+1ym7QVUdwnJlO6JVDSXsfdJTJMQ/0tUlom0v6RUXSEDlfOW8uIqqSpDBBzPwTSzwc6mLmmtwycvi6qklH+QWv7ymwfkZtsdud18W7ormVUgmrxZf9uYVWib3M4/aivvWq2ILZvQItVR4lfyDliVUiuVOuvAIbY4lGFyMA6wuMgWnKVC1ESoY8wDCE7P5p00Zw/2QzxmuGDrDfFFnk6i4oX4wCWPeAlhDhl4KloCXa8aCAD+wI/7ZV/XSIjxqvi4Qnpuihjxd8fUwZNrFCrmEBDE7xlIvuglttdhtOCBON36bo8UH6dI8d3E3z9zkUAQxCzkEjfNQdh6he4wkWDEXgxhWcTE0qbHM7dMPMUPA4r9NE/IEBLMgfhyLjDXu1CNl9orlF2olYrzgziHhAWUUR1WDJJfHQTYyJKkiY1xqwvK/ZO10upaJ+2n6qRDH0/WGwgiymDWqI/EDuKzIaltCjGUWvmZtX023OoqdOanoeTrsYTy5ZpiFw4ubhgIVNJm9mSmyXXN4yCLo5PtrRlKhm2QnJJfNdVYEZZU2uLeKipgc1gkAwV5PC+SuyVlfFwqN/IL5DoOL0qAdTHRVHBKZJHGTNBYhkB0OkNM8zoLiQYa7bN+rZbq0kx6+lxhJkAlP9ULmslPbbHiz5+RdYSqj0LYrISn5KdQofMIvP2222zhBJA3TK6NsjbHm0BmRZYT2b0E9GTuimbJliCZJxDdklKYg+YuBxOAbCQp2b6AyIcsSC3vEiOccCo32tUCZnNFbF6zkwBed+kxJZKKfXsaUrLscGa3l6neL9fy99Qg9XFNUg9x1eciR6K6qy9iOcU1RX05Xo4Ii5v4OWnisbWMRUVRl7QjQlZC68xokS6uMzpTuNJIbuANBuFyCrO8VEZOWe3Sl90j3SmQZTzLj8tIVHw5ZTvDm6JHrXS610r3qXLpcSmTjhP50khlW4M7TCWb6HKWgKU8L9mZLMXkdxRhRlLE6zl/dQjSHmzFCELLW8a/y8LzRNheZB5K1bcBbSaVX9Zuom13BRGZcZq4jKNywPaweBN7EbAwQMIJb8q1VzswiG4itvgsMuKRrhjbXJAwijfMqRQ5ExGHK+lZMO6aBOlNxlBiEgLzScwhJ1XIa77e/uLnxQVFAKcfYdcMBPteMkhQ21+D/GLw5otnZZyCNx7XGx7c7p6EAE9CZvGpHFtDVpHJ6eLO7+Hme1lOeTMvpIoMuZYsHnys8z7X8yEQJlm+uZyWxfEDH0SISwI6QYwI41moRAfjhXaZ4OcUrkRYnNRVNUk65Kl3fj2tfdLZiCV7dqVBfg1lLXKv95F01/XK/e5H0lfXLx2Q393WB9Jb1S9dDGjb2Ua1cEdoQDdXlOutrOybEVW2ZDdyc1gv9Wn1Uot+qSoBAoihCorEOugSg2YkAvnMVwqYJeaoNQ9apNTzyWgZmdNh0xV8DnE2N8yXIcFQD26TPaMkxCNSgtzCIbPvwt8tSgI8uUPm+4I8aXGpHEPOMPeD+C6By9xKRnhwnUIc3yVcr/2J5/PeqnGh/B1uChEfEuh9Nl7GyAEvw80QIj9IwVQQIUR9hjHkjtjLjGcflzJUjzHMM+OPME5geZPijG5LFz1UhnksSIqo7rTCq4Tsqs9iKwSqz/JDA2p4IVd71kite7XUg0Y2ws1shlvZNrdBgi2utL5oCdvd+YE4Vc/n67mB3U3V9wHkh8yFPAvzOZsSnra65kddgoz+o0nMvG+eteyfYyM5tKC9ORlsBAvkNiR2Iy+fH7BM6SWVrRujUiVBJb5GKr0KCEjb4OtkdtwvL6UCyTTaU21575aWoxur4PcolT58/fRzSmB5zOcyfS7QzoYZVaJWjLo8UXssJcG6mKsG+Wk7rd+v5GiGmQAr9U54kPwMqUuAn0S4nZS53AR/StU3lvByrfo+ev03psoPV2eHybM4LcPaaQcdBK7Gebgb5xHSk7U1kkqGQKODhBvxRpd3joIBU8+SUEYPl5EVQWLFUTiZXOO1x9VEWRxvzqAYsisHlcksQZCdlKbyvTyWpPKmlcYYiMuKeuZujZyUNVORtSA0bqGVbSnpkCZIr1FJr5yxUCWo6JRmuqaWYv2eVio6igi2uq0QXBuE15EE4SXWSWtCrTSz9W3l+fXkFrmRiLwlpEGa2dTWM8NrQDvXwjKu1aVSWpBatYJ2ZsVtruXGnE/b3Woqv3L+HhQl3N2X8GZQSBh7IQuOonVEh67mZBCjktSFF9h6BxPdiaaTqi8Pc+PMtX4YalD5bSVBz4kOdBkeAJCj/3zucgl+Sp6LNd4k2lorHKKU+HSZMQYSpOJLZbaXDjJoc8tnMFaYzPYc0iui4iubjDsOxFcxpUTqplRI06TqQfK7iF1UIOR3GfIDwcz5vkN+EF9qCksEjo+DriSJ88VIOeIXLm5UeLlFzBSKK8U3Mkac2RQ7e4WI83kqxtg0uXDpirhcDIIkQ8TltK9EXCXXNxfFdWyChAQwi0lCUhKVIFFUmYnhrOlDeIdW8iuB/CqbXhoYdjUzb2giZCe3WmqKEdqCO90PpK2yQ570PZObVH/t/CMPNN3h+X3prLwubSWU+BCfotUgQCU/E1qUAAfRyrtkC7OMZsN5olka05qkgX/42vhqAq55Ieq2ORJXWU56MjnvSTWAjCYM/SGtdFIwm2lMG8KQ51zC9ivIPfQlAt2QDUGGSn6BnvEsiZIRdmdIFNKgaOQ7ilgQj8FrFMujy0ep7vaHi9/uMPHdccmAvwJfQ//tuOxoRWiANyZ+qAKRBlzaHsNZH0TIxu8a/mrxVIQJvPsmYU2URBuSdoTDdJB9lG03KHbmhpLNogFesGaU8wKuYtlRA2rZMtdDegptf5vQCTYDrQR1DqhYM3upieQ0ovIToighOf3YAYMCOxxZzOSn+r5PfvNTsab1dSSo6MrR/VRoycyXcuV2cbGBm4WFEGCOUQUqAZrJT+d+Sn76eD03h4qPEzCIyGvbZirlI0aba/712v6q7k+/Hn6cDJqNayT08H6D+BQqmTGTn878zFWhbo2V+PR79Lm5GtR2WGeMxfgI5jPvU/LzPbCHhLq35GMIbwxpblr16dJDM30/+eCPMnXkp5gIUNXtpLUlhCtz21XOqqj4WEZkkVuRR7B2ORVe5WU2vJBdRXwDYA6XSDeCkFhRzfVETYp63vFmhMauNp1tbBZv0tkglzFOHpVdPq/TQtxSeI23FEFoQG9nVZaiz5tKO6S+DEB+9RBebUmLVKmRQAG/nt+rMYOtPQcJrbzx63laCw4szUkQH2iLrZHe6Gbp8q1gw8+iho6jitFLPeeijZyENh0oZJZXjMi9VOpB3THI5FiRNLmUSDN6WoP8MDkt35EspZB/MRKcwnVUYoSx59LmFqy5zKkeAe44u6cu4ZJnGSFVWNblroL0VniT6MhFDhG4GmsbvzKIHGB2EfbI7Ui4i5hM9vEsKr6p2PJPSaHFVemKEl+8sczIHMcbD21u1UxOB0HdbMY4syiYeGyazRv8NEwkQD3k1zKlVl7zg/j8fQK5wrjCOVq0gUu0wDr/09mfzgBTEtIkLZXtE+R3+lKkHEDvd1glMRG8M1dwSJ9XLG7+IXL4Atka5wLF1S9UQmltnb195eg5bznGQuXUWf5ncWpIS2dVD/ldCuT2Ukk1LlWu8t9IjUqS2EvMRpJypaaUAWoNM76iasPmpqupR2523eMftEWqixqM6q+//bZBfo96nsiNxpsG+fXVDcitlgfSXX2DNrjX5CBB1fdfkh8zEf16m2qalCQhQTO0Xa7JaETo2WC0zKXYa5cksCAARbwzFxKskneNFuQyrTwb72u+cRJxIQZPROZ0Z6Mk7CzkxLnepdNxVHosf86r0w1/B8xzcrD0zkWqUwDyLxZJCtXfNWfa2gMQ3f4gbN0D5CLwQ/jptwdt5G4WULvIUN4JoW6HJCG+QPKUA6gGQyHDy5uuSjgv1Ksa9kyATAwLlFgGzMm0H2nMX7K4UsnhiqVwP++EB9CRgcKDiGUPYScEio9wfsWLuvwQOIiX3AGkF1yl1B1h8wuq+bgG1O1DY7mnQBZMtYTgPjQIT5ccGkBuy9Z3KPFpC6wOLsP+7ccy7rc/l60EFZWxdOiH6AZoYYeS30B+rvRT3ZnJT6s+bXmrmNtp5decqLO+ZKNd1rO3WHd1fA6gRUuCTFONja/O+JTg1A7/qsthicDOKgthchF5vRkkt+nMT52hdZusRKctsZn0hpKfVpa6BNHlSgHzRq0k1RD12KrlMuIvv5FhSFw0x1elLkp+n7z3e/mYmd+kTz/ErCIG924CjdjC5h1NYrFB68fSrZwri6pLjG2iIDZIroG7+BrIpxZdnaIurY4qrt7kgJIJGaFyaNY3bBxQWoroWMp4fVK9mdFG+9pOt9NGC6vVXGcx5FfE61irPoixNr9JKnIbpDwbYs3CQioTCVMaJgtp/Lc5UGhT4kPmohKVnrgW6QMdIWyfCRIrXB0sxQv9pIK4iDryhyuZXVZzIlbNfWw156A1vHZqec3UoEaoOVQg1WxyayE9Y8lxINvU9nJtUqabXcTXxeuZoRNYnrviCnO9cClYR9G0lhYX0kumqitYQ5axI3k+CzhpXQjxEeiesvAyYWfI3QiDileH7Enkoowj4tYiTrKmYa81IUmSDdLTao9sk/FogMdjvTeJv+tpvJ4noZGcQFdqYXqsmYLlllWttMyic5kB0U+tU/ILgvwwNRis/JT8Qmlfo2h/L0FiESGRkp7MeU5WvqRmFsiRi36y47yf7Pfyl/j0HKmoIvEsJU0Onj0v+854yeEzPuLN4sI7/KocOnNODniclYPuZ5C/EN7MUiSROV8y7W4obW9iLH/oZMS+kF9uIturMIbF8VjklPEPD/k10vqW5pQx4+uRR9efyPUmUsMKG6SzBi1SPWv5xn653XrXQEcFgT0MdJX8emtvSldFn7Qx12hi5qezP219tcozKr0hlV875NdeyBZrEG20BN+HvrA6EHq2MTRW4ad6kikhKsqTEXYj8M5lGJ0ZTqsJEaaGZpFXjA4rGARhDcQcJ40zovRAiC6ASjIA5w//CoKFKsnU4J3JDyIl5yAeY9jL5Kj47D0rF/adlXP7yS45eBH4AH/xghQDIcfgfUiS9uKLSEURujOayo9ZLfPAKEKfI5kPRq8l8X4VQdCrucAhSzWa5/EgaTUCz7WJxF/iBqJxhCR0KbLQnWVtNkHtkQpxwy7GzaYEBxuzS7A6BCvKuS3NxkV77qSJRturME7aqOzsxwwzyE9JzyxwHk/Wxcjf/UrG/MfPmPUtpcqINWZ3N4sLmdeVvCJA5nha/Wn7q5Wfkp8Sny48dOvbEKdEpdccMYBKhNa1jE2tbmuVrBRKUsnnPI0QpExCxzN8Thsf66xPiU9bXtURKnS2p9WfuTLUR60AtfIzk59Wffp75lD1xZ32kDWW0+RDJC7DaXe15X33D780CZ3fo/LD128ibtYx3J8XE8ZViVlAnR/H/7ga1Ybxb40sq5aqqjqB7gUn47o0KjpGL4pG5tEtvC7bMAHQJYSKinvKuKRAWNxd3cvr3YT2WlAF4dHGmtBjVHkNzPYaIMtGFhxaFVZBcIqKNAgvnfk5pFfNY60BCI9xj872elkGXr/G5pdNbeHOqxCQjxTMvSAlDl5SMcdfyhaScbKMW2mWOGUbEzFkSMW4IYttLv9/uMVU7OXnn7PPUsT9FSzAqnbrZjsZ04ZkNrtJUk7LW0g6YwbOP5mLkMjpCeDaKEPqooSXtthLkuZ70/7iuE2Ie5xdoCSSbZw0l0MHG5yhZhAGRSRA9Dje0EeRkzKaHOHRLDYsuNgwxMrMVMczo7fgdYuEJW8cEZcWWbS5+BxCeBWTeRMHlVOQFU3kZ24CVd9kpHLWrdI9s8VMfiESHBAq4WGREnklypjHRYVTARqESNmeipFBXoGERMfJjtNnZevpC3LEm7+oErZK1XVyOjBQ9riTveHmIQdABGR4wsvb+NxuV3c55HFaoiG8THz3k5IgP6D/rWsRiJ2JnYtgrpiXyLH1JYxTr2Uxm+DdDvJrrycvIqda2is75RGzvUc9j6Qhn3+0Glbz9dflcQ/b3sYb8qTnqXQixmxjzner+YH01d5iBnhd6iG+elbyrcxCTMsPfa6resgVtPCCaePdtbOQF50SHGjnnbNN30GHoJP5SQ/H2K9w3bRYUXseXqwtyAbqmSNWMpMpI4SlmIi9ojj0VMxvVD1fElWJ5ox5Ir5nFZBflU+p1PqUS6NfpYG6iyjsOUJPOhyKW/U5LPyd5eSuw3Js/wk5fuC4OB9yFueDruJ2+Kx4HDovpw96yRlw4YC3+OBVFkhleHlXKGLpK2yFIb8tURK1MUpi1vOOuUbDpPFkJGA6ZRWC2JX4KpLNmkZGawoh1CkEbSc5ooBfxvctw+1iaYykLeHddAnfs5jhPWdXmSSAaRJYBp9LXxwnwbxY7cePY973gSmBDfLTQPI54z4VW6rB2RgdWKLr0wWI3vKO+j3k99ufifs6R1qreGNhcaMw/yXxaQVorvyU/HTZoa2uopVWtsMwMEgxKj9tbQ1hM6LnxjiTPEZJUrV/CpWzFOHBV4AJaTEZHbrgMBPeUCG1EtxQ4htKflpBltLyatWX5c9JnB+WarS8lh+9Jx9AfiNZcGjLa9b6jWHZMfyDv4jFx+/hIoMm8SqvrSiqq2iWB7G0lfEQHGLg+hTmzGxRm3hNtvDabKdF7aBV7eRNW5d2ip4qpCfVnI3xGu/lTb+39rqhbDATXzsVXwtVYGNxi9Tk0JFk0pGksvTADr4um6qRtriKg4NKUI7DUmk6p2ppWOFjHlrL97bxmu+Iw5iARUsJVWrGOnJLaEELWEBkL7ggefOoxOaQa4z1U/Ei9I/LISzeQEvI5S1GflXM1rZUlxnoUMs4/SzhxFHb23IVLpPLW775GlvdKCnGaLiUqk9nfTkrCWtfEgTJBUnmEjSW6PvyqQKT5voiU7kgV2eelYxFl8kTJucEkbIR+TmJoCcEyjFj0TCO4cR2NK9PiC+d+Z6KldM5UcuG+HIsuNudwG4A0iu0yJHSCcRdstCoguyqqPZqJ6M7nFIpTdNofadWQX5Yj0GAnVbNSn7BVH4hEB5+eRDfNWZ3YSFXDCnKlUvhEhXBwDaLCwjmMi5+AeJ0yg2cFq8wBKNUfXlFxVR3brLN+ThwFhdILzgmVnaddJGdLs6y09mFGeB5SUrjeoKWNzmBfj05jfaavJBLDECxqlbyy7pG+3sxQrIiMqUhj1Jc/+HrSD7jXaueNuB23T150PKYd0oIC/eINga7TzueQz7dcq/pAdsrohmzefGUDVDFEbKNCFPdJ8pjIRcWGvXMM5oZEreiderAUVbRCmEpGXZQzenMpIMZShfvuLo5Hopu3mH7qlG4g74qVO/geiXPBxXwvZUo4oG+U2uF2K4tCDY+rWycazOaaWsapIZBck0U78RhvGEE0kL6AX9mEL4YVV4kvYrNXyaymatHA8UHZ23PA6z2D52Uk2SQOh90lhMHTsgJfQQuB93lFHA5eEpc93uKGwFUp/diFQZxnt+LYH2nrwTu8GEx4o/1ViitMP+emyO4m+RdlOowhhfnNbZuUQyfFRG8GCNXMvZYdlkSF0dK0kLuIxcyQF7EOyvEl74shee86OZzXz3vmhybc1jsx40Wa+ZfdsPR8WFhP5MffIcxn1IJfiSzCDPSj5X8xtIajtLq6N9/JAcW2lBdRWE/nynX8/ONja0Snz4q+enMr0sDx3VDq1kdPOrHWgmqiYESn5n8zBcf+qhnb/VxUcYWV+d5KmfRa47ycJNgWmEmPv2cPte21jzrM5OgtsK6/dWvmeUtWRBfstd5XIIXy3Bs7N//3c8N8tNFh5Lf+3/6taHzG03la0Hld9nzCsuCBmOOppcPOktr1PkaHYa+Rtohuk7eSLurAATXTQVnAm4oVHl9NWjqqPCU/BRd+nk+11YK4SH10gquIoU3yxT0sGRglCaZoO7IjVr18ViZzl0uZFeRXcOSkAqwgA4lFwsyUtCyLnKnvyNQ0pcyb1vCGSGSk3xHWvulLIkWcVJIJZY7z0eKFhDruRSZzwrswVZBZkh2CjfSvm6hmiNErBj7uBJQymilXKs8XleFCJfzVoUaKFqPlo83YN3uZi+H9BxZZqCDzCSBMWUOrS3xs6lUeYp4m1BJc8AB3oYFxhQyfSy0wjMRnlZ6iWN0todQmbM0bW9Vs5fNbC8f0tNNbjELjRIkLOUsNaqQsNROoqOayLgGkmucUiXNU1jcTWM7PZ2lHWgDzaaZX7AEsN0NC+GHAaKLiUJTFkpCvJLf4GNWNnZQOOZuO+4i606ckC08JmVR+lbXY14QKVsPH5JNhw+K02H80uLjxPnCeXE6cki2Hjsiu044SzA21AkQXhJzwIQY9HUsOmKZFwZfROtDKtNVzuoSEEZfPsv1B6YHhdcKmL+ZDBBzONHJItOzM49qr/wWfmLIUhgW55Hv2Y3qvJItlRJfRSI2TpzBFUXThoLMSywkvFkmIC1JQJic4sn8ywO9IuLsbDa1eV4IMhk818ZVGS1HBy1yl/qNQWw9zAx1bthdfZ3lCS9SHr9Pfv1VN+QVUL/z64biJtXnQM0tqsUbxrmQng116FaOP2dTFHbeV3DAAZWXIENmLaUcoOd7p6HxYpvlToLeqQDkM1R1p0LEHzcc3xPEip7wMuB9lNHCUbwVD5+XM4fOGjh34AwpfG7iiS2Qxx53A6f3kKtMCJXvPshwLxv9/bh07w0zqsTQ7VzxbAkk7In/zkY/CVnPhc+aUIldzvZ9abgkLqcKXIUWk2iAzHVcw+CFlrGYcPpFhEzN3QP5jTIydzV4XK83lPQWTBhtPFoP/9AgPzUxGK3kMEh+a6eOMeZvnWx0+9DoDRTQ/vKmqo/mhYdWeWa9nxKfymCMDTDPdXNrJj8lPIUSnm5vq7nlVVQiYq7QMzVITq2vKnlexnMzEb4iQb0SIQ8YwjMvPYa2vCpt0Yov1ZtsGg9XWTlzKlXfz+VjXXAMLjreJMRcyW8ES53REP1ETv1OHz5juoAAPcyMO1AYtDNK6a+5IfJIZKDlrvTU9BsVnb7B6winu5o3T8iwhzfZDtrY9hLaWMiqLovNK7M7JcZKreJINTOjLInwbsivLIWlHDAvQ6qyINsijgGKkHZBetlEPkag0PAmpsLHLUii9wdI7HqySZZi0e+I2cOyYG6Rmb8tCZAM5m3ZczF7AIXzifd0xBoM8itcEcnCgmXkBjo1NrdKgIoinpcizC+jwith3JK3itAolhrGYoOlRsmGKxAi1zHIWdIXXpQkKspE+/OSYOsDMJu1j5TchXQY9jESNTEMAwJ+VscjVB6NXGUEGI1ujwpPZ3rme1yd65nEyoPEN4HIAATLFZMxiJ3MkmMSlR3E1ziRRd1klnTM9jqmwRHTG6Tbkr9L0AU6wGtBtLbBwWxSIkhsi2JuBMKo6szPExPZoBQUIW+5KBswGlx9YJ+cPH9ByioQzlL1HT51SjYf2C8b9++TPVR7gdxFOmE7vnrPDlm9e6cccqUNJmIuIpz5E9veOKDkF3+VawiuS4ozcExma3z1PGal52jbPBAu+uLWwRxERZaZRN2loWhvSUNoWXJHSmM4acMrsPAqeQGQSS36JF33V7ChzaW1VAIsY4uWh5Fqth+nYKdZ1pzE4eEELR4nZynMymJZo0dtDiLbg/kCzjSZPuQfRPBOkUb7C0l14zV2veY2ld4ApGfGTcjtlvG5G1SAN3i8zotWYfr4uxjgxa7Q7xuo4ntpw6+XQpA4YdzQcyJkBopOrWTRHjbEQYJXsRC6xDE2bjcxGDzo30n4Gey/MH8I8wjCROKyhLmh+TsVLqEnwyTMJQRnHTb1x/0l8JgvVyS0wYcucGsM4ZG34sujP+1x4AEvQsGpBI8AHoMOESOAr6IPX/PBQdt/p1aJgXJlY7DEMYtJWB0hSSjx09nwZeNyk605rkSFZtEWZztGy9Y5G8VuzHDID12fEh8XHLYYHMwdN8Ko+pQAZxBarsuOT6mORlAtjSbxbP6Idwm18jCS1nrYzqpI2QxddCjMlZ4SnlaC/Wx5+3OyTVIYnQdCgtoKN3L21kiVVk+ra0YtJFdBRGUJZ2hFzPfKqfCUCCuuck2g1aCesmGSYCJA06xQZ39D9X3a8uqiQ+d86Sw5ks6flcBD+1nsfCTv/uYnMgyy+wSpi154vPEfPxmUuvxZRvH3YMH53t4t+6VTZ3do6BRtLNHUubibN9F7bYxkGm4ab6aKnqo+lhl8D07HdcwCK5G6aOBPKRo+TTorjS8xZtENOfX46CHV4GMN8S5JMBFfKYRYxiKjmk6pHmfkaghPq7ySPHJpYrFa848QN0+WjsfPiMvRc3LhiBfO44H8+xIytvgim1YIHqlJFkJjfZ62mI3rfFLrIL/8ueQbL8YNh25AUcCbYt6aKO6XIUEE27mqX9zEghI39QIWbYXkYuStooIEhWuZla7jrJClRvYySNXhHDO8MxJn7Q3psTyazzjGnu7Dkq6Dc7Tk6VyQaYTnNEZiFvEG+cWPotMYzedBBuSXM44jhPEmzV4hhKeVnj5qtVczpdRoa3We10iVp1VdyxRdamCyOp3ObhrndzOY84EeS5Y7lq3Sa9Uur4VeZlsIwq5Q+UXHcqURI5fDI43n12KYBzG/S6FlddqzR5Y5ERW3azuuLbzLVlXJFcSk6/l4zc5txufP8cLb43pUHAmcWb6D27vtW8UXuUtYKMN5SPYKj0p+6WyPU+NS5IL7BSlk5pccyn+XH/RkwpLCPckDIS2uVd81IbeySC4V/PLZ6uEWUXqfTVW35FxmnnYVWQCnNR2FA1Kdgog5vYMsUHzqrjJfo7oqjIYkQ7h4wLBRg1dSic5MxjYnaQ9/hm3MNDdjn7OLIBPO0rJxjimNQD8VjVmnyg8g0rqkRu5FmyCndrmJO8Xtivtyq+oRVyT3jEuSGzU3aU8GjHd0M9H90KOS4gDaQzVyVDeMG5DrALhOVWtGPxcqfbTc7fmq2eIihUR6zUxJCUe2EsrZEhKgKH9mpL68OYEr5yPQB7IcOQ0Zkrd82TUEc85griYCuRjBoMIAciPyUq4c42vHMIM9zvIK6PPLR0MkiO/xPaYVJETJ7DBoF+LRbUQHbCKEinYllTlOOrZdWbjXZBNMnbmed31mhwXMDrc6bBRrcjus1MXlo7cM8rPjY/vRn7wkP8uP3qHl/Q8T+f3HT2UMywFr5CEhvDHWsbToTE+H/DONS40eEtiU7MxVnvEcIuwD17MgSQTMugnuhwyV/BpVjBzAnIqZchadSJ7LCU7F8AI8cpgt9xbMaLdJ8pGDkut+SsrQFJZgZWWe/anez0SApjO5aowLFFXc8CoZmuQt/NBS9aV7n5cYRjou61bJuDd+L+/x/6GV34cQoJKfVn6mE7e/yDgNaufvYA0ZEvrv2Eabq+gsZkTDRlY3sx26mYXsmgqoBhmNVHBnm4/hQD5veLn+VDMBzK2wmirSmEfeCDXwpwviNKq8ROQxOstLhySZ3VWyya0pZqQC6dXihlxEe5sYhX0a7kk+aGq9zwWL52l/Oel6Vo4fd5djR07LeRZoV5yYs600VX5ZEF4G5JcJ+WUMkl8mG1clvzzIL38hVSFtaj7LiLwlVHDL0eitvWpcrGRCfJlcI2VsoCXehskwFvF5aPVyV2IEq49UfNkrLjHHC5IEex+Jn4POcl447S7t7Ey4ZjI/gxYUPWMjJGIExdYISHB8gqHZU8JL1bO0scyZx7Cco83Ng/QKmOkVDxJfOZq90omF0mgF2c2kwrPk8siav1dLigmqvPbpJuLrHCS+Hss2iK8N4lNwpWLVLa8FBiOtCLwkwZeQt1yL5Rg6Ri6FUYVRrUVSBSalpIrn2dMyf/kimbfKUXbt3S3xzPQyeefexhB46aa1sghN1cZ9u8STbIVFm1fKok2rwFrZuh9LcpYaIWyPA5grhgaFSxKXIqksP7I4bfPlrE7JryAerZw3wsUr6XL1HANPXwSuzOvUNaI+jmxYLjDqY1sM8uvIH6ClRZYBUZXHNUA8jxnwouXDQqeUI+vMa8hQuPMtTmyW7AiyMbDRT+EQPB4jgoRDbD33sDWi8ru6ER3RnnDufhmYBtFOXK2T0mu8w9KSltCOFjKXK76AXTeo8i0jlYpFSxLElX9LbtN+36YKvKlVHeR3kxZ5KPEZH0N4N4C2wjfQHRoutixk+pX4WL70QX6K6yxMrkN8fTr01mwDfjha0WTV5SFPyGZoTXZpGTCS6on6K0gskuwY7j1xyknj7ysxOJF8FNoG4kbDz5jIMBTfxEvuzHHdgiXUjZEGCIUgL4Fg4kiDTtECnw5BV4lU5izbfjwWQw4HEfTCBQ5ymgy2yJrBmovZQy6hUXmYM+SRmVzCzKd4Y6zsnLsF8hsO+b35ncpv9qcfsOzQDfBHLAfeMS47RkASnxL1OJyW0eKPPxfPzatFHVe0hdVZnlZ65mpvaJvbncnnWXL0Zpgqvl4IsYsZYAkLjEwPktwIFErZtkmSnTZI8obVcs1xsUQtmCvh8x3k0jwMUhfOkfCVy+Xa9i34u5HJy3mb3veaQ9CLBytAbYe1KlSvQIUSo2oCdTucyq/RDBAn+1kyjD+/tr1a+X1AG6/zPiVAXXyM4U1gIsufaWNG4DS8VCoI4tY3sQb0dLVIWKpQBFQkEszNtUbh1UKE9VT6VPw5WMNnk3KYQz5Grh8/3JyzFWEdXxCJGJeLjvYSFnXIXGppgRtROTRS2dWWIvdC6lUJCvJrJCGBPJvgaDnjGSCniJhwBe4uF7CO8xV34HLqjBw/6irHmSOf2eUuoRu9JHYF1Z2S33IT8WXRrurz9CWYN8w3kV+uAwuQuXzM4iOX+VzOfBYjS9HoIVXJ24D1FOFhOVR9Sn4FSK208stYSuYxyHREU7mUbS7LjTQ2xklzwyTOHpNRK97AJzF/tgiV6PGkNrLIuDYmUmLY4iaOipVUkD6KOfNoNrhjdIPLohUUWGChR2tbyha3YiLO2Mz1KvWRTW7DDGZ6kJ8uMrTy65rdIt2zWqXTks5qkPB6eVRcp9ozAVv9mT3ymvuZ8+J2+px4nMVe3i9QvHwD5PR5zkhCwgBVAi4aK5EoWM+bKXMXzhVPT/IQorgBDg+XhWtXyNy1jmLPvaYzLrnrSLa3Wb5ALFcuElu8t9zR+MWG42zCXa8PJgmXL+lJGwJcDA1UOhOAXCYvjX6dud813rEKEomp88Z7H/Jr4gWiZzed6V28GDlJwcbqVuVD3Cbu4TrLep01fT4LhIHaJwx86ePL70p1TjfBStyz4itWhEVP9jVmf2GEFKGvi+WmVp2g43bzl7+V1LiN/rg+cwPIaZGq7ItInyqKAGEMhllCFGEjVOKCY/XxLKk4hUYL95QGH2Q2YV3IA3CmTaCKy7ou90vuUQXekRu1d6gCb1IdojUEN7Qdpq1R4jOTn+Fuq5Ufi5CXVR/k99Lx1qgA2Tbzom4q4NY2F4cVpD6VavaQx3Ik/xVq85BP8D0tpWwS8VEsJQOhMJX5aJzmq1DpYkaRHInVEVv7BBZZUWzww9B0Bp71xpmHjAMuazqbOozHIIjwCnECkS4REn/iGosXbp09GSCfL8NphL8HLMAqEVJXM+Mppt1xclgvNqM/Nao+nfs5sOHVyk/nfNr2agWoz5X8RlLxffLbH8tHv/xnGfar/yPbHCxp7QMMjZ22r3rKpiSosz4lP6369FGF0EZAEd/TwOutPNCPkzBX3sSOYl12XGq9PKX2gpt0hfpII0lruYf3Se6hvdhyHeU8cS/YKUk7nSRk1VLxWbmUe+m1EkkYeho6wGyMUvXPoESn5KekZ16EaIWoAUkZ3uckBZlM8MG9Mm/scHnv338sH//x10bl9w7Epy3v27TzKnkZayw73pHpfN/SeQvIvUhhFs0iKwHNZCx+edzm5jG7LsQevhRia0VLWkBllxxAEUDVlxOK4xDnbCp8rkN/p4L7Fu5vVd7SjJa1pZqci+o2qatolfIiMmHwwgwNuiZeXpgDYzHnespLTrqcp7XlFIwKz/04P88nvcTNlYgK1wviTOXnctBTzu90Z7RxDvIjlB2CyloeItmQWRbLrqwV6Cep8tIgu1QHCNDeX7LsaIPtESAje8mdz+Z7KfM8JT8qvxzILxcdXzYVYNqyUEPDlzSHuAC785Iyj8yTRVR5C1hY2EJ4tLcxEy8bhBc9JgLjAZIex1CIjIoB/LzT4qaNRr9HtZc9husY5nqFE3DFwYTArNMrg/DMshUlulo2t4rqCVz32PL3NY3qj6VGA2drKmO5Ycd4yZpCYxbFhRKeJc/BjZm9cnMWPgA8vrbv0FHZe/CIHDziIq4e58WZTe5xFw9O0fzFH/tuT0htls0UsZw9ASNBG4mKRG0dGSHbaGmtF9iLFZ5si9Yu5aTNTSwXzJQp82bIpHlWsnrLBipKWi0WGSFYWXmTEXLlEqvqFN34pkpJYZmh9ctKzZGqYvJtMTeoRNYS488BOK7PzWzIevWoOr/XcGkpCa+SO3UP5W7DY+yteAe9hhsx5NdWfJM1PoRReltq8/okNx5bd1rWKogwD/V8OvPBeJwxonFiuXaEed+eyxJDHKaSXxKOK/n+3PiGk4ERCcLYjqG/K8Q3reAEFSGOLnn7kxABc6CNer3RE6mAF+2MN7iIXMaXzVEwUgakDV1JlNMsZW6VQn4VtyA+rf6oCiG/O2yFB7TtZTN9A+LrV6eMwbZXcw6Gkp9mHnQWMO/Mx08PghtKfmV5VIGgPB+5TB5ymXwiA8vrpbcRFT9mEDUFaJm+A1b+BbxDFrJNRqpUzOKqIINKLp3ZSQ7zkmJuSEnLyoEws6OoQmjBiq5wYXO1XFpi2Fgi1agNY7NI6HwFjjTVGD/k77oma+wcqfxocSE/XXjM4cbXTHha9c2BBHTpoTO/URDGyD/8Qj75N5yPyb6wQxYT637S2Kqqlk/P2FTaYiZBg/ggQq0M1YAgy+u0BG1aI4Grl2I5dkhqIkLkVlaa3M3PZlmSLY8qS+QRukE1SOhJS5cB/r9a1A2GrW8DrW0GeR3nlzjIwSnjZf+MCZjNbpZs3JxV/mLa+poqP31UMtS2OFurPkgygTd6N1reyW//Wd7lz6/k9yFkruSnZqZa+Wl622gE3kp+VhZjZL6dLdV0CDfk/L3pggIbqUJMCfJxQirAHr4WsXwzS5BCPl9OdVeN4Lge3WkzQmXVqnaqYgC0VXVAeGx4q5ohPOIGMpCEoZ+96B0kpz29xYORkZsHVZ6nl5w6eUZOMNc7dsBVnA+4GbEUrpCgi/M5ccGr0/mYG+qA06TTecqVDRQkXFKoqDgT0jKID2SvuCyZkFsGW95Moh2zIb4cG7bBINeB+d38UMlewtxvJSJllhu5Sn68EaavvSzxCykkaJOT+L7UufxeC5kHLmBJ5sCcfVYcbisqW4H0RisgPm5vU6jwMkYx5wOZWunR4uaOzZT88bhY095qpVeCQLkc0itHuqLEV81lRo3KVtjgNkF2TdPqkLGgW6TN7bVG6G0sMlB0TK2XrulNBvndtsWSazbXXxCekt6t2dcN3Lbul9d27z8kO/cekD37j8pJt7Ny4qQn5OcmF/39xD/ER9ZtXiHTrMbIVMuRcmC/E5cehIZ7n5aZs6fK5FkTZLL1BNnnvEeWb1oqFtbjZIK1hUxBye+H7XeQHy4uyFcCL1xmuWEiv0wqvTRE08UF5ORG09sncQhd2cD9ML5nvKvFhyO8xcy0Ds8xrZJuFt3ghYmWiRZWye9x2+e8M3Ya5FcUS1uR1UXyUye2+mj6CvolH5mBojq3R3KxusqKIkOXmeE1twS5dpzKb98VoiZDaYcwVMB6qiCYzfEVrN3DOP4PQhOF4DPfOY3rB7ZaOLvk4o5btBezVMKR6lw46eHwv8GtRhq4gW324P4Ve6h2vNmaz3PbyElQI35mnVSRA6ktcgtzyNvYeN8qgwh5VPIzV369DMIVSoI30QsqlPgUXWzr/ivy04i/CtxvqoBWg0p4Q6vCoR9XFfKOycJKya80N9+AflyDKUB9JUue8mqE4/w/0VbphUAv/m0m80r1dGNJw5/5OgE1NxOaZSC2Sdq4Q3UiJ9Vu/Eisqt4ROy485mFRpZWftrpKevP4mn6s974qch7Fbe8oWsYPf/G/ZezvfiFnNq/j7z3AuNwwE+DQClDJUKs+tZ+6QmzlXjJ8j+EKk7h1nTQiYenOSIf42BSXFsvD2ip5WF2NaBrJDCYHt/n/aufio5Es3+rQS5jCHhIPOyvZiiRnB87RflvW02YyB8S9uVRNVA3vQMS8PBZS9amDdDqi6MQzbhLhfER2zLFmYQPpoVP8hMClDyC8d5j1/eXX/yLvQ4Qm8vsT525vyIzxo2Wuja0c3Xuce1x+aBlRKCqS+DegEqzN5AcVyUoTOr0GZnWt6PnakLO0svFtrkYahWFHC6TXRGtbVVDBLT3xr5x/qhLDD/ejsxwXaCvrivu6Gy7rp6jqtK11cfaUo0c85NAeZzmyG03oHiRSkKDzEU9xPurBo6u4HzhNSBTLxw0+EoeJQBoylwxHyG45BYiSn2IZ1l0IkgscsZeC6MrR3lWAMuRPZVx6FCB4LlgBENHnrL0mqavR49HexmErleBAVYhzddZ8pFHWiZI8DZ9BKj3jKoMb3OzpGKOMhwy1vaXKy2Cul4OpqAqTFQUsM4qU9EAZBgTloHpwg1s9mdc4pFdPpdc4FdkQG9xWNritM7g1Z8anC44+mw6j4lP0zWKmpwuOqe1Uej1yxw6DVcjOTHx3bG7IA4fb8tqufQdk6849smvfYXF2peo7yV+WqyfkxQ0lLwIbm0liCfnNtJ6IFCZIstJjZfvG1TJpwnAZN4EXvO1EDEqPyQTLETJ6+scydvpwWbTMTgqRLwRwPeJLKlOoD/eo2ORHhFLapufxLoa1TD4W2lyIJLL4aKpvlQwqwJJCbKxoffMwMq1CLHyn4ibk108oNdkgiEZv1dyXJ11fsWG9ayw1lPhq1GKn5qHkU/HVF16XAlrenHgOv/l8IdvbbJYgyUFYxWNQcO0E6/NDLDyY9cXuZcHCPW0hJ0fZoThmBGMDxclZDn5q2UcovZX4EG5mE5JeoDeKnOxUEAlYc4QW/Dih1Ce4a4QM67hpbMRgtAln5WYcVZqxHG/CXr+JtrnZu0g6QyrlOreS15PwPkuH7Fig9OGUcZ0QmOtsA3XuNzBIfkbYC+TXTRXQTKCzufKroO0tpe01V35m8itHI6kkqKjEMEKrQcWr6k8rP60UtfJjfpmrBEhMIh+X6+eLeUctQQCLbVgdZ4MtJZAfWrS+GjbcLHN6mV12lWooDQSNdKOfP3cLZ1k7128T+wlj2IC+x1XHh8Y9r97yTn0PP79h78p8i1EGAerzye/8yRA6j4c4PkXr9/5P/pdsnDmF3I7ThhTFdGcbbVR65jQ2JUI1L1Xxcg75HsGrFso5Xm8BvKlmHdgrVX7+0hwdw+VHvLEMuUG115WULN2cuvVQ9VUjTs4/7cmbHPm8pH2dmjFRnG0ny+W9GwndOokSwNcwMjW7Oqsm0Bx0lEGWiP7ZoonK9Nq52WjpP/h3trqQt5n83tO2999+JO/S9o6A/Ebh6TdebfzROdpbzZI92w7gPckZGW8oDdyhqyhZ0VwBILmWWu7OQUsNj3zcSDtbU0I6Xk6ppMcTtYrBRxhzcnU8CvLnrJGfI2/cl86c9RF394ty6hSkd5I21+WsuJzwkBOQ2+H9J+XAzmNyePsROb7jmJzYeVwOI3s6fshVXA67igdaUD/iYa/ixpOwHPJbSoXnyOUF7aq2vvm6yADavuYoKdL+ZtpRIdppC4xP4Tzd/DLb41IoZ0UUre41SQYpSxEmc4YWY83P1CzIbjoiewtaXFrbWBA3ms+zzEjhBrdgKu4q0zixnIyLtZ6hTYLkQOlERit47JWxwFDoMqN2OoWEJRvcaUp66PZoaZun4yjEIqNjhoJlJHO9rllcZ/G8y6pVbtji9mTdKTep9G7Oppigte2n1dWK79Hce3LP7pbcs70pD3l8aAf57dizVzZv2y7b9x2UIyfd5Ogpd3HmVC0oFFsqF2QsixcTDjxP9mFHVF2Chxwv2NXz7WSe5XiZOnW47Ny9RjatWyCjRv5Zho/C1HHsW+Ljc0qK8oqY6TFDJOs3wg+7J7JAInF0VpLLzyHprRQXYQgwPgZZS32TlBTTblLB5DHjyonH9ZXznDvM0m5BgO2Il0uv1Ukfi4ZnPd/I/bbnbL7YjFLp1ed14ezyFdUeZTAOtMXIY7K5ncznXrIYs8VMritSg4mRNMiPnAPmfgnM+lKc0Q/h3JKv5BdUJhlenKdxg5mLx17OwUTS7qOZaeDCwUyjSIf9hKOXkfZWdSDPIMBaHGrrTqATBA0uWPmcKpAmDCob3XCwdS/EFYX2CwfpluPpWMGnSTVtYylWRtWcsTVx5dFFddhHe95L/F8v0ogezTYlGKaXpUgnZ3RNXLLU5mEwmg3xYeul1l5Dya8cwisbrACV/PS5opy2uLKAOSEohwjLQAl/z8XcX5tRhLlEER+XFPK1YtozvBOri2uxO0LszTVBbz2bbO6ke1XzyCLGWNAwgtAKsIm/221rNkN+ozllU+LD1oqTNr3omPjWnwwCVMmLEqDO//RjI6T8jd/J2D/9Ut7+0f+UqcwCgw/veZnNoTo9kytzglHxGVo/zuCMe9to/Pb8z0jS1lVylRFL+vpVUnz0sNSjJa309kIk7ieV57lIcHNnVOHMv91+SWQJcnWFowQ62ImvvZUEOzpI9CEn7qldITmd93Hfy/jGbGuvVvaa66GzQI26TEKOE3b8gOxaYCdj/vwbeZ/b5E/+8CuD/FTkrHj9V/9MkJHp1E1dXSzex9mGln/m5Mnky66TtKQCaaaKa4Hc9LGxsh2zDhYVZfV4VdK15PO6Y9mXyMjhGqYe4ZyRGoSHqUgQutsgKr1AEAAuQnxe+G6eps11PXWW+R7d2TFXWl13OX7klBw76CIH92H7tP2AHNyC6zE4tv2gHN59BAI8Ji77TxHiDfltOyMx69DXrUBsjIYvdyXaPCo43eDmYDCavpIrC539LWcBsliXHZyeOVw0ZoCpLECSWHxkOZKNsYJ21zGB0zRs82ezsLCkm5qEfGzcFUgPazoILw4H5UTmeqkIlNPY4OpFRvpoJCvj06RsKksfK954p/B6xVuvwvDXI79YFxmgZiqFxCxGSjOBFWJxSK+NKk8JrxuZihm9MykkqPIUutW9TYV3y6Zb7szuk7uzyRCxHpA7NljfzaKTgQgfONyRh+CB7W25bwP57US7p+S3jdb3sIurQX5u573lGgYGV/a6S+CWI+K956AkX0M9T1sRERwsrmx5D23dIE5rl0k4UYPrbWbJ4omjEb5+LMsWWEtmpi40iHdkPnHexYvUqGjDqfkqjs3pyeSM8oNXWYbyHAKMj2G5Aflp5GW+Vi6VjZLFBktX+ne56rgHeqjoKtjsttM6fn5d5Pn1b6UGYmtBgtJc1CdP+r/l3KdPehofUul0sUFuZO6HbIVKKwvtX6pG9EF+URCexmDG0e6mYE6aRV5pAQLjHN8ibOGz8O1jq6lbTvI3dJCrxJfLiZhxnK3WPJzylBNfqcfcdRBgDZGYilrcUuqwm29kLth8slRaCUpqJTe18wQecyRUtZHx0bgnQepw+6jC6aMSlOxliH88UerPp0nb5RKuAVjwEPysppL9uFS3o+avN8gPgsrB/ghiK+UNxQDVW4kihxOlITCqOr5eQVWnjwolPP37fgmIr1ChZMjooVjJr4T7T8wkmvghba9Du4hRxA0IUDfVPbqJRgTei/RI0Qj5Oa3cILbjR0F8wzhpw9B05Hsy5d3XZdxfyOV94w/GpYe58lO9n9pajaX9Hf36r+W9n/2DvPfjf5Dd8yEywsErqLpMFlMxBgEq+WkFqFkdJjJkJhgbKbUBF8gX3iGJzJfjHRdIKouMhJWOEkukYcryFVQhjpKyeJHE8cacMM9Wri2wlatL5kq80xpMa49IfuB55pmEJIWjA8Q6v/gKMz/+22bi00CjTKo+zfjVoPMz2zYY1eyHONJ8/J+/kOEQ3zAIUGd+CiU/JUEVPI+AAMe9x8aXSnfKqE/FwdpGzmHkkUOeTWZSPmbARKRGkQMTgfEFc7tgVA/+SL/MCAoIM+7oQyC9YFQRAdza+1Pt+XkHviS+s8z23JGtKPGdOO4mx46eMojv6CEXCO647N99SPZv2ycHnPbIgU07DezbtlcO7D4ozrtOiCeb3qCtSn7BkoxbSibC5exVAO1e1poISQepWMqn4KqsJKjLjdS5EJ69r4HUecGIoDE5mXcFwTInkPMQ489gkYFOLxrJShQzvdjRFBZcZCRBdEmkpKnpQCaP2bS3epWRO56kOpYYNZYVhihZUTmxhPaWRQ/QR0WbFT/rM9lus9jotcEu3wq/QaDbW/Piwry8uEGFd5PZ3g0WG73TO+S+w015BOk9nK2PVHjgvs0tSPCmAX3+yPYOX7sjr23du1c27tghW/fsN8jPmTtcH380OSSsFe30k9IDbL+Y2dXzg1KNaWkhAUM511RicVXSsKxP8WJbuP6QXFjiJCeXbiA1iru9bOyTMvMkhH/IC5BfLDe7GopuVH4p3N8VceMK8dVVNxgOL0p+zQ2tkkMb19rSI1lJmBugY7rf9MjAzeo7OGCQEJXfI8/7vpYvb7ygMsK0oLBfWonFu9PxufTU3Zeu+vvMTG5JNbPCwuQ6TuPY+EJ+6ZgKmNreeMKBsLnGYj4FS/o0Bvk5PphJ4oKrxJd1HEcLbHzysIbKxnhRiU9RyPMSjCmLsJsvQ/RbjTNK9UE2wJBgFRbd1WQDKwmqtU8jcZlNZAg3kxzXdjxbmkh8ayZcvXk3wlw8+Gq5u60B1VtxC8adpXwfz9EaVuEMXe2FGSdyh0YSt+pjeGEwLyrNYPBLu1qE511JPmQGlPiK9XM5bKpz8/4KJfq9QL9WCAHm0+YqlPAKID6FQYYsQkqYkSn51ZTj2UaV0lFPbkMTxIcYV69deqn8eriJ7smmQh0kv43L14nNuJEG+SnxWQ7TG15SzP7w7zLmT7/FwZl2mI3vjI/eNuaAanc1GjeUUX/5tbz/63+S1//pf4jle3+RS0f2cofrx+zvihFSpATYwu2vqQVONDa/7Wx9e9JTaGnjpR2yqj3nLpVoBSt2OWF5vkayVjtStawkBW0Z/1YrkGGskHzkNFm71kue837JP39KSgNZcIT5s83HrQTSK7mMuQGPSnza7irx5ZAgpwYIMZ4nETXvkY2209Eo/oKW98fyKbfJn+qmFwxD5vIhC5w3mPlp5feRXnyg9RulWr8P35JJI4bJFP5uVqxcJ37Yvin8ERsr/CA5hS+trD9kpwgEWunpz0qID+adKCD8zvujjvATL9rc82cuyhkqPo9B4lPSO3rkpBzm3vvIwRNyhNvvQ1R4e3cekP0Q374NO2XPuq08bpddm5mXQoDaBntsd8MIl5aeM8cMztDSmd2lIVxOYYGRToZGCkhew4Z2kABTlnB25sAig61vOqLkdM4aExy4s50ZLlcnhkqKZbwkTY032lu9v42nwtPb2zSIT7e2WZCdYTFFpZc/qNFT4iufyuxzBnpFzAaU6BpYYjSwwGiktVWpiiFXQa/XaYXZA4JlY3NLK9uHOPnGTMYvtLC3Z76CVnU3B5cYN9Du3bcfkKe0tE9s7spjCE5J7oENFZ/dPXlia8JT8MzuPm3vjj2yc+de2te9DE/dxAPjgssBtAQeZCggBG7AW66cjW1lEX/YHP7QqltK4m4wkpAS7mZzPBA67uZOb8sFiT3EdiiWmzs2U1lpuZTxppzf6OBYo+0N120vlV85hgha+SnhJSckS0Ntg3S190ge5NfVfl3yMih9c7nnbeSet+2xPGx5AvF1cx/ZJ8+7v4D8vpFu2uGabGYmVH7dZHnc7fxC6jkj66b6qyGToIgjcl2CFCdw4hNGGpp3lkRDMrGEDSUTep5GAptah2fR6mae4qwMO/mMw1R8pLFlqx/bemYfRkuACeNaWl8uHgyLHowqi3GmLacFrtjHFpjM31rIT1F/lLaXXNVGqsCWo9h6k0nayu/Xxsa4Efvy2m0c60N89dxBKglW8HH5fhLqjidItWuClHskShkBziXOXKIcwcGFrZ0bW/gzpzzElwubyKgoSWTOlYFjcU5OHuMD3DggQYVub80oVNIzg0VHfj5SCx4V+aBAfw0zwAIWH8XFOF9AfvUV3DnXIATFLed6PRcptL393C+rPKcPYwg91epDdN6I99ym5evFmo2uLW2vlWFk+kcZwVLjI5xbPvndLw2HFzU6mAzp6XO1uxqhGbfqggJpvPEvfydv/vh/yRbCjFJQE5RdCTZCjOo0pY35n26Alfw0n7eHza5hcpqTyayUm2ANLGc724EWr9nrnDScY3Z42o2/Nxf+/lyk6oy7lJ91lwqCyEvJ5S1SSUuov5RCcsX8d5T0zMltSnp5mCBou6vh6BpqHo4V1tGVi2Uyc7zX+TOqSHv4n7TlNeHjP2rl93N5A+nO22x8tQr8gP/34ZD/KKq/caTYTWD7PWfOXDnpgYgcM9+LXDB5YeTrTUVnhg9npQrjvJQqL8g7gK6KQoJHv3M4+5zVYLELcs7zvLif8pRTziwwjp2UY4dPUO1BePuPyIG9h+Qg2L9jn+zdult2Q3Z7Nmwh6Ger7FnvJPs37pDDTgfEZctxuUjVF7WFyIhNtLbkZyRhWJBEhZekZLcOk1CQuIZ8HeZ/SVSFyUuoBBdehfg4N7ONkmjLQWHyBFpc1eiNgzSnEUtruCfHYyGPtAp/vUyeZ+O6ko9cJR/TASW+wkmoCLjIKGa21zALZxsIUK8ylPDqmOnpo0pVlOwURrWHXk9nerq57bdFITEb4tPlxawbL3F3Nm2t9Q3TMgPo413bW/Jkzn15ZH/XID7FY4jQTHzfIb+jvGMc231Yju+hvWWFHshffkYg9t+0iLdo19rdkRzEIyXgZKaHOVt/EuWlxtVxBdGhkpIQlhNULIXu0cxNdDvF+ho5i0pYIpljnD521iC/Sz5s7kIgSio/rfqqynEHbulk+QF5VNXK9Z4bzEGwwm7tlYJsbhYZGPfX3ZLH3c/kUcdTDAtuQH7X5Wnnc/lq4Gu51/oEcsOlhcqvtXxAng18K9Wcjt3r+4asghu0vs2IgzuNrW8+S4+0ILJK3fG4g2iSj1GSQ34ZJLJlQXyZxyG+Q8z5yOvIOsjaHfLL3ID+afVVozUo4K6xkA1XsYp8qQALEHfqUbcG0lSSxqUhLYo6CLCOCrCBNljJr4Uqshnya9qLVm0nuRJUezU4MVerQeTmqxyDkyGBVX7lEao+tHWVbixVSOWqQpOYc5IX2SnO0NzPy3mPM3IWobnbWU85cOywrN+ySdZsWi9bd++QY/ywel1Euc8yKjaePOT0OATozFZyUwBtPDZR+ZBdHlte49FMghCimfwqSzmKr+YMqIEqrwFBNuTXy/1pD56IOovswYFEya+H+WR9kra9G2U63nVWhn39Hw3zAm0NdTambeJ4JC4TuOvVVlcf9WMlvo9UG/eLf5TXf/L38vt/+u9YXf1czjitZsPqRWrbJSQ2VwyrKrWwakvBzYV8XoP8EDn3qNcfhH4jL1cGOHnry85A2oIkJgFZixqSUj3WD6JG4yqRuRSpwwvVnQqaSzQWkyWHOapSZ3xKfJrdqyHmaoMV4+kink5r2WB/IG/99B8MqEh7xJ9/LZ+C4X+B4H/P1nqQ/N7h/8cA/+8j3+QNgOpvNMLvsVS8VtMmy449R8ULV/MLCjR5F2hjzfBmHq7wxQNTZ+OBXgESzGwv5IKv+GENdwHZ2VlXAnwgPpfjzPWGkN5BlpP7GUUd2EO1t2s/1d0e2bOFVDMlvQ1EBUB8u9dvpvrbIS5Ox+TsFlfx2eIp4Zu46+XkLBHjgWQILpGqL3EVVR+v82T89pJWcs+9nG3sEi6hMLGIs74q16ZxhTGZAwha22u0ttFsb7XSuzaKK6AJFAqTcP0Zp1Uez3nMxV4qH3upYu5vixEn6zKjjJle2STaXAiveRZ+nOqkzObWIDxMBlqRrHQgV+lirqc3uP1sbntnsyBkmdFNu3t9Vjsb2162tZwIQn5m3If8HljTyuoMzx6ic6Cyc7gvj+21uqPy0+rve8RnkB9Vn1H5eew6hvL7pJw/4CHRyFJSuBioDSmU28QjPiRarzEAo0IEtJ2Ijm9FdsqTiE65Fc3QkZOyXk7K+riuaAlHj3YFx4joXE7YYiWZ4KHcNNLGyOY450xFSNsb4RuFMSpSl2SWGVR9io7WLqoQ0/Ljenc/FQjOwYaJaS0XDeXGSdDT3qfypBvD0ro7mDtel7s4u8h95n43vpZKWrEW5Bh1LAk+uyv4AML+fYIX4AN8ALs4+YH82BYXce2RgV4t6Tymo66kW53kH0uJz2h1kyUde/FMDCg1vCiTMPNcLMhzt+AtSIBQLi60Sn4FqyFAJUGOuwsgwTLMQjWnoA5fswaWIGbUHsyT+iN50kQGcMvhNGmCTA3yY4FSu0XJj3wJDEirgJJfObM/Jb8qkrgq3LAKwu23CpIuOE0Lwd9ZArkqCSyFEqj4olgCuJzzkA3bnWTB8iViu8hebBfPJszZVhxWOsi8dfNl6dZlsm7felx1dsux88fF5zJnawT6xGLxnpGZLblKgrTLhVoNFtL+auXHG1FtDWOFBnzjsAjrZubXU6vkh+sIdl96q9o9SH515ElscFyLo/F7Mu3D1w3iU4IYhlnpe7/+V2MzOvJPtL8qcOZRK0J9/JgK6l3mZG/+7H/LWz//P/IXqqo//PP/EFsyQEKP7pNiZCaVSE60AjTkL4MZvXrpcV2JDuLr5c+uhgjqCNMLGXZieqB3wg0IpmtwdanD56+GNLhq7ss1e6N40O9PHVpehpN/p9WlU+H0LRPyS/M5i23VTllCuNJ7v/wXeROC/ohsXhVpj4T0RgAlv2G0vB/8/mfyNrq/N9n4GuTH//vHf9YsDypcCHCM3jXT9i9YsEQunAmU86cDTDjn9xK6wPDiY++zfrS5uERT6Xl7nhMvvC/PUumfhvRcB6s9rfQOspA8sPcgpLffwB46tn279kJ8u2SX0w5aXNpcSG/P2k2yd+1G2QEObdgtp51OyOnNx+XsxhPkYZyXa+u0uguVOE7V4iC/eJYeSbTAKSwxUpbSys7ltcISI3IGc7yJ5iqPuR6XGHFcZKg4OQG3FZWrpI7C2GA6nQSuKnnj6UTQ6BWztS2xYBQE6VVO1LwMxmUqVcFiqnYa7iozGXFBem1KeMbW1rS57ZnRjDyFqwz0eTep9G5Yo4Kg2rsB9HN356CXtbkuD2YNsMww4R7E95j53TP7B1R7D02Pg22ttrZDq72XLS+k95L8LuxwN/Q/obiEpPhjWsh5zfWgGnl6sUHuBOH2Gs35CIPbW+jsHvk3yOPAEunmtKwnoVXupFJmZtyU3rQOqeMcLR2JSjjpbDrgLcwok/RraUQ6XpT4EHIm/LFZD4Jc8O2rKueUjLlfN61uGfKWEra8A323cXBG2FtWhyiXZQXZvSq9UJv6z289lwedj9ju4uzS+EC+xR3j8/svpJbtaAvXFPr4YOAbaadNHuj5Ulob7tPWcQMM+ZWiE8xNapVMztfiufONJ6go2YOgGHdTPmoahJe6mzYXPV+mYgczC9LSsrHfznWCBDdhvb+RJDfa3iLuW4uw9ilYH0MLnCTVkF/DvhypZwmiaIQIm5QI0QQ2HsKai8zfeiIqG3ZjxMl8r44shxonjukhvSoey7eAXVSBZvJzR/yNo3OpJ7onckJyAjjqjsSRJiFdUhAmx/PD7oWMY8u+PQjLl4n1YhuZtcRKbFfZit26OTJ7vZ3MXG8rVmttgJ1YrrGXmWzirdcvFTt0mAt3r5a1BzfJrlP7iRdAzgQpRMXpqSJLkmpelI2YZTYOMD/FjQaB9nXNcM1DIZ+tiV28C6tNGMlg6yG/adzzTsTaafjvfibDOF9T0nuHVvBdiGMYmrgROh+DFLQVVnzI97z9y3+UN1h4vPXz/y3vUAH+6Ud/J28jfdk8ayph2ydoT00EaPj46YxP535KfuR99CFp6YPw+qj6esnr6KIVbuMypJkFSQOVYg2C6FoIsJrKsRLyM4cPqYFBCVnAxZBekdH6Uv3xqKSn7a5R9bHoCD22X1aSMzIMAn+Dhcy7v/wn/r9+LCNp15X8xr71Wxn15n8Yre8wyP6tX/9I3mYe+C6av/eo/D6C/EZAfp+8TQXIhnvUx8h8cL457Ubr6uFt4CydlS4uFOfxxDx/2tuAtrdemP5egPjOITPzRGfr7uzKUuO47N27X3Yzktq9a5fsAXt37pJ9O1hmgF0sKndt3SY7NjvJjo2bZee6jbJ7DW984MCKLeK84Ygc2cjmd+NO8Vh/TALWnsbkNkxi0PYlLMW9h81tKv6MWYvoEhbg+G3PKMgmRdKtiEMYjxiZKi+JmV7CWA3+RqOHpVSmsbxQUTJeepgNFE2mk5uOjIqsjDIlPCo8JbtGfPQamd8ZguSpFDWgDQflPoxE1VVFRcimO1sTjCsMlha61Biw4VjAppf2FsIDZn3eQ/vbkF6/sch4ancXsrsnn0F4WsXpfE8J7zObBy/x3PahmKHfMxT6va/57T5HbsQFiTxJotKlTGlGl/bQt1Ge+nNdweVDC+1tH/mfj4Lr5LOAOnkURrAJ97a3k7vlcSalZv59Ep4QGuMOmxiVLqF+vJPwWJ5FclhSIRZMFyUumMolmADhIAahusklmU3nfkp+dQicy7hUeHDzobQ34GDBtrersRu9GutuHJ2f3Xgm39z/Sr648yVV3g3pqLstX1P8ff1UEIXeol27gViXVTbt8UDPZ/zwPiPp7SkbT2QvqWoFhPYvopEMhkqWHFyX0I6mHiSfF7vtXOZ16VjzZEBwGaRupYM07hbTcK4wgUqVSi+br+duQqfExreYiq8UVDhBfrieNGDqOJT8lADVyrt2H2E6BAtVQ3y12zUD4epL1EJ6NVvJjd3KDyl3tFr5VZAQV24mv9MIPglMyvbnhRZJeJRBfpmSgAmAN1ZLe7AKW8G5lvUSiM7RUqxX20B+9mK9wVZmbbSRmTzO3GAvlnzOcu1csEBmrOERgrRa5yCzqRDnbnSUlZx/bTlygIwVX7nGrXVeATfNeMKV4aij5quV2GxVYQvWcC7HQP2FPEkljW6pzTyZirRlHJ52H/07g/9f/h/wj/I2VZ3iw3/7F6PS+wBd3zt8/r1f/7O8w2nbGz/7X/KXn/ydvPWLf5APmP29A8G8/i//XcZClscd50vyWTcqQH/a38tG5Wdue5X81NhAba/0Ud1e1BOwfZD8dEus1Z8hjQHq1KICab3aKOf3Uj2fzhVLWXQoClmyKOmppk+lLVHMC7faz+TP/SP587/+P0Zlqu25tunaro/knnf0G7+VcW+T0vbnfzc2v+/h8PIO1Z9Wfrr1HYaJw0ha/A/eJNQIAhyG8HksEZ67MaU97YoBLfA8dU48XRV4L7orsCMD59ywIzuJBRmk5wnpuR1ntnfkuOxDg7tl2w7Z5LRVnJw2ybatkNwWJ9k1iO0YjWzbzOc3bpAt69dR7a2TXavXyt6VTuK8dr8cWENFuHIzod+Q3wpXCV7ui8aPE1PsyVLZ2KbP441vHq9/awxMJl+TGOZ40chUUomCTJuYhCBZKzy+lyovRaF+ehgNKPLUVgoDUXVQrpmJW/K0ApYY+OlhK6XkZ15emJYZ3yW/HshPFxhDya+fZYZeZLwiv77vkN/1GV2i5KcaPSW+z2hvFUqAjyFDxRPkK5/ZKAGa8Nz2/t+Efv21oD3ehMoESizpY2VhhdLuUyGPT1fLLW8qPqx1mvH5vxNWJc99G+RpQKP0Y3vdl8IfJH1AnuQiGmTj2sa5TnFymcRHpLKxYmAK+ZXmkEyVXka4N/mbgeh8wjMljsovh7vEctrb2kqyYFt7IKtOKr5a+eLRF3Lvxl1pYvZ0va2f6D00PujOnt/4XF48/Fq+uv+tdLH1ba++KV89FPkKAuwhvLwaH77GyhvYe/M/3/0NLrlEWRY/QY92XXIvVkkJ97hV3k2SyxY2k0otGUfauJXMM5az9cWeKW4h5omLeHfjeRIizrTlkYB3RGYiqSt5oTALyaDay6bVzVVbbja+VVsgv82JxmPdDv7xcbRVmEmwdl+mQX7Ve7hSYNFRM0h+Wvkp8Smqlfy24SIy2PaWEzhdwga6iK10BVmsxefYlPlz+oN5QQpLpCTs/hMxgw24fFlcPD1kPSE+9o5zxHqZtdhCfg4b5ojtJjuZvckW2EOCDmCuzNqwACwGC/l4vszcOA+SXCjzti6XlXu2UQW6yOlgThbTkWXk11MFNnHu1iCZZMdmHObmcpOePyFzWMQRPPedh2dvF8vRo5jl/clod5X43vn5Pxh48ycQx0//l7z/q3+UD34DuUF4b/8SQhyEkt+ff/w/DfJ7F3L5gLbyvZ+zVPjVP8ki7K5Os6lNYZurG2Dd/urcrzc7HUF4pkF8anhqdnzWNDd1fumAAHU73KQ3wBpwrpGUhilpuAHz6ZqSnzo757PV1RljOoHpyV5n0PMdlD2caY5ho6uVqLkt18WMkt+n/D+OYqM7lPyUAPXi4wNcXnTjq1cfn+glC75+772O3RWmpx+8RbQlZLlo4TJxc2Ze+xKe4s4hgTuaWtOjB4SH/+KJU9zknkSQfFyOcXK6b/9Bjg92ydpNm2TFhg2ybuM62cCcd+PG9bJl0wbZummjQXpbNzD7BUp+TqvXiNOKleTcbpcjK7bKlrmQ4YId4r78lFxaHkDWLSLkedzUssCIseS1PYuKbioOTuPQ6I1GmDyGNncUP7946qVjL2VaZqhOT0GBMI55vlZ8EJ9GQqqnnqJ0CuoMJUDIr5q5nuZl1EN6igZme83T0ZBqq0vl103b2/WyzWWOzCVGH1VfP1Vfn1Z+Vm1yg8rvtk2f3Jt53cBtqj/FHba8T3STC/k9Ys6neDKbn3tkLU95VDxjs6vQz33G3M+Mz3k+FM/5ntdCdl+UqONoes4T9swlRBfyjAGSv5rO8j9EQE8bd573z1TIQw8yUv1q5WZcu9yNYxaXNCD3M3oNbzoNRclPYKFAsptWfsmRpNPjSqIW9M0eK1EAAP/0SURBVEFnMcgMSZDcWIKXw/lLQ/ekmbxNdcwM2xlidg+gcG8U+YJq7tnXhnX9na47BC6zYCGa8iltr5pAfkObe5NNbnflTdpgPr7H6K/tC6lJxzm56LY0UeV9Xv8N5qB10h9/T5r8uPA4xg3wIe5dj2JW4IQTygryd/nHvzY7XK5ZMdOYhZMxj9Gs76OZc8TZXZNEVvrJOBmnoGlKWhQhiUtY//NumcbMLxNHkyKqwHLa4DJCWSp4Xk3lWIWbbQ0kWA0B1u5V4uNkjxS1GsivdnDLW42bcs1mBLugCvKrgAjLSPYq2xct5UfY9BJdWaKGAhBgORrEYiq/fH+WMZcz0FhCfAlEUlKdXY4gB/mcl2zfs1vmL1skdsvtxJb21gHCs4P8bDYr5oC5Yg3Rzd64CCwxPW5aIDZ8zo7HRZDfun27SdvDoj2SOW1ujWRhgZ6ORjILd5s0xNip+3m33wj5IXrNwJrokr2H2I6bKhPeexNC+I2xCVWie/tnf28Q319+9D+MR4MMIT4lOTOU+F7ntlfJT59r5TcMchn2b/9IvsePxP4Dcm+tJxHduUmSzriypfXntveqsfDoz8si5jJf7pD7cZs7XoMAIUMlv5cmp3oVQgusJKgEqJcjSn56RaKnayUqaYH4MlgOpV7wlLgzLhKwf5vsXUClzDb6g5/z/wEhm6s+JWZz5TceLd/4d/4gFu+yxHmLiw4ITslPzQ607VWnl+F6xwz5vYuk5209g0PY/Q7t8kQLCzmJq8pQnEKgfIrN7aljpwy46vMjJ4grOCZH9x+WvczytmzfKas2bZYV6zfK0nXrZDnOSWvWM7YASoQbN6yTLetWi9O6NbJhzSpZvXoxs9hlsn3panFdfkRcFxyRc4up9pYGyJUFYSSgXZbwWTxOw7EJk4GUqRAbiMJSKnIkC42RbHNZYsSysc2YzpstAUHxXGUkgLTBkKAMFhomI1GiN1lmFE7gDpds3EJQTVpazXQcpdnkVk1lxscWV1E7HQKcgSvNdI4QLFluzEbCwkmaXmV0Uv11IFruhPC6ESx3Ilbu4HmvXmrYcw+vt7hqQgBuIFzuR6h8m9O02+j1bqPluwXuzmL0BjHe4/EeLfF9XYAM4uEgQT6mIjRvfo3t7yBeC93lK/HOnBFd4AfZBUnGVkwiCcVpxuW4AUPFBudkuU1iUy/h2AOBNXIjoFpu+9TLo4Am6adCaMRbrDi5FBMB0uQjUuSyP+8oV4m8o3Kr4rwn3A990CV+sHGbTYugtUpB3U2r29XWK72dffKg/y7Zoo3y9cOvGOSJ9DV1y7P+p9ytcsOHfffdrqfy4oHItyw0HjQ9k8b0Hrlf/1y+7hB5Uv21VEUwLE29I03hHfIg4xluH/VyM+Q2GaLtxOdxq7sRwe/6Yix8siWVoOPYaVclagJeYuPD5Mp4/O0sEF9zjhOhw92pnOlYYa9jCwHaM++YyyUIZJgKCaY68v+FnXeubn3xtSvD3LOC5zVUhJVUgFVbU6SKyrIGDzxF9Z5kqUEvWMOiQ7e85eTuVq7njnQjh/RbcBuG/EowCSjZR9bBYSQuLF6K+fsvciP1irlfyfkUg/yywrJYHCGSvYa3H3Zg4QRM+fgEyMFDh2XF6pUyf9U8mU91N3/THAhwDsTmAOYbsN8MOW5aJnabHcESA/abqfqcFovj9tWy/egRbMjw+2M8kY6uMjsbSzAWWznMd9M9MkkiY86zMdxQ/Z+dd1wWTbOTGVhWjVNhLzM9rfw+/Ld/ltf/9e/kz7Svitf/9X8aZKikpyRnhra7BiC/N3/+95DmP+P28lMZ+dt/Jdntx+JA7u0Wy3HiunIemSRbJPE00hWqtbYUTtggv5vkftwp1pzfAoiQra/a3lP9mSu/lhRCzkGj5v1qBcgMUAlQyU8NCwrY7KZhkhDPRjfyxAE5v3W17HKYIYs5zZvG+Z26zuhC5i3adm3TP2TepwSold+Et/9TJrPcmaA3vLS1IyE4JT81O1Cpizq9aMs7DnnPRyx63uB++X3a5Lchxfff+jOkRhTBX0HJzgxyWg4elSO60Ni9T3Zs2ynrNznJ4nVrZeGalTgn8e+8brksWbdSVq5dJavWrJEtG5jdrt8kG1etkjVcszgtWyn7F+0S70UeErUCy7bF+GdiI3VVdXlsbMO5wAifwOt8dJhEjrosqZOxQhuL2w+nZypOjuciQ4OBcmZkSfrkVKQr/NuPJ/MFZE9AWoXLSi5kp5WemoiaDEU5TZuC2J47XH1s1HhICLBSpSzTIT9QZ0kE6gwWaqDOCiG9NdGwVnjukaGh6EDO0slGV9GBFZV+rpttbx8E2GvdxdYXdYmC5z2Dj30QoRnXZ0OUnLO9AiSpRDn4PfpomBqgBRwKw9ggfGcgAt9r/NCRebopTOpX43CL+0kbiWRNzHsaSVvqJrquCcnGgG+l9B/IkNtHS6THFYNRliHVROPlInwuoPLTdvdKAPkPLDxMEZMtEheSLIkhqRgwNkJ+aH1SiUMsgzg7GKy3UcZeR5hc0iwPiKaUJ8I9aRvmBZiWEuHXwiyxB/886RRWuCLPCr6UritUi7F35EXBC/kmE7HzBZTfgYhx/Xrli9jPpfss+RvOOKMcpCLdUCWFC3GGWMI1wwK20dZUT5PYmlLeR44MkssjMVswYxR+dqODjROd2Em0B1MxVaU10Oi8BPIFkuezEePAOx0SzFtOXsEKiGs1C6J1GtqCIw0EWLkDmQqBzZpbWrmLinAHW1yMHquRt5Rh9qjkV74BbKEaYQZYcYBt2QHE04fwqeP0rRDH6ZfkdyFFCgKQESAfSsLsIS6SaE+25xHkKuu9p8sxF9nGzGcNP8Srtq2SZWx5F29ZIou2LJaFkJ0JK2Qe3opzN2I9xoxPMX/jUlnM59fT8h52dxN/7K5iGU9kE+iUl0nLy5gjm5wRJb+E3THiucxV1s5cKQsmTpY5E8bJTMhvGkllOu8boz/0/PBrC/unfzaRn1Z/b/z474wq7yXhQXpKin/6V9PXlPx03qfkN+4PP5Pxv/2JzIX8ds4aJx6r5qNJWyNhh3dJGne9lZGh6P2SIbtssj7yDAwUMPuDELUq1KWInsKZoZkeam2v98LmPA/18Eu7eEYiTx2RgL1bxAMbtm2zJ8uaySNl2YQRMoMq7WMI712MFxTasg/TRQYzy4+Rtkzk/3fGp+8w53zz5dzPTH7a9n76FzbbKu1B0/juH36N1dUv5X2qw7f4+3n3jX+XvWxmldiOUdW9xAE+Bkf27edr++QQy4z9O5nRbdsqmzdjBkylN2/dCpmzdrk4gMW4y6xcu142b9gqe9fvlgOr9sjRVQfkqOMBObWCrf5S5E5YUiVjI5Vsg/kthBc1GVhQ6fF6vwrhXaWlvTaC9pYqT3Nv48bRAtPSanWnUZC5ltmSMQWj4YnJkmpBizsJhQDIR6enKNAQ8ClcFRnGA4jwESpXcYqmUPeVptl4GM7EpcYK6RRVnqKJ8zRFHWajSnwtti3SNAvim0loOgLmrpkoR1TSArpwZlH02UN8WFJ120B+SoBAn/8wMDRQU4NBdLIpNqPNBlswBNLd30MXG+RO5DOvRWNgmXMK4jsYLcV47Zc5XpQGXxxzMQXVCrCB9q8G54ZOt3zp2Jsk/cg9bu1iy3kqQ5oxZCzPrpLMWHy3cB/O5Cb3WiiRcrHZVH4MOpnZZVzNk6QQbmJppzKuYEbIeZTGP95uvmsEAn15/Zl0IVlRo0+5LYbDbR+XHM0xTVJNsllXeKd8mfOlfJPzrTxN+FJ6LuCV531LXsR8LXJVaNO5g93NwfNeLGyO9cpDt4fSspGFzJ4BaVvTJDXzWbWD+sU4NdsW8M5GnOS4OMNa5xovAkWMgo8V10bRBjP0VRFntAXvilOuSjQmjPFonuIdMEPg70NzLLIcEUBT/RXyxlCqsX5OtKskW2leqUb4lUN8ldvBFiU/Eq0Gya9iA/5xLDoqaHkbTlAlYp1VQttbfBziG6z8SjxSMFI1VX7pkF/iFbJPqKpjIhMM8tOwKVcXd9m1fYds3r5J1u9kJrRjLQS4XJZtXyUrdqwDG3HS3izLcNV25BTREUcUxfKta2UNreUOFh2uF7yRweDUTZWdh61SLl5y2SR7ZREB4LM/RDbN2yxWozG1GPaBzOVudSE3u3Nxa1EbK9X3TWLbO5HDfq0AddGhxKbkp1Ci0xZXCVAftR3WRyVBJUadqX1K9TQOg9OpaOgWf/qW7LYaK57L7bHVXyvhR3bgwXjYaFPLw0OM7a95/qePKoDWzynpGQFGVHp6Jmd+1JmhzvvUokrtqSJOHJQL29bJ0cV2ssd2iuzCsGMnjxusJsoUqrVhzB11fvkBFygf/8606PjgP/AhxH7fgv9Py0/fNQhQ216d+anRwTtsfLXyG/UWAmda3hGQ6PuQ31u6/eX3fFMdnznp27zBSQ7uguB2738FbuoPgYO7OUfTLe72bbITF+qtLDa0rdUqb+Ga5TJ/zWoe18qq1Wx1V++WfSv3ymHHveK89Dg3y1jSk7MSS3cSbUuFNz1MUi1ZXNDNGHM87myjR+OnN5LXNq/x2BHXmNkxgoLQCjEYSCYMSM/QstUsFMlK3mT0uQQDKbJZZJhJr3QabkBk4ZYy0yubquAGF8KrnobF1HQc1bGQNyo7pCwdtngPcprWSmuraNNLDeZ8jVhNtbDpbbfjhNIGskPH16NavkFyMx7tMCOYi7Ae9DsQJWGLA/pgBddrzc35ILp5NKOTW94OCO8lmBV2DKKVjXG7tQldEKAZ7chomvlvv5aKeWU+lw+F6wOl1JEzoH1h0k7qVOPZNKld4CeNCy9Jw8YIacbUsh67m65lEZDLVWnALKCGgJVSHEdy4hnQp3A2lVxsVCk6o6qA/BoqWwn1ZtbnT8wd2Ru5l7DjxoK+NYVTFUwJetHifdHyDLE0ORyxDfJtv2ChRHZG2m3pj70ptWfrpOt8t3wZzUAwmcLwyhdyx+WGPHSFJYO/EQlA73fsjvSub5AbW9rk/k5Efm5fyY21bfJs113pW9spdfOYO8xFNrMEorbBWNIyTzImMPvTRCi9Q/we4kmNMjCGim+Mrvux3R4PiNJLwLEifhbtsB0GjropI+IxmwjInJUJXIIkkG7FQgR5TCGGCCVKeAiZNcavlL8/Jb/y9bgFs0CopA2u0tHCiUxpwQCh5ChhMAivtforQoOo5FfgzTtuQIakhlD1hVL1YQqr5BepucpcAniyIdxNReGEU/FGyG/VlpUQ2wrZgAHFht3bZANW7ut3bB8EH+/cbmDjrq04bFOJuJ6SC4GIVuPzJT2D6h3iy8MZJzu8nJvnQtm9Yr84znaQRVMmiwPEN5trDRvaOntO16zZ9M5ikzmT9DbLj94wSPBj5ne67PjTP/83owL844/+u0GA+qikp5/Tj5UYlfxUSjKShcEkyGEWbeWaCZ/IYYcpcmbVXPHbscogv2iXfZLAbE4FyEpiOsPTyu77hKdEZ57vaZtrNictQMCsDi2Xj+43linHljrIofkz5dgia3FDF3nC0V7WW04w2t5P2FAr8WkbrzfIuuFV8lOMocpV4puFrZbO/nTb+z7bXsVwTtvGcaqn5KdLD732eO+PLETY/r6hjs/MRrciQ9nH1nY/czzFgR27gH68nc9vwwVmq7HFdaLiW7NhLRXealmEa7rjqpWyYeUO2bnykJxcxVYYB+bAZX5yjZY2eREjGV6LuXaMQ2Zg1zaJJcb4SMmcglaPnNtEXsNJqsfDKDQDg9ACnFRKpyE6nspZ5ORcNHlYx40j4xZXlaoZ5VJMVVeEXKVwEo5LCk7RyqjyamciW5lJ1jBzvFrV6yFfqeMio2kq1R0C5UaWGGaot17nbAjOqOqaXqLT+Jj2FuLrsqcSs0E3SlVmquyQr9nSmkJ2t+bijO5AMBgGBdfx4RuKXkTOP4RuqsSuIejkebuDCR12xAeANvvBR1siBUALVWIjBPxajhtiXgw+S1Zw4rOSsGJCttvxySvaHCJlDhyDz/eSHmeML9dclhpsrevI3qzcHw2Z4XacRUZtDoaYBI4Xp/CXmlIqyRFsVMnerUQ2UQ/5FUWXSfIpZCGBZHGcxdDxTJF0XGG7Ew2TX+2U54VP5Xp4j1Seq5Rvyr+Re+lk8Ab2y8OIz6V0T5V0HGKR4f2ZSNg38o3/N/L0CKcrhxgAxtAKX2Hxceor6V7eKA+dbsj9zbCnq8jN9d3yfNd9ubmuVzqWkJY2H9OApc3SMIc23YYlyNRcQ5WeoRkBQzEmmeFuIk4UZNqSHJVCkIrG5sUzBI4zSBAHC857YibSEk9nNjjrmiTZRkv6AjZhiznrQR2fQ8apzgUL1RABx9tS8jBKuBZR8ivbQJAOt5VqbFCDtrAajWEFDjKFh2h9h5BfMUsPM/mlB5vI71o4L3DcPwzyIxfFA6nEDraBG8lKWbtzjSx1WkJuykrZtIc50O4tsoHb140QoIkEX2ELBLibeAFPzCvCIpIlPp6Qp9QaycAGLBsHnIxLJTjc5IvXbj/ZtGiNrLK2lsUWo2UWp1szMS+w4Xph7gicm4eT24FHnub2Wg17C1OD3xhyF63slOj+AAn+UQnPXAUOEqKSn5LkB7/+RxmJ9m8y97627/9BnKzGy8lltnIGXWLArjVyBfKLgvySz7sSJHSW8zMv41RNSU4rPCU8fTQvNsybXcOXD6JUG/o4zt0ucad7bstaOYm7uMeaxeK5dpGc27BUzjECOLV6gaycPFomQVCjqPCU+DRpbjxGBaNpWYfRjn/An1G1ftO5ZrHk/3ki+bx656s6v49+/0vcXP4sU6kKRyJv+RAxt7a8H77+OxkGob7OBnnUyBGyk/mdYs8WiO4ltvB8i+x2Qr7C9nbz+jWydt16WY5UxZGlxY6lu8R9tZuErcYNCeVB/BLExXOBDbM5K8YwM3g9ToTgJvMGTDejId7qlZdvwaWFRTJyFGzZWE7oJracqq1cZ3MTWVKMzzXckQup9qqncVvLTE5NBTTy0ZCpsK01UtAguQ6WE620rB1Uct2zITC1lDJEyRAZ+Rhd02lbZ5igTivtLDBapqEIsafSoq3snKntLCJlqqxOWtxeiKhXW1qj2oPMbPrlpj22dQ6Y/9rR0dlCfHzuh6BV4A9BCbGHilHRy3+3j4+7HfjvK+xxSAIdoH0QbbTTrfw5msFrhYQsZ27CqppQk/x9V9H1kfruRwu74LxUQH5arbQiBi7A17/OhjT3Ff5SSd5AKvqzXK41irOKCBznXSWVcph5XhqSlixa3XrCwFuJ4quNb5akg/FSd6ZaSnE9KcIQoPtCm9y7xP9wQI98k/yl3PIfkJIDJfJV7FfyOOKpNB5skttUd7WbqPy2dsuTE6x7/V8Yld43x5/KZ3vviKRBfgXA81u5vrxVnmy5KXfXY/ni8o082XFHPtuB8HHLHRlYwQxwAbqipZTZiynJ7bkttOKdblI+JoosYL4H1S0pskcT2sOBtkIttvWFlYDltrbLitixECFkGDeB9ng6LQVeZgl2aBzncgS+FBJcEUNbTGvM7WQ+kZBF3E4Wr+fsisVHuQqcd1AZclVSug/94EG2yIPkV0zlV+hKNKAXbS+VX1aQifyuRiTgihNjkN9l8pTd3D1ky46tshKrJ0dmfYudFsqKXasIklon63dvJFjKCWyl0tvxHWzbxeH7gUPcmgZIdEy2pJD5mplcL1kx1WSo4IBDZEAqmr6YY/HitIjWeZoVMpRPqPzekukM75UEF47heoGAcjtO3GZ+8LbheacpbsPRu72DRu51tHJ//hdmfFxw6KMSnmkh8v+jNf4f8h5ztY9/888y7nc/xd7q32TusNdlP+7f3k6O4rtthQTtWYf8aifC50OShFV9One6uYEXDKmKaveU6JT8tMUdWvXp19ShWYkvHoOC8OOHxG/PdvFFz3hx+zrx371BAvZshFzXizeV8jEqv8XjPxIL2m4lP73o0DnmZLa6Y/78K/mIZYwSom61p2PeYJAfiw91d1Hy+xTCn0L1O/mTt2QEll3a8r5L5adav3eZA771+h9kw6q1sp3lhMJMgts3os1bj0SFLe4WWtr1VHjrsMHatXSvnFh+Uq6sC+H0jBv0ReTO2GPGMYvA7ml0IpPJXWYUY9jBj+MRZ+RoNrQ5zOlSCPDW4J8szsxKmN0VTSOCYQZBSJO5vODiooDLiwIeTb55dHFW6pdXY8hS6ri+0CBvsyavhWpOnZE1C0PJrhWpyg3IokdPzQZzMNQGXqFGAy8dknUza9Ujd9Us1P6WIU6+i6XUPe5v9Xvu4qWnuMf97SN7vDnnPMJm6u5LxxXd4P4t3FRrqh/AAP+tAUjTDCXQ63av0MfzHvsb0klFqeiw7zfQDl7LOcEAf703d6zeUsMFRAvtaQ4hP0p+6YvOSRNtWSEEWDgXzzTIsIHzsCKCVxIxJi2IQ7aSVkaWBq4mKP8bEEQXBVMBBhdjS85fHhcCjXFtksTwv86FqusAQ9KdhdLh3CR3zvEXdaZXnl95Jvd87jMXK0dE/VhehHOpsb1Fnpx8LO3rmuT6Zra/hyE/b4hOyc/5mUF+37izHfbnc2dfyO01XfJs2125uxbyO4Lxwf5n8nz7Q/lq11N5uJ42eglXCuD2SiyaFnKOZ8cVyTQcTfTYmq3VUBSyxlfk4yyrCnaFqtkzqAZV8KmnPQolQJ0RxnL2EzvussSySYvG7eLqdJN0JgbZTPw8dIOLmREil8lGO5i7AqgNON5p+UheCnZF4hLN8uRArBQz9ys9hmkC5Fd0itvI8/wZIL/s4EwuZJIhvmhj3hceRnTlpTCD/DYjel3utILQqEUGFm9x5LxtOVghq3Tut3Ujj04Q4lajFd4EEWzZw/3nkSPiB4HG4DmXQvxhRgrEB/llEvuZ6Z8vaWdzifRMka2LINeplrJs7CiZA9FZf/iOWL79J7HnemHZxDFUgB/L1Df+JNOwebd8n/aX+d+nLAre4YJDz8NeRzf3F8jvz//y33hkE/yj/yZv//TvZBi6v1H/+a8yBYKZ+fZ/yMLhb8uhhbMN0ru0f6Ncxnsv8sQeWt5jkuLtgSDZiygDtZ4PMOZ4Wu2ZZ3vmja45mrKAyMpMn3NG1Rd+Yr+EHtlNgt1eiHAv6XV7JNJ5r4TgSK5EeGixtcwdiVgbs4KRVHlKcuo8rXnDSn7DIWddgKj4edpHrxut7ygVMVPx6aJjBFvvCVSCY9XYAfL7kAryXVrkd1l2vA5BTp08hYpug2xbp4Do1q7FBg6yW71aNq1g275sIwuLvXJ6OY4rpKfFoj3NcEyS5LlxhvTq6gwiFwjxvmaYg3KZMYaPWV4oYtUSnjfj2BFUgujvCqayrMBFRfNtC6ZkU/UR9fgSxBawrdXYR3VJVuKrs2Rmp7o8FSSTe2G+xlCiM9lIaYVH1QfUKfk6c7I+DEOV/AZmYhg6C8PQQeIzX2Lo9cV9JSjLHnmMb57iAWT3BGHyA6QoTyC953PuyedzH8jnEJ9eZ3yhQmQVJFurDu/+SzxX5xUkKk85X1MYz1XIjH7vIVIWM+4Znn2YHQzBLZ7fhARv0jorBqgG+8F1W22xMeqgze6lknwtlZY3a60Pdu04ZUSzIPAvkvjlFzh78ZLs9SEYdWZJ0kLeeRdckKK1AdJJtkNKAAJIL478MTWoi6yUYl/eSYJYcCCFKYAsM49x7oUmsD0al1rfJonjbrBqF9Y1SE+qNxVL595GuePMO4Frn3wewO2u31Op3Vwlz848kBdXX0gP1d6XVHi3NnTL3c198tlByM8LogsC576WZwf4CzuOytlHPxZ5uhXR4/qb8mzzPfkawhPnb+XJhrvyYv838sWWp3J7OTe/4NHauzKwlFbYoVkacZeoosQ3+4qZH7U90BeIEqJmCSjUnSJPk+LHmTzK1MEiiVZYz35iNYgFEtTBskoIwhk0X5pAetpkEtOmXZIrVsRGzg6R2Dm8my/ARWNxmKQ5qnVQONF/pKTtiJN8JCUFVMfFOEiXYqGv5FdwhsraLx2TiXQ25kkSGcptNB6LYSFXJDAwmGAaN+Z9W2U5FYyJ/Eyb3iVbOGPb6ggRsiHcsoKP14gjnnbLN6+R1dtpr5gJHnJxlpBIiDyTaM9shM2pdZKhiw5iQjO46lDyS+XPsd/xoCyymCDLsWhagn/fQs3q5XZ1BgJenf/NwaxUyXA8rd4Eqp4pnICN5fb1w19w8fHTv5d3OV17C/PSt5j7vcPc78Nf/D+cj/29jP6Pf5bxf/ixzHzr38X2vf8UxzHvigvu35HHtsvVEzsl5uRecj4OS6rXSa4waHmp+gqCfY3rjKFVnxFWPqjle2lFrxkc6tCCVjDW/bjEuB2TpHOncGxxlQQeo9yOEum5S3x2rJcddlPE+iMuMfgzK/lpy6uu0yb8hkUON7zIdpT8phK7qdteM/mpvEXJbwxC5tF65gdh6ob3bWaAb/H5cWNHihPLinUrdW63WjZrZee4SQ4sxWxgOYYHyzwRHnNZs5TxyRLGL/MyJcU2DdExmc0TWcSNh+jG0lUYZEdXAdklasoZ97UK4/pC087ItM2dROc1A6s52lz1zTNubVWPZ+Tc6pu5ylKY99Ht1FthJceMr4ozNEUdLW7DJGZ4BHwryXXRnnaqDAWb+HYjAhKrMz7fo/bwkJ/aw/dbIi3BIXkAktPq75aVCWbXZK34zAT4yLjKuGM4sajTyrN5nKNR9T2zfcD1BSTIOdoXNg8NfGn76Dv43O6RmPH9r5k/fm5nOm8zw3zTqxZW+t9V41LDy09JchC3Ic+bkOhrycQ4Jq8nT8G7UFqIh8w8iJ7NkXkJVtcVzrSAyDLSIcKMpd7Sdp55Hd8T7xInMXsjpOAUiw1s2wuP5krdSUJv3LjJ3c/B/DY2w26NMhDAX5DXdcwlOfHaVCmd2xuRzlTKjd0d8vg4pyin+YN7U6EFc4+7rUkenaKdvcbSd89N+fb4l8ztHsidDX3y5QE0MJCcBIILL+TFUZxdDkNyfnx8Hhz+Sh6u4fJj2zP5ejufP4UsZhPiwCMiL7Z/KU9W35NHy/nvrcEfcCmRkws54LfBoQT1eR3ZAC/BPWIVQSnqJqsReSUW+OZZQIQcbBca7TBGCEYVqAsT2hHmgTFUg1GjeJdmQ3x59BUJHhMmQSCATVsAEX3+E4IlcFKgBE31l+DpQRI6C12dLRpDwl4iF4VKzDKOyzGSTED/l8YsMGsvd8UsQLJckxCeo7PyS+ZCJkEuB0eQfczvHRiCR5w/QVO4bJOXrEuORVsWImtZIgu3UP1tXQT50QaDJchflkCOS5xWQoC6EEEUu2+rnMDiPTyem2FuqHOLWySXbXsuS6ica9xnB2GljsA93SVdTi13Rd/GlhePutWTLWT11AlUfRgakGGrbswzIcHp/MCPZ2s7Eo3cKAVb3OFIXz6l/TUef6aP/0c+QfQ8UpcJv/mRWPznT2TaX34l1pClSlw2TR3FfGsBIVMsODyPQlzHDbv5TF9PyQ3ywn2FcHtsqQzrq8GqTys/hfmSQxcd5hCi3ABvY0miYmbV9ikZKoGm+ZyR+NPOcvnILnFbvYj/p+G08v9hkN9obpRHQ37jWFSMpZ3Vym8Yf9Y3IXDdZs/EgGEi871R6PdGU/2NZuurUDIc/jrVIL/mHV128HcyZcIE5qUrZPuSDXLQcbe4L3OWiyu4JlkeKFdZGiaiFkiZx+nkHIjLHi3nLCRYnJPFTiDNDPmJGghod2FexiXzGstk9JJJW2vc1dLa5pJ7Uax3tTNwQ57OaxViK4LkFMUTeN1OQJIyAZkXod7lvKZrpuviAoJT3d1UKj9td1liNOKw0swlRgvZGL0sK9RHr0PdVUAXG9ouzchg1nedBYUp8Js73Bkdg+RHZWXFGZqlCbcsESFbcY0B+g1iRMer1R9zvbtsaO/gyqKP99HYPeQa49EsE55Yc6kBnnGF8QpUg5DaF5Dbl+AriNGMr3n+Cg95bsJXEOmXQAnVANWjqYLk0gNhsxlP1epq9l15LWFjiETvDJeGq5BBUCXWNsTOLfOVtO0RUnKMVTgBxDEEnmTTmrWHsbYO4QeEq4UovMByVdR7gmyJ/UXYOZEzerwJrVs5esEC6TzaIre9ESR792OBjXh6LaXzji5pXYcIeSdl8fE78uX5z+TJBSxakKzc2IdM5TjPo6nkjj6Sbw99KV8efC531/XJ1/up8k4z8/OF6MCLI8+p6r4UuahkCCC7J2tYguz5Vr7eykWIJ+dvW1iSHOZru76Vbzd+Lp+t5Mh5Fe8kqx/LgyUMVx24DMExtpm7w6Gon8jA14jJwzmZPAF9MeVNzGGInEZbkcjpD6p3EDuWSxHOgCJZhFzmADyUOUwIGsHAcRDfIPx59KUSvDiePBRI8IKFv3hP9BffKUHiMyMA+EsgVWGIPZm6Dpi9EhYTwQlS7EZuobejszqA1s6dI/NzhLr7hmN3RKKeN24gXucJmTohm9jmrqC6W4xo2dD3vSS/RbJk21JZtmUZleEK43v0cSXkt/c4t6bEk0Yl5Uo6IvTsYgxfMS4wkR9nbf4lknYmW9L4t7+6I1ymfDROZrz3liwnnGf9tImykMhKS+zqp9PmzaBFnEJ7Z8HWdiyC33HMwcb96l9kLCQ4lkf9eDyft2BjOhHCs/j9v1Ih/kSm/ulnYvn6r8Seqm/VuPeRnUyQsywh4j2OoMdzh/ROY+pwjnyVi1hR+RvtbnGYnyF5MZOfavmGwkyESoC68NAgIj1j06sO3fpqbkeG33lJPOsslw5ulYPMGJeO0Tb+dzIBswKd+42n/TUTod4sG1cfP/tHw5Zr5vD3DJGz3vcaQmdIUPEJrjaa5aFpbn/+LcsbCxtxW3BU/BzPSahjAG7SVHGYgUbb8QZnTdVmyUZ2JpW+baakT0+SBAtmeYiNEw1DUEgPmO5pTUjXszLDERlVAaSXPyFdSqZAepa0rAiKNdKxZAIyFFChSwtcVKomFxpLC53n1SqY6XXTyqrsxAj0NizhuaGnpe3isVtvbSG+G2xBr2sWBsuKAS4u+lliXGeZoXe3ajSgFd3QWd8tyE1b3vszWTZ+Dw9nQ2a0teqgokSnbizfh7otD4W6tJhxX12Y+T0eQo6PZ+rpGu3vID7nNO2H8IVxwvbqnvdzSFMxtGo0V5mfWz+k7XUKkwLPHGmOapW0A7zzLMe6ek2wVLlh/7QhRBJW+0vshmCp8y6TlsAGafKqk9QNuLQg+C3YxrH7Uezo93IJsg/X1WOtUreNgOZN+PIdwVMf8nvid5u0d37/tc1yc/dN6d7M+dpePn+CuZ3X5/LEC8KLg7ycKVPZ5OoW92uPr+TrPZ/Ji1Nfy/0N/fLikBLatybyCwZHkLkcMLW8RvV3luu4zVR8EJ3sRBbjrNUgOMDH+n3bv5XnkN/nq5gpbvxCni7D/HQ+fT+Gie0Eo7SztleokWIN5KfOFNr+6vo/h7V/6kTOfRB9xivpjWfoDCItaEMnsnwAlyZepc2NlJBJkRKEQNqMQJ77sxn2mRQuXswDvScTRDMIrynkMgzCe6qfXJyOtZEVTr6zL0kgp0jBBD2H4aYbTjRgJCR0eQ/h44epIo/j8XfCC4HsMVmHPGLp5uWyYNNCBMwLxGHzfHFwwrRg60KD/NTe6iX5OS2n7V0rh11d5ELQJYlJ5aqDcHQlvywqvywNfMf5xiA/Xg9pxwiX3xcvpxxPyfh3P5Q5wz8Rx4ljZT7zv1lsfWcx55vGjGsixDaZZcE0xMCz3/iNgRmQiH5shiXEMvMvv5Tpf/ipTP8jywMerd/8N1k47E+yZfpIObpoprGASDx73KjQcqj2CiG7MiznFdruKglq5WdyfEZ/Okh++tz8sVnbp0sPzd/VR73u0MfcYJyasa2KcT0svtvXyI7ZE2XBcN1g/0Gm4tYyjSp0Eq3sGIhsOBteFT1/rGROhWtJSp2asyr5qcZPt70qd9FHPW9TV+c/IN2ZO3aORC0Kg+yY+9qzjLDmdGwG5MdVUQx60ZSpmGfMSJL0qZgGTEgwZdcCdUDWhZoZaVR46czuFNm0sQpdwhXSzlbOgNwsyXXR7S2diaKMLkVFxlVYwtfqm7dBfDgma4WHLEVva1WC0qJpZ5CfifiGwCA/vamlomNDa0Q9Mtczz/bu2nLKOrjAMM/57tlpNYe3HhhKYOq48n23lYezbhrE932y+68/piocJD8lQH3+CljUq03992A2OBhqdPBUb32ZJ5phMjvQlhvyy9rPHaRfhZSSVZvITC9xZQCbR2ZORDcmrAmQGD5XQnvbgb1VpQeLjHPEQa5DeIu8o9ypWFoOcMmxm+ppN24vR9HT7G6V+i010nWkRe76MK8LuscZWJk0rWmWhywurjPPu7efz5+8L996f2Gq/OJeyFeez/i6qfITnxcG+YnHC3m4aQAigwg9IDxdcIQBN3DQVPEZc0CWIS92UQnuYAmij0p+4MVuhNBHtfqjElz7VL5eDUE6fQ0JPpKHi6n+0B21oVVq4cWhzhMNvFBKCVXRF1YBmqeMSWy1eadNwKAxhhdr5AQlO0hvEqHtk3g+JVZCp8bJ5RlxEjojxkCIZYwEDyLIMloCge/0KKo8MB1X32lhBrymhbzEBSrBC5MJe5pChQguTA3ia9iZzwwUP5sQCZ0TLsHzQiV0CXPEFRAgb07e60jxWusmB1cflO0rt8saJBLLsHJfvI7Z3wagbTAV4WIeHTc5yrLNy5DErKfl9ZCAK8h31HKskLAnyC8zp0Uykpsk7WqtpAWUSCp3vSmIrlO47U3YeVW8V5wT+/Ez0f3NlyUzcZAZO1pmvvknmfK7X8kkiGIK87IZiH1ncctqA5EoZr/+73wM6VFVWRmAHBE0z/z9T2Xmn38h81h0rBzxlhyymyxn1y9k0eEkKRdcDOIrCPU1yK/yaogBw5GF/A2t/HTOp1q/oTCTn35NFx9mnZ/ppteUxZuDq3OqXnmc2GfIXdZNGi7zP/mzQX4GAULaE2l7x0JmI7jsGA4sIDorcoZnk+WhjtTmsza97viYpYdCPf3+RHv/l1/9ysi0SODfOnYy1TtviLFsZGNRBCROZDY3nbkeZ2MZ43VxpkHdaEUZm2h1l6GB3SzUMpFXZSO10kjHXKo8I7ybuZ2iSJcVxsxOLeCp8qjuKia8ysAwcjDIt60HJmv4QXt4Wlqd4ekZmd7Tqnee2kmpd54Z3Tzv48LitgPZ0pCf5mEo8d3idOwuywElOj0HM8c/Khk+mX/f2Oiqy4qS3UuLqUG3laHuKk9ZaOgs7odgvrP9W48GAYIHEKDi/kxud4dUmXeHODsPdXnW54bnHwRp/rXmR/39jAyPyjNcXVwoluTtuDnQ4qbr4b07mRcsO+LV9RVRboMXzgw+3Oq6lknnmRbJX5dDmAmWTdtodQ8yHEWa0sqFRf8xtDb7uqVpW4P0HO2Qe74D8jySe9ytNdK9rl0+P/5cbm7vk8eH78gXrhCRzzfy+UXmebEv5NuLX8mTIxBeFGR1CfI7yPMzVHTbIcRjX0N+VHEhg+TH543KTklOP6cV4SF+jy3PTZXeEVpkvufFHsjvGB/vZUu8gTnhWirILV/LN+ueyRPH2+iLEDyiY6qeUc32t1IqUKznTy2WrKlkC0/mEmRyusRz6nNtEguHKYkSyTt3+DSMWWdwZmaZJOFWyXJlZopEWKfLZZs0A2H4oYVaJw8+JkmIdYIEW8dLkGJ2rAQiWwicyX0uPygG2A4bZDgldAjIPlEynAbJTSPEZgaW55ZYnkOGATYQoj0OwHOpEhdggb40SC5ylXNu+VlOw9zEdRVhNhDittU7OHh3ghTXywoO3x25CdU22QMDzTBuhVMzMS/IZ8ZLdGZ6FqeHCfWScqVKEgOKCHfC1OCokh+bxB24/HKLnLqZY/hNoRKw7rystlssDp+y7MC9ZCaVkhVkYANxWNMC2zP7modObh6ztPlv/1bmcN5l80dmZlxNWCEdUTggb3Ec9hfZPPFjccOIVXV9UWx3s/w8SFbzxX+Pai88SKqiVNaioeJYU+nHV8OMim/oKdtQEtSvvZK+mEiwDP8+M/kle3kieN4lJ5bayfIx74vD+78TG2QtNlR0Nu+TPMemVslvNGQ+GfKezYJjJlWfEt8YZpvq4vI+7a2Km1X8/C6PGmT0R1p867et6AzQ4zECSWAUoq2sLsJyJ0JgU5FUTcKkQjWlJJgp0akOT4O6VUmQi+ZUc2vzx7Gg4FENQQ0Q3F3K7M6MclrbesMoADNg2tt6An7qmVM3cWGhaAYtoBUjARPItqXS00xb1ea1qx4P4wC1jVInFd3c6mMv6IIc1UT0rj35GOqlBx4gDbmPJOQWW1yFmfy0CtTt6qM5bHRxUDYqvUF7qSdsZhXPbFhCDMJEerqUwGvve9DPmWGqyNSPD7sq/bWDhKlGpIYrszGrUzLUltgEJbe7L6Emp2T6sFkeinszMT0Y4gB9D/K8Z8W2ty24nquCDKo+gofXBEodN7tZe+IkHj1aMnq0KtdiafNplpqzZOE6l0rPuXaEu4VS6Ihx5/ZaRMgcJFPldRzkasMZl5cjnJew0OiDCO/6sp6O/ty03d3UI18dx7ZqF1vZo/flG1fI7eI38tVF5nfR3OkGUpEdg7QuQ1ZXv5UvVN5ikBxt7BGIz52vacurX9dZn1Z0SmwBQCtCZxYhWwfJ7yDfry2xVof6Pft18fGVMfv7ZgNY/5k8XnpHeuZ2SD1b3wpmJ8XTSqWAwXG6nv2gkYqfmibR00h8mwa5zUiR8BmYClimSuTMdLlqnSlXbNJZXGQauDonD9cMbPsdcnnMBllDkCHhdnwvuMxwO9QWcgTB1lSIgwhELB0wM0r8mAeZEC6+yBwuTmNeCLzZGntPBSxMvKcrGVIZWlItWmGFPitYfK1J/LK+RJVI6tfcAAnCespvcYB4sU30WkkADtcBp9Z5iOtmT7l4GCOHi8z0wrH2j64nJ7ZJkrnsSOF5QmiZxPkVSBKO0sncGyfvQUS79YqR+5C8MQyTA86neDM8vhIrfaspsogzt/lUTfOZmynRLXjnPw0seu/3sgQsRby8kM/bYvs+gw3vtH//R7F//Zey9CP0b+M/lH32k2l3l73U9GUTUanJalrpVURcMsiu5hpOOFGXX2b8KtnpWZsp3S3OgJKhPprvek3CZ/01Sn4aS0mSGhVlAhvfYOZ9xzCBXcmscT5ttwNSFTvIbxYb26m0vVr9zYC8rWlzbRA2a5aHXniow8tb6k2oHoW0xG+qmw3zzLcgwHd/93s5PcKTFpY3Cqq5DKo3nQ+naiVH16BZtRlsZZXoTCagurAw5VsYGRdsZIu5qCgxtrK5BtmZM2xfppxNMUU6Gulm1o3SxFlZMxcVLQR4a7RjhwHToqLHsIwyQau6Ab2WINynb0YnIUAsIcnCGJjFDE83teqUwvOb6PNu8fm71szwqOweKKj47kFyd5nFvYSaibLE0Jb3ITKWz9DpadVnJj1texVPIDszXpLfEHPRlyajfO7ZIIaajxokyO/xXZh8+nSB8YT5n0IruIcsS4z5oFEhfne2eB/Su2/YYkHeg1Bi1IrxtQa/Kkljo5u8lvYCy/XyYxmSwIs9CeIrPZYpnd6NnJlBEB5VOI+USu8F/Pe2lCN2Jpd0B558hzlM5r62+yhDUhe0e8cQEUJ+10/wzhGIbifxa7l7ktJ5cy8avS/lKTKVz449lG/dsHC5+K184/OlfHvtW3lx+YU8P6EER7WWiIuLC0TmSavrwucOQ2ba4irJhQ62ukp+Wv1p1aetr7bC2vZq5UcVqEsP0d/vkFaC2gJ/K19ufC7PN6AT3PxMbi6/JW2LOqTcrlpyrfD6s+TMywrr/Zk5EjeTLBJILtIKYpuVDdFBZnY5Bq465BmIcig0cG1OkVybx+Mgoubm8Txf9FER6aCkaMIVB0hzEGF2VIeDuGSTKIrg2fEGgmYT9QmUEM2k6MvsyNfysoGLMwjDmR4ySIZUfjNCDLL0nXFJ/GeaqkR/K6pCG1LB7GiX2Sz7LyInYgVfB954u/mvCZNgcIVQ9rA94ADtPLGeimvHoiXmACLuXWyiUQPEOZHktemSxLGRjtgQJEfX7Jezm1bLwTmzZQNxpUuwo1pIBaUEqFDyW0pVtfjd38q8N34tNr//CZXfv4r1H39KxfdHcZr4kRybO13cV80xqr5rJ/djY3WcJcdZY75nJj4lMCW/2uhwY9GhlZ3Z4VmNTtXUQKG+f2byM9/56q8zk1/RZc3rwFEcqUvgASeMAObKRjKnlwx/AwJ8U+YoAbLJtUavZ4eYeT6JdDac703nlG0cCw11dtFb5DfZWisBvqmXLGrXBRG++9tfyrz35xqLiuRxXPYQzF0yNUeKpmQZ1Z0uLIqnY5xLBagtrSIXQbK2tAWMVAwMylFeuaVQ8dHiquRKZ8+KCm5qq3iDVjKsQ67SOts0rlGoNq+N2bWinTFOD22uGd1UdLe5fDDMQmlnza7I+mjW5xlLCwhBoZWTyS154CU07lGh0pFn89QuXtPPIL1BDZ65nf0h2/ihtvJPh7gsmx2X9XM/DOzm/0ar/H/7vCa3vUxvU0Kk0hv6/6okeJNc39cKnFmzrw6SNLz92zyLJQ51eSzuI6k7GCSfYTXuwcHyKaINXREpQ37XL3RgJEALvKZUWiA/Jb0+F7JdT3TJrVOUxycGpG8/ZoQuA/J5KK1tFve35x/I423M7k6+kM+PPJEvnJ/IC3cqOsjv24Bv5NsoyI2N7+dcZxiXHHq94cbX3SFCd63g+LoLjyp0vgR07qcfKynqtldbX60Sd/PrlRAVJ4EHJLqP3+M4zyHFJ5ueyr0NyF22PJGeVQNSt7RTSubWSubsIkmeTcUzq4Ahda5E20BgtvlyzS5XouZAZCBmfqHELsCzcCE6yEXFoPQl4ngeu7DkrxCzoFgU0fOLDHyHFOdkSCSIcMAJx46qkqrQjCuQouKybZKBUFrnS4PEqOQYODMWcrsKIgfBkoWTpwAStvytiEe0pAoEvpYQHh/7W5ERO4uPbSBBhzA5vyhAzi71Ed/FvhK0iDaYgOowR6Q4q8mS2OgjgTj9BO0OltBd6BS3B8tlJ7CR8J21XnLExknO2i6X1EMHCX4/ShbsenFfMkcOzJ4iW5GObBo/TFZ++qYs/+iP4vjBKxJc9P5/yopPaHUnfChHHSbLedylfZDphB3cbBBf6nkXnKvPGOSnpGWu+pT4FKZsX5LdqPCGkp4SnxmmoPNrg+dvamaqre8lI7Et/5KPJHm5y6XD2+XM+iVse6cbm2Ylv0WIl5dD4ksJYF8w6n2DAKexybZAuziWuZ6Kn9XeyiA+CPBPaBj/gpD7bT19e/N1cZ/gKckTyaRmkZHBiCTNAvMAOodUDDQ0uDt9AmlmnKClYQ+lSOf8TGMdtSrUi4wcjASKpnGJwRZXNXt5oIDnRVOQrvB5RTHmAiVqLoA4vwhSbLDh53KG2kbhVwkaLDkyAI0QYwsOKkNx3R7XExYeKmXR2d51zs1uIF0Z4Nj/JTAIuGnYx5twn1mfGQ8gPsVncx/K07mPjA3uZ0A3q6bZnsk6fiiJDZ35vXrO9tX6lc3893/Nd0lQK8cfzuH4zucHie6/IkRdgJgrUn28T5usM8HXEjdriEmQlGNZlbsrRqJX+ksc875alhstZxqk9hh/sSeYJ6Dhqzlega1Vr7Tsq5PmjdXSvhPxI1VfrzMurBDgXU/KZM7Sbh3l3eMUVlQJkBNWVN9e/lK+2I2GDzL68hiLB2cWGBgQKPm9uAT5hUNQscz3XCE8b8gvRcmMys+VzxvtK7+Pkplq+pT8uOnV38vY+urXtR1WEtzHx1rpKZTwdO53mN/vhIkQ7zs9loENhKBvvS+NG29K1aouyVuEaNuhgni+UokDV+0hqrklEjMPMsMNJn5huYGERRWSvLRakpZU/RUSF1eKQr9nKCnq8zhI0QwlT0XM/AKIEAecQUTNhWTnanWYZUAJUYlwKDEqQWqlGKpkCL5fLYYwSwymUgyCELVaVDJUgjQ9ZwttECXkOPOK+MwOFR+HEAligXJuATkSC4lJXHxRfDmc9153Qbx38PFeyHEvM8YdhOxs9hbnxYfl/JRVEjLaTgI+nUKrv0ByyBLJcT0umR4nJAGPvMt7N8uFNdzQYiDgvmi2HLaeKNsnfSpOnJBtHveh7IAc91thW7WUOR8uNKEsOaJO7DWIL8vH0yA/lbX8UOWn5KfEZjY2GEp6Q8nvlcMLbkRUfzovLA3XfF5/yWKTHM/VSBAnbs6ONrJh8scQ39uyZMR7XJm8Kw6Qni1iZks2vxbc5ap4ezxzzNHMNdXf722cX5QAX9cMElpfta+fNGyYnLPyYlSSgE6P65/xJvfj7BkUFagDVLeXaBErWTPSDBupRIt4A8nMklMmMfPjFC2fN92iWagLeBPOYj6YgQlBll5p4LKSMy33FaaiPsCYIHca38uIpnY2oyj0e4oKiNCMaiucVkANuj5Fo22jtDggZbMmlmIWz78DzlAhRTM62fr2DZoO9KinHrjJidjdObfl3lyAAcEdjAfucK1xj03qfaBkqDDaVjtUFYY42SQz0QsOM77b1pryNcwt7w89PuX3ekL7a4Jp7jfUlHSoMel/tTgxKsEhRPoYSYxWsa/FQHxJHN3XOWdLFDOiq8swOEDi0O2HDY0zVtQH2BodqZEOD4wB+Ph2APdxOuNzapDenXjpDRLf9ZNshk6zzva8JXePQH4nb3KtAXkVQjwRBI3vwa+PKu6Fy5cm8lOi84HUwpjVhUGESUhczkCEp9nWKvn5KeHxXMltP1/XSk+rOyW/CIC8RY7zPW5AW2G99oDwvjETIK2uzga/OEh7jdnBF0dfyA1O3to24fq85bbUOd2UCgTU+dwFpy6s5SYXUptfLQkLqiCxGsiMzy2ph/AgR0dF4yDMH5se9evJS2sNJC15hcTF+nvw+y2qgjwrDcQtZKZmgEoRf0EzESoZRs/LGwSkCBmacZU2WRFpr1WiVodaJaZSGaYYuGyrFaIigSVLAlVi/Etcmh1HxahAjgNCmC2GzIqCJCHD2RGGpCZsNaTI3bHHCkJ12CB7byFrlvzlC8cDxHUb8YnzdsvFCYsl+FNLiflosqQNmygZH1vwfLTET58pRSxRis+dlPxzrpJy+pgknjzAXfBuiaHC8sdI9eSCmVR608R5nqWcWjhL3Dgp82P7HLF/i1xz3kdwvLPk+HlKfuB5dH3exsxPyU9JS/Fq7veq+jMvObTSGzr/M7u96NJDq0X9tfp76NyviOqvUNvfoPPGzfCFzUtl47RPZP5Hf5E5+PXZvft7mY4kZxLzybGYq46j2rNAsjMOyY5ef3wC0em87111f1G3F+Q9n7DdnjDsQ1k5cbWE61XGBM7NLGKwlEKUjHA5kSVZwiSqP8wH0pgbZ89mnjwVgfxUQoKoBHNm5xnInMlVlCVVH91HrnUBm2Hu4/k4ZwawhPxArpUiD8+9fB7Vmo3IWEY2pbPKpAQL+dKZKDYGUTmLXGwDVYOPXHDMa5Y62zppoF1usFbgvWeAwwNrLp5AE8L/FtUD2nICClrt2nFEobjBIaV/LjZSOKJ0quceC5QeliO9LEX6wHVMCvoRMA/oDS/nbbeYF97lHO0+s7gHtMYPaZGVcJ4ac7zvQi89zPj+11Tk/JmGEg1CZ30qWVGRshn/t22x8fW/iq80zShfi1+FDoqIxUyuCyK44tBcz1ZvhqhncUM5UCsNexmsHkETxJa36WSN3A26aVR53dua5cYeymc3woM8OGdxJ1buHErts7DqCUpLl5vydTDVGy2s3us+3Erbq9tZt6+HkJ9pwfGNfl8630clKG5UbxChQWgQpXHWdlhnfzzqHE/JjxbZIDtdZpg3vlr9Mff7fDcLFIjuq+P8Gtrkz53J/4D8nvB44/DnpKjdwVLqptTteyjl225iQ9UrmSvbIa5GgpqV4JoNpC5rIcsD7SPI4Os/BPPXU5c18f1NBjman5tIscEg0MTFdYOoNghRkUQ1mQQJJi4okQRa4gTaajPi5xVwF2xCHEQYq5iD2cCcLAPREKHiGksUMyIhxAjStyIgRDPCIcWhuGKTJFds49lKI8uZfY2FC5XgnDC5tJ2K3yNNAo6Fy9m9fnJhxUkJmrVZwsYtluhPrSV92FTJhPQKPxwvJR9NkOKPLCQP8kt9/1PJmDpNipw2SMnJY1JwwV2yT5+URE7IEiC2yANb5dIuzAS2rJIgNIYhSG38uDQJxXgh7uQhST1LxeetmR3e5Oz6IWcxCZmVrPRRYa4C9YLDPPczS1v0caiRqT43Lz2GLjz09ymJILeXCrAghGslb1fjhnjbrNEyjwsTGyo91SKO1zaWRcYoBM7jITsz+Y2BANXlZRQbYPX2m8KvsXj/9xiYcgb3ATfNn3wiDuNsxHmqh1yZgjckJ2oZGOemzeIMdDpkB/GlWHHJYUOUAsi2o4Kjw8i0Yc48G7H5LHSVs3BQZr5cQMeRpYQ4C9ID2TxX5NpAjDaFoEjy7Uokz5b215aqb16NFNtxWGBX9RIlkKKiFBMPhT4vn1MntYtapGZOo1Ta10uVAxI1e/JtHJpAi1TPaTXQYI/5hwPh9HPbpHl+u7QuxAZqDpIw0GLP5/iaPrbRSrciFWuGIA2StAX6OIhuDSOCEPt47KNS7GfpcgPHllsaMm5Y0VNNslB5rCHjnKA9JZvj2RB8BmF+N4DoVRLbf5XKpmdu32+BTdUiV16DeAiBasX6WtYWsiTwlbu2KkiiV6OnYsnR5o/7qgfXD3s4at7LuvwYA9Rz/I+fqjXIr/8UkpYdGJIy27vpCdufviG3PBiSXmClfZYS1RnGP8kRsy8b20RaW7a399RuyhlC8jSRn7hBbOj5lPy+CkKCkg15BfAxwmaD/JjraZVozPn2DwqXtdXV+Z6Sn566aTurUEJUUCU+2P1IvmG2+PAQ1SXE+QWXIQ9OQr5oBgdcvmJe+UDqdt2T5sPPSFa7hwHpHYwdel8SXdbyDjIrOiR7BYHqg8hZ2UV4eZdkgoyVnYN4RYiZy8gFdmz6DtKXNuLuYkLakoZBoKOjOlSk0j6nLqnAHboc9w5sv4CSoZkQE2mPExcQDTA/FxC5SWUYPy/HQNzc7O8gFkKMo1X+28C11wEzVLskLg2Q7Ngj2cGP8MoiJDebmAsuOymXbHfI5WmrEXAv5mbUXrJGzJKiT2dIKaRX9tEYKRk2Xip4LOax7FOef2ohxZ+Okcz3Ppbk4eOx9VqIY89+bruPSxr3tAmuByWWRUbcqQMGErneSGG2l8BjEidsmV5ukueHTx8VX2mYr1QgZi6PILpysFLT2Z+ZBPVzesam5Gduf83i5h/S/GnlZ255zSRaGonmDwJU8svycZerx3fI4YUzZNEnbxrkZ6V5G1RzSn4j8PVT8pvE58Zz+qbGB5O56piKHGbhpBGyfZGNbJ1vJXbjhhluL1Pf/U/MHX5nnP7Zjxgpa2asIAaSjbotrjkoAxTJs5EX2VDJzUNKNaeQr2EgMYh0e+6pHfKJWciTrPnFkregUrIcSiQb5MwpNZA7FwORORVSwIimeF61gXz7cqlY3CClC8i5nlv3VyidVy9m6NfLFzQy5+6QqoUtUjGfa6x5kJ5iLphPLCmomU+C4mJCwUD9QiJpF7RLwzw+9xLtUg8x1s+BICHCOodWaYQwv49mKsdXgCRppVsG0cpjO5Vjl9FWX6d65BwO3GTTrLiDpvA+C5eHzBnNra05a9e0/X1oQK81vp/Q9kPkZ0hkhuAhzw3yq3ehFGe7GwvxZZA30enXIPXnK6TWGWX4bu769rI+d2YOcB72d2+Qe8H0+mdvSf9u2tyD/TLgCZtfYBbA5575PJIvvLGccuUP6Mo9nTcaPazlVcf3cAuV3zHaV1xYDPKDBI22NxySu8T3ZEJePDe2usz/DL0fXn3GnO84pKgyGN3oKulFDn6vVoNIXCQIaCvMNvj2wcfy+NS3cgdZzZMzbJP5/tunuO+FGO/SNrcfeCzNnMt1nPgSa/6nVICPpdjplmSv6TGQu6rbQN7qnpfIX9OLLZUJrz7PvHD1IFa0SR7IpUo0I5vq8fvIcsQ6ahCZS2tEkbEED71BpC+u4I5awQYeMkxjZpi2uJi2vERSWJykQYiptMjfRwrb5WRmhn8bWXwNg4o5OMSQz3qFIKbopSclycoJ115HNpBzJH+0tRQOnyFlwy2lcvg0KR0xVSqZ7VV+YiHVoPxTSBDCK+NRia96+ASpGDHB+HoRJ3DJEGKKpbXkE7pTeuKIZHvQAmNOkACSPY9J5oVTOFNzZ+uLSwuVV0EApMf5WlmoD1kd/lIVGUJk5SUQZlR82v6WDspeqoaQ31ACVOIzk6B51mciPqQug/M+M/mVXcXuSis/Fh8ZF1wlAsss1xX2ssbiY6Pt1TvjaYixR/8bJqt4DVqw4Z2Oyarlu7+TiVSFU7jjnYmd1UIWI5ttp8mhpfZyYtUiObTITpaNfFfm8/WFfO9iqkJHTA2Ozj1BHm6BZLLxz2JhpsicWyDZc4sGAbkxW86ZB7HNxxB4Qblk85i7kNwZXiMFi6oNFDI+URTxhllCB1G6GEIbRDHjmpJFdVK9ohUSbP4rVC2F0Iagcgkkt6Rd6pZ1Gah17DZQDxoceww0Lus10ATql0CAoHpx5xDw8YIOA1UQYiUwHueaKkczaqkUFdUQZDWtc/1QUB02gCbQTCutUELsGIRazHcb2R201Gxm+8EAsppbhiUWYzVj3sj2GRh3u0PiKk3Zvd/F9ytB8/zvtTIWHQlrgiSRuV/buSppv1gnNae5BzxWKa17uOXdR8tLGFAfEpeO081y/xJV3fk7cnMf26BD+G9R+d3xwrWBed9nPo8N8vvCg42QK4fEkN+LaIgOF+ZnuyHCo1RykNk3zrS5pyG+wcpPLkOEqZCXGpRStRnkxq/RCw9jzkfbapCfPqq0Rb9+Tb8+SH6BfC2a51SLN44/kZvMCm+7fiMP9L9BZTlw6guqUJGHEGA/1V8Ht8Fdzl8ZaDn8HGPRR1LAGV2OktuqPgP5q6+/JDyD+IaQoYkAX5FfAW2xGflKhJCggcHnZkLMWcYtLTARIC4qZkCCWSxTMqkGTYAYqQoNLC0zHjOoEDMWlVBhFX0HaXycSsucSnX4faRQLZqRtDBXwrchYVkMEU1dJ6XjFkjduHnSSLvWNG6WNI+ZKQ0jZ0jtiOlSM2LaS1QPnwrRmVD76VSpghAVtYPfUz18Mt87RUpGTII8J0jWJEspXOKIU81OqsCjkn76OBWfs6QjM8nw9qTqOgP56YwPi7RQTtgus+BAwFwB4VXqrA9oxafkp9AQI53dmd1czOTXqMsP2l6FPjdbXL2MrCS4XDN7SyNYeFDxma9ECpG8aNUZgVmq5+p5sm3qaMNC3w5Zji0b6Wl//rmMN26Q0SYi1F4w8h1jA2zDbFC1fwtHvi+rJo6UgwtsJXjvVgnbu00Ozpoim9AErv/0DTmIU4z3rs1y1f+8xGM/logvY4o3VZ9HrqRdyJGkI1R/K0sgs+ohgOCW1hnIA2WY81auapHyFeQn8/wVyFRe0fISlXQc5XQWtavapYbupHJZu1TRtVTTsfwtlK/o4vfrlAoeK3md16zsk7oVfVLLoz6vWdFroG4ZmdqDqIEcFdWO+t/oleqlmA9TGVYt6YZw+b2oEBVVSoiDqKRlVlQMEmTFXJ4PopLHqjkAYqyEFJUc60AjrbOiGbQomC224fTcObvHeOyYRa4Hj306YwQDapZAG32XKvEB1xxqc/UYactzCFHx+fdIcSgJKgG+lojEJYaTqdKDudLnh+XzGQagbqzRD3Oitp/h5j6qPhf8uzhVaz8L+V2G/Hzuyu0D/fKYW9z7LDge+Tyg8qNv92HT4/NUnp95LE89GGxefETWBlUdxPbFIcwJDtL26gxPNXznICwVK2u7epnPxw8SHqQlwXxNK0H9HiW/04PVn1aF+uu1ylOyY8P7FVvgb5VEtVqEFO+d/Vqun/xc7kF0d86zTKGCvHv2K3kegGECLfRdboT7TnwtvSe+lRsQbc+xb6lun0v5pjtSAOEVrrkhhasBj0V8/BK8UApX9pqwqgd0D6KLNDcTilZ1ShFt8UusID4TAjSjYDnXMQpetPnLGnlOaBBEmMusMJfHHF74ilxa6FzjOUlqkGIO5JjND0s2VeH3kcWGOWsR1vNUid9HBhVjOoSZuAK94TIPSZ+yTqosFkN2c6RljLW0guYxs6URtEB+zaOtpBECbIAAv4+6kdNFoaSnaBxlKQ0Kvr+JX9c0mscxM6Rm7AwpHjtNCu3mSsPWbVLn5iKVBBEVX/CQbO/TGI3itnLeTTIvnjY8+nJBEedsRpWnoeI86sZXoytVn6fEVU7VZm57lfwUteruwga4Tpcbg58ze/sZDi+DxFcWiYksyw5to9UcIQ+xc/ZFD2MueYkZpPOC2bKeU7cFKnhGfD0fOY6Kn60gPhsqP8dR72G8MFl2WOPNZ2kh6yyGy/YpY+WE3Sw5t2S+OM+2lB243mwZ9p4ctZ6KZvGQVCbTQVXmS1dNmVSSN1KdnyVN5YXS04IutpYlWmiiXHDyR2OJj+MKrot4TVQup4JaASEoljF7W9MtdauJYRiCWl5jQ1G/pnOQ+GhBMfKt5026fk2fNOBrqahbp+j/DmrX3RAzatbekGpe5wbWDkgN0EcD5s/zWL7q+ncBWVaAclC2vFfKB6HEWAFhKsogSEUpBFkGShbxM8L8UFEKQZbNV3AwoY/zFJAjhKioHCTGamaLNZBirVaN5moRUmzFgl7Rrnb4yHX6IcUb6i8ISd7SGEs0fA8hw0d6BWIQIp6CPD4FnyF1ec4iRsnxtTja3bRN16TLC9dWktBa2eq2nEJBfrBe+g+y5dmLKtylV+7httx+rlUeRLK9CcBqipb38WG0PacRPFLx3T/HJoYZ3+d48z0//wTyQxPkzfxN8zfQ+hnbXd3EGi4sPD+vVxhKdIMt7DWe831yls9z+WH8Gm2Lz0BsyF++xqT0hVaF+usHye9b5n/3qf4+U0JEGK2V42f8ftdPfSaf0QLfh1yV/J6xOX7qyxIEMbQS4I2T30o/i5JbVJLXmRm24RBTu432d+1NKVoz8BIlq/tJaPtrFPNieInV3RCfCUXMBIt5B34FJcL2lxhKhIUrmiHFZilY3mQQYgGVYjE/AGYU8QOgyGOjbEYuZPgK1VQJzH0GkUPFmEOFmE2FaEaWY5lEMcpIst+LaHaltIybL+3jHICttI+3lrZxs6V1LAQ41lbaRs800DLKSppHzJCWkZbfQRNEp1CCNJGdlTSMMaFlLJUjt79t42cZaOR5ncVMzDKtpWbxcunZd4izyNPS6u8rVf5sdAkMz4UIc7m1zfI9y1nbWSnAfUXDyvUxL/Ci4caiZgQFl/ykhHa1nFO1qkHvvhq1sh9KeoOfNy9FlAQrooisDGfOBwrDAjhx80NEjbUV7Xamympwjkk7c0KuIM/xXD5PDttTvSF8dpo+SrZZjRGnaaNl3ZiPZAO5HQdmWOC/t1BCNq4W3yXz5MTEceIybpQ4fzJMdr37JsT3vpxdNFeiDu/nNvqi1GalSlNJgdTk4aicSj5OYrRkxXJxkpsubZVlEhHmTTqblazZPku27lki4cvJd+Z1U09HYYDnDby5tkBeTRCaGY08bxiKtXwfqFtNJsXaPmni+xvX9vN4w0D9esXN/xI1627J/w1V65CFDUEl5KioUGLk52MoyvjZUJSu6DdQsvy6geJlfS9Riqdm8WJ+ZoZAybFsAcQIGZoJsXxItahVYxVzxjoIsdHuFZp0Kw0RNmNSomhVsxIcqLs0EU4Dkmifb1It3gYPIMeHVIyPmSs+pVp8LXktyvmTFbS8zPfQ9Sn5tbo2SfOhBsLLYdL96Hxc++VB0G0Isk0eRSE+DHksdw/dMKyn1ID0MwjvIcuOz/wey9dBn8uXZG489mQY6fNEvo2h1c2BmJCxiAqOdYZnJr/zfE4XGDrrYylikN85JUVmfUp+fO3Lkzz3I7cc/76nzp/Lt1RzxjwQJ5hvtKqDDJ/oUiTBVDl+AzHe9PhcPmfW94hf9w2/99ehLyA/7K4gxs/YEt9mdjhAxaiPN5gbdhz8Wup3PJVSXJ9LeDGYUcY/sBml/EOboYT4ivx6pYR3WxN6IEve7UAJL94SJcNVHS8xlAiLVrZAii0GARYys9GvlfCub4aZBF8SJJVi4bL676DAsU7MyHOsgRi5VhlEzvJKiXEKkkyrzVI/YZF0jp0vXWMdpHOcPeRnLx1j7aR1nMJGmhVa+RlQYjNXdBAeJKdVoRmtEN1QKIEqkbZPhEwn2UjbZIgUdIAWi1lSPXY6biPWUj53iTQ47ZSmYyd4rZ0lX/mc1GA3X+KPUSktcKnaVkFQyeewtMKJWYkvBygJFlIFFnOjq0SmJKjmBUp0lbS25jZXyU5RFc1Jpra8g+RXdDkYgXMAiw7ID3MDdYXO8jtHK4owGYlOOBGZccf3y9VD2yWAStALlxwvzCF88PvzQrztZT9LXCehTZw0gUsZe4mwsZaA8ePF5+NP5MLHw+UsAU9XyUgp8PGW6uhoqU5LlJ7yEumrq5K2Mq4z0hOJebgqBSlxkF8+Ea6pcnTHalnqMEKO7CSj+NRG2bt8oURt4lZ+LbM3yK1xkACV/BTNEJuiCSjJmdG0nhndOm7peaxTstxwQ5rXD7xEw4YBadhw679E3YY7Usvr/r9CzYbbUr0ekhx81Od/C2aSrFh3WxRl+GyWrh54iZJVN6h2+fkZRBHEWLS8jzd6yJFK0YxC2uoCCLFkoQlFSozAqBIhQoVBjixcykENpFhtx8wR1IEG6xaE4GyuIUBNa+siLKlvMN/3FrNEvWZ5rWx/Nu/KWN2cZrvriXsr5Nfm2izNbHhvcqd75zDbF3dKyJC70uvTJU+iaW2vPJf7R7jR5Uzt6Wk+9n8mj5nvPffncuPSV/KN7xcYlT6WL32Z98VBZvkQk4qX9w6Sn87yTvNcSUtP04wFBkSYy6O2wu78umweIbfH2gZDYveOc5J2DLI9y8c6G0ygpaXaux9IZofOAbXtzTBVgA+pKrXNfUz195W21bTITzBReIF8Rmd/92mlb9JCK/npYzdGCC17v5Aqpwd/k/yGEqGSnxKhfu4V8ZkIsHS1GUqC3Xwf/3i0Lt+HmfyKV0F8zGyUJEtXvoKZBIeSZPGKRl40r1C0vIEXjgnFK7jRXk6MAChcWSNJXGTkT90gXWj0+izmS6/FXOkZP0e6x9tAgpDTWBsDbYOPrWOtIDUTWsZohUcbO2q68agfmwjPimqRCm8IOidYS+cEfi99nGhjoB0S7JpkC+yMj/X7m8bPlioeKyZZS5X1AuZWa6URO/2m0+5Sf8ZT2gL8pYnKMI+YyUJIT2eAWvEVUbUpEeYbbTBWVZBZCXO8MtraEi44lOReEh+EaKS34emnvn7GvO8yxgZheuHhJ9mQX06Qr4FU7K2uuR8j68OZRQxBXf7npAxSLPLykDy3E5JP4lvq5nUSu4SKb9JkCfz4IwlB03flo+ESOewTiRgxXIImjJdCXLEbYojOTE0hAyVccsIvE+PgL22phK0XZ0pfXqr0FqZLf0WpDDS1SlNWppzetFz2242V8xvmiN/quXKO1vnMlMUStNKDlpQLqrWmak8rwPaNkNnfIj8lxvVa6ZkIUZ+3b77z/5r8GjfelvqNd+X/RoBKekPxt4ivElI0o2L9HVGUQ4DfR9laCgwIUVGsZKhY2S9FKyDCQRRAhgW00UWOJhTSOhdRKZYqGUKCCiVDo0oEFZCiwlwt6jyxghjNGlAHCTagT2yCCJUMdbGiIUqvdZ7B4NADSYs7JzGQX6cn7S/k136iVW6fYJgI+d3zGJDHl+5Jn0+PPL2Go+qVL+Xu8QF5ekLb3kfy3O+JQX5qSa8pa9/6fiWfQ35fXFTyg+iU1Pwgq920uypOVpwebIF1e4t05cUVyFAJj83tl644vWgVyBzwDmdwX0N+d1w+kz4MER5rqwyZGSdwzAUfhX1ttLgvdAGiv5754nP+W48g26c8fqmVJVXiM388Aqn8Pud7H1F93nE3tb362Ic4uoN5ZM3WR/+vyG8oEZZDgENRyRzlFfp5fp32gBkJKF/NfGQQZcwNX4G5CFXid8E/LPPD0pVtL1Gyslm+iyZaCxOKB5G3hnO9jchEZmyBlJZKv8VCuWkxzyA/Rdc4awOdtL5DYWqBX1V1WumZ21x9bv6aft9QdE7g9wEd+jhRye6voV9TtEKSLRbWtMWzpXzCLKnBIqtpxXopmruYYPnV0rh7v9QePy71585IN0TYExIkLQSO19BKVvrhLI5BaUWIv1RTBVbrBlhFzFEm1EB6tZFXpO4q53D6CPSxJoLUPKytdJaoZFrKr626TCtM+53ndUbq8f1rpjLs4PftohJt8XSThsMHmPWukUQrKwLux0rM8JGS+PHHkvrpcEkeMUpiPxkpV4ePwvF8hdThjdiUnCb1aRgURERKro+XxKxbI+EL50kG98/pTmul+uRhaef3bwljAeN2SkLm2kkgbbXfxBHiRyxo+MjhEsPCKGqEjfhNXinBa32lfh0JY8yc22lbO6je2tYNSAtV3VC0QkotEI6imY6lkTfkto13MAzmY/3cD+CvK8E7VIZ3aI0hwr9RAf4V+a27I9U/gErIzoyh5FfG76td1VBod6VjpqEoYOSUz7zdjLxV/Swf+yVfATkWUC3mQY75kKEBKsXCJQpIkcVLyWKKB+71S5HnlCDbKWb7XIoMp4xKsBwSVDKsArWGDKdDXmui6qt3RczM/W47y47uM1jeeFIqurTKvVPcwEF+D88gRAy9LwP+/fJZzBNaS0xGXRgaEjL0/Nwz+SLwM+Z96G4CTeQnAZgI4NL8FRXgiyg+zoYAIaHPtj0wLS+09VVzUr3eoELTza0KoVXo/C1k9uQkv49ueyHAgbNfymOqtccIoNuP3zPN8bTy04UI6W1fQIRfm+UvSrJUf99Q4d0796V8rm2uagdpib/EJktnfubWV4lPcZeZobbA3VyENOx8RrzknZf/SOXMOcwYSnjfJ78Kvs+M785HBpiVKBkqCf5X6OPrSo49P4AuPjeIVW0Mnr8P/mGpHstWtko++cUpq85wBL9Ruicvl/7J82WAlvf6xIXSN2HBq8pvkPy6LeylZ4KDAaN1HQIlOPMSZGjLayY+8/eaye/7pGcmPPNj20TaYfDyY/5brXx8a+4qaZu1UCppkSum2HLHCiztEfAukMqlq6Ri1TpiPzcxk90ttXv2S9MJZ27QPaXD64J0BZEpg1FpBwTWFXpJOsIuSdeVMD4XIp2XgozH5uAAKaXSa6FVbg7DCdrngjTSVleiR6w9eZzcZGepObxXCjeslPT5DpIye6YkTZlE9q0FnnvjSPGzwKDAQjI+hew+4apl5ASyNabh6zhDKo67S2dcGhtnTBaSknE5v0RQl4tkOMyVREgymdjKpFEQ57hxUjDbBl0eJ4EzrLn5tZD0kWMkA1LN/nS0FI2wQD40CXnRNMlg1qokGDx7myRsy5OWNf0YAN81SLBtw/cAobQNQQtkosSnn2tRYvwBaLU3FEp8Q/FD7e//F+T3fTLUj4v4sysB/iCoEgtAPsijUlTkr7wBIbKkBFqAVPH/W8LGumhZtxRwt19A61xEpVjIMqUIbWLJIMqZHVZSGb5W6wnxeeLQ7EFMpDfhJN4oss+Tbu7OcuMMiWjOuLieQyQY9kBuhNyQ5/Hc5l77gvAhDp1Pcbt34Zl8E/IFM7YnkA1i5SuQWjCWVF7P5Cu/LyE1KrpcCCjyhdzccgNDA5W4QEKefE3ne0p+tLdfQ6hKaC8gqrtsil9Qrelp3D2/r+UB3/MY8uxyfywPITqD/LTKK+M5p3AvILkXOjfU9hoC1UpSye8bpC/PlPz4/hfMAj+DlF8gffmS309JT1tefTQvPrT1rdh07wfJbygRDn0+lPj0+VDyq+bFWK0btUFU8UL+YVzn81SHVIN/BYivYhB/TXxDiHB1uySvYe40baP0TF8h/VMWgfnSPwnSm7TQIECt/LqZ82nb2zXeToaSXxcV2/fJT6s9XXD8f0J+SoRYvvdbLZTbC9YyJ2QWyccttMvNtND1yG/qLGiVJ8yWUpYn5aB04iwpZIlSMN1WCm3mS8GcRWwUV7JxXM2WdDVvAKv5u16PhGMNrdISsFwSli2B7LzlbnKMlBw6IEkLFrDZXyspNvjvTRrLBnwSsY/jJWv8OLSOY/HUQ7A9djw3uRYSPWGKgdhxkyRm5Fgep0nmvBUQ5S5J27Bbqs8FSV0wCX0nXSXv4EHJReKTPX221M1kljrNWjqmUT1PQCI0ZpJU82srxs2Q6tHTpGzURKlEI1kx3OL/z95fvld1r33f6Pon9su9j/08z3Hv+1p+rdWuujtV2kJ91d2o0ZYCdRcqWHF3CR4l7m64BAuBCBZISEhy7s/3N8ZvZmSSAO3qsuteL85jjDnmmGOGNnz4nk4t5Y1WeUlQPlRG2ZDqK/PIqqdcfLstuO5JW0QTwnZaMncALQGwr+laX9uBG/vvDD8BsD/Lw1X2JgB6yyemKPWopGUric/NI08QP6cy4+ldJBF3Uzmxm0RgnWWiCGVZWB7Z5kKA+KsKwFeL61sDBPdMZyvTdKa5Tt1JHHCrHaaEpUm9upS2HFt2xOoXMZw0mc6JdZ3WTBzw6JdsS5O6W9DJEqITdnIe7qomtDCsQHP6Tk0l2aHkhKBELG73G7uZ2IzCw/U8/v0JEiMCJe8Bp+6EMOGBO9s4kR0eAlwpMTtU4aGZ1OkRF9w3gcJlVF2X3pNbXAzYlBjh2qn5fF6JFV0n/nf0R34mrp9QDaBiiijEVmDcDRCl/lTz55WfYn97GX+15d12l/X16k+QK8V1kA0EP3fPAMqvgus+PlKJ2xK1al57q6QcoQL3+GxWxT2ySkAZb6lvr7XSwSNt980vWMMtT2JP2P6bHwd+j7rj3kGP2h4gWHf9Ay7psfO6+9357htxibE9N+EW3/hADIoCoeDnwTeg4gvdXsFTFlOC4fV4hehfb+X5O4k/bgeCzU+8wkDNx1ziZRvAU8ZYyRKfPdY1gdG7zlKQtcCw6gbs+sFWgZVfdyuADKzoulus8LqbGB56pRW89LQdWr2cXnXG2A+9i4Lc+yjmBZzXXW35V11hhbi1JddQvH0VXSxXXmPpqLF116P2nn3a8ke9a+lvvEWnzZOW+tSLVj7qM6v8arJtmkqJzdRlVjuHLO73TMF59kWbP+gWy+BZ2+98gOziQ2w7Q1UPBoKDyJ6jEutQszXX3eagd5oBvbIrKB4XEEMr51o2QFx+9aO2dNhi20kp1g5c2p384yzAeRP8dO6vb/8b4def63suyi/q8ur8bG5vf8qvgD+LrBd+Og8sh+uyLEAXtVygqPf193bXJ91W/sZhpxBlmbjQGTK5yrjNWSRWsmW4y9kA8VeV40kPTyFj9CPDSOexgHg+LSbz9hH/2GGHSHIcnExVNccTSUxhXsMxA5c0m5jaZIYJsn2te2Y77WsnrXMxGdYlwG81Cg7gdUw54cBoK4Gd4IdS2zp6n7Uq6wuUjuEWn5QqU9kK7Ww9KZxnAjCpPWWMNRGmmuu4v0fmURcIPJuBZgf39wAyp/xKAnUoVXdKiQ25wtkBaNuIE54M3VxBUNdap/GzMhGmA/V4lC1wgp5ifjKVvmyljW4jvcHF/JLpf04UftFg7tnO+wsInwl+1aq9CsF2pmPtC9Rv9WOFwymsfvwr23HbMNsP+A7c+jj2ZMzddQC89QlruO1JAPcw8BPkeuG356a/AseHnEkNyqTKonHAvxV+8W61Xiv2uAnA7rnzURrin7Yt198bA54H30DHjdffbhuwjTeQkXZ2W8xqgV/ZVbTgkZk9RtxwN8mMpIfutVxq87a9+ASDAAYBvsusCJe0COjJ8q+92pLozFh56w227pnHLH8syYclS6x67gLL/epb2j7H2M4ZS2zLPGYHLk61TYtSrGpxIou/klGWc6nbfI5lQbcyCv4J/j/wD8fNZMgp+NbPtf3Wu7n+OCC8q1fxRSBYTpF4+ZU3xUzKsJSi8iLqLXPoull49cO4wNQNvhpAToCLAlDX/pXhp4RHf7CLv3Ym+HkI5qL0ovDLRinKBMYCXPgcYOjfz8SFdvDD5CZnsrc7ExDKBMJfVU1gXd3MfbZlGstLFtfbvmUMKliGvJ5TZ40Lm615Jq1rS6iYBnrNaXRt5AO4MgCy5ATZ3aPWRea3Z12Hda7k9UreSwkmtHTTtdHNSkpbC+xwT63IbAdxwkMqb0GJHZ9CAkKjqaTiNMUFoPZk8V4FYFzcacdXArwNAcxaF/McFOFRFFsHn1WJi4NfgdQfhjrsUmJDzyEOqO/v5HUrscJTKpeZA0hxp0/M4OcEkrq3HTgeHNPj1F8zAxNU8lLHxGgHvzDud67wK0cZxiwuM+b/1azCZaniPm+13OdtAwHtjby/ATXoTOf92GaUZLxtpJwh860lVjv4TWu8+Rmg97QDX/0tj+PiKsP7kFN/At+B259y13fdQNlLCL9dNzyI6vsr1x92brLUn+AnBedrAWPlLJGYYLzCG0jx9Qe9mBoEfv47Dj3wou2+7RFXZnM28G2TMrzuDttA7K3qmltwkW9FCd5im1B9m66nQPuam6zkxluoAphsB1awL4M2tMyht9vO0a+TYXyEXSyXWOL1lzNT70rieQxowOVdO/RO9tc8bsnvj7BkulGy1Qe8eoWVJjCeavxEWzTsbcv4jHmDU0lqTFpMjSBTYmYutW2rWc41bb5VvfI6Y+PvYjHW00xUHkL3zM1WedWN/Gw3OwV44L7HWBp0r5Wj8KT8dIxZHPwqr8YFvuJmK74CF/mymyzrspttLv+wbX2NBWCvMJLt1RZnda+1nKYEBUan/gBlfzG/TfzeeVPsLz7mdy7Kr/LlJvPmEx/xyi8++SEAFocQ1NFbnySISs0EMSVDnPvbq/wGgp9Alyk1yP06uvPQMgS/0NKJCcrWkxRKA4ZpVGz8asNk4nvE8rbOZGNTAjttV9KythJ5vZAs79Ij1ryARSXLiO1lt1lzDnP1y4DS3kBldS4Jx09lsBcjESW37jAAQ/nJFV3FewtV4IyiKwE+tairia12SAXJwOkksTcXu1NxshQbIOvJB37beC4Z29aVxA83c70QUC4FqMDvBC6r4Oda21TWItCV8Xx1h6DunCLMx7j3FGpQSRK5uCfVMUIMsVO7QcIhCOr5VYG07BDwO0jSY+8nZltGtrNYvSWWnvfy/Uz/c6NKL95F6IVf31qq6C/dRv6H+8zcQIFqXfe/2NFjxruZZLI+ABzPWzOu7gHifQ0AcN9Nj9uOq1F3AHAvyQ7Br3HwM3bwjqedCyxX17u9feEHMEmAuAwu6m8geP1c+OlzddcHYJVtD+sE6+94zJrve962hMXXHoBbKI853e5GMVKPeBMdKUMpm7mJzhLgtwH4BarvRtvIsvD2jPVWMmWCrWLidO0Lj1kZE2XWj37FUkY9Z6seut2W336dLbmVCTUvv2DFJD5yp1LqQn9x2nIWy69YZOmrV1rhqrXsER5nM196y1a995XlT14E/OZbOvG+/EmzLX3cFFv+6huWds99tpmkRvOTL9juu+5nEfgdLtann6l+6EMOfjuIVVZeNcgqpPLOAL+KKwfRTYMrTLF5Ca5vyWW32erLBtuCJ8bYntcO2W5+P2VR9efPo78bZ4r9+d+zfwT8vBscX/IykBr0dbb9wU8KT0ovpu5C4HnwRY9R+K0X+LA0wQ9LxS3+1aapjJ6Z32A75jDPfxWbzFcxrHDNAatbvMcOr2i1loVMaVlF8XL+STtaSHa3kna1egAjV1a1dSo5yWHB0Prj1p1GC1sRoAJAPSi+rmXcq/sqgN9O4mwLcZdRXAJXO+qtW9NblKBQlhYXtqeQz9ZxPb3bjpNVFjClBE/JdQaI3SQyTsrt5eh6gXF5rQSwKTMMGF1sT/BT3A8Qtkyi7AbYuUSHgMm19pn8LBqjpSJoSm6av+U+rAkFKPhtG91hNcOPxmqUfgr8BgKfrsdn0fqD35nA1x/88t6nDe7Rr2zXrS864Al8B29/1ik8AW7nFUNtF8NH6yl1keIT+GQ6V/xPClBHvd538yPOBEWpQQHQu8D9HX2W2B/PVfnFu8+xGCCgPXj/s7jAj1NojbLDHY4qQJXIeFMHSe01d1jTs69Y22z6eoe9SaICoFyHWrp+EEu9b7K67762RjotyieNs5p3XrW8B+5gWfjdjNwaxTj7kTbtubts0gM32fyXHrZEZhBmkRHOXbHEilLWWHYqU5npGU5D+WWtXGPLJ7BJ7+1Pbel7Yywf1zdjIh0jP06zHUvp3vhxsi2hHnA1bnXeHbdbDRDccc+DrESl1vGWoUxOfpA+1L+iBu9xbroHXxXqLgrAiivon8aqrqKFUKb3yf46l5hjyaW32vIr7rPlI1L+A79fCn6bpzGeaj6wI9bXtLbRmtcddPDbvZT2NVzZw4sZUrCa8pYCsilFrXa8EjW3GyCl4dbK/UwCPsDPMtqsOwO1JvjJFRXQ1nA9P1B9UotN7Oo4Mp3XUmaAqEcAkylRIfgVoRaBn1TgiQRACvj02Z61fIeyuijFNlxl970Cp5SfvisDhaes8iIlQBQ75Bpq8NBkFCnwa1chtT7DtZOCHwDt5tpxVGhM/ankhVa3OqZGb3z7+L88/DSUNf3lmbharzk314Ov8Y7n7OBtT7nSFsFPtpcYn4df053PuvifB6DgFwBQ2WGdy/UVAIMSmIEA+EvDz8X+hj5hh598k26R+x38VDjtASjw+TpBtdIpa7rzhTfsWBbFw2tYCkTMLfmOoZb78BNWPWK07aXl7UBBjm2aOdUKXnjC0u+9xbLfeIJxWiNs3AdP2ejHrrfRD11rcxhttXLmeEtbQUtcJtvT1rEfd1kOS4+Ynzc3i3rAIhQevdOTM23ZD/Ns6siPbfKLr9j4Z59h1P/bNvnNYTb2qXttyiN324zBN7DR7yYrpBOkkkRH9dW3OKVXfMm1qLfrHezOGX4AMABfYKUkQDIvostkyHCX/NiF+yu1twX3NqoA/6P8AtdX1p/y61WADWxvU3Z3UaPtXsB6t3WUtqxjLd3ag7ZnWb2dWIvaW3rMjgO/7nzq5grpma1AzQGojlTiZ6ip7lRUVS7gyUT9ZQJGKbFyQIPi60lBsRHrs1quMdGqlaRG8/RAxXWhGlWm4uCXEcDPSrlvh45ASsqP2KJtCZIezj3meELZ3hBkLrnB8xUr7FjEd6vcRapP4NW9M065pEqnSmGUWOHaSTpCNAa/WwXPlNzI5ZX6867vbsbeb36nzcr55XIyHZkt9Rd1e8t5HbUK7pFVyogX9qcAo8qvmvs2cJ837/bGKz8VsUYt+oud/i4N83ePtPrbXrCWW59yik/WNPh5Bz+5ux5+6uyoH/SYU4RyfX3sT+rQWxR+AQAfiAEwHnT9vT5btvdMsT/3HspvC3YI+O2/71nbeM2dscxvkP0NlJ8yvRsogylVlnjCTDtRvtGaKmvsYPJ6a0xYYW3rM+xYYb4drSy3RmzTvJmMArvHilhXmfrigzb77cds/MjH7d1ht9uoF263ZXPo8V1LYXQBC4LWMVpqaqZVTWW4B1sKq+l13/EpMfDRB63+Xermxu62xd8ttPGvvWXfvvSsvf3gYBt2N73A911rI+692j576GZb8MaTbDd8wQqJ9RVdcBXzD0moAD/F+aJqTxCMWkzxhcpPKlClLx5+xVfcRCb4Olt76W02j+4dD7+tccmPePjF/w7F/479n+L2+phfEPeT+wv8tlDW0rC0GfixwSmRCadJDPpLarb9Kw9aR9IpO7oMVxf49QC/kwUkNTz80sjuouS6qOHrKVBGFwhmo9yKOa8ENICpJyWs8avi9QGAmc2cPcpNpPy6gZmDmpSj4CcFJwN2gmc7pTU9AqLiflJ9oYst5efifqoDlMJDJZ7KpqxlGc8V4ARTudocO0l0dM7QsFS+T7E+vvPUHIapAj4lPU6SPZbr69WfXN99TIdW3K+S2IqPUcTDr7/qdl3zQeCz9UoqqLwJgPZaEPOL/8WMFrDq3P9i5767yTIf+YJ6vmFO8TWG4BP8mu98wRrveMbBb8fldHJgdQwziIefV39ngt/uG84dgDtRibIdSpaECROfNDkr+FzsLxi0sHfw49b88DDUn/qO+yq/GPxQhU3vfWOnyqrt2KYd1lRSaXuKCqylvBTgldqBDZV2qLbGDtXU2k4GIOSS4d067EmGzd5ji17Dzf3mTZvx8bM2/oNnrDh5qRWsX2u5KezYmJxipZMrbe+YBqv/4IDtH0myD2Xl7eAbzVbNzprlPyy3sR98ZG+8cL99/PbDNua9J+25B66wlwHgV4/cZmseRIEy4FV1fM4An0An+HnzCtAD8GzwK7riOgDK7MSLB9lcMvo7XO1foPp89jc+Jhz/+9NfDPBc4Bf/+/xTEx6/dMwvmu3tL9YXfy2qAHWeHoXfweUtVr+0wQ4DvUPJzN4P4deZ3G3HljOeagD4tQl+ZGkthJ/lyOUFfoJdLlBM5rXcUMEQ5XeKa40qfxH8yL465QdgLQ1X1MNPGV4+L+XXlcf1rbwmRtituB+JkQ5Un4v7CYaCJjG+7gL2/up9lJ+rD1QWmO/ooPavbXIAOgFQMcquhdQgcu5qA4FgKyUvHn5SgA2UvOx475RVv3HkXxJ+23B5ModNs9o737K9iu+h8ppvDQDYhMvbdPeLLq4n+G27FNfxsruDuF+c8pOr7GsBVQe4n6Lo+kEqhqbsBdtzQ29LnGuNC+sBBzrGw09JDdkO103St3vkTDBUr/HBoajTIb70JUyMhC1yUogapbX7rffseEmFNW3abtuysm0DvbU709MZd7XU6vNyrAkldzAHl3jpMqsa9oJl332Lrbrtaku4/zZb/tRQm/cUrWtvP2Ub1iy0jIT5uL7s/BhbTf84S3JYcHUoAj0PvyaSDLI9qMDyjzfaRyPesY8+edrefuNee+yBK+39Z4fY6xf/1ib94Y+Wj+LzMT0HPh/LC49e0flYX3zMzys/f11xvzKVv1xyi6276FZbxMbFvwf8BMOz/eP9PwZ+23B7m1YctgMJdHEkt9jhlEYA2ELio9FOpSjxwGTmta2oO9RVUXug/HYBjvROQBTAr6dI9Xkcc0LlJ7dX9XcefhUB/LpwaxtV+Kx4HaqvexXgSwRaaQBS7jHurmr7pPY617JcPJ33twdKrmc136EMM/CT8nPwU8bXJT14dmKn6/Lo0HQYJT1IpHTTVXKSBIvgJ9C5hIjgiSvs4AcEW5kKE4XfAUpe5PrGx/2ibm+88ov+Muj8TL88aiLXL9jPVX4Z72ZY2dD3bN9trwA+4ne4sgdvey4Gv+YhLznXdifTmbdegusIAKPwU8xPcBwIfuoIicEvCsB/EPyUYd550wPsd3jOlb6oGNq7xQKfe003yN73P7eW7CI7UMxO6eXLmfCyxmpXsxFtzBjbsWy57Vm02Ao/+Jj6xyct87rrLffKyy3jykvo3rjUVl3+F5t18a9tNmPoE1943FI+HGVFy1fb7mn1duT1lphFVZ/OPfx0lApc+dFaG/XBk/bCczfiRt9tCz8dzi7layzpL5fSsUH3hspawjjfz4GfACn4+aRHGQAsZn5iNqsF5rJJT3HfX1r56XdTv6NnGnYQ//uuvw9nqob4l1V+22fsdvA7uIINS6mHT4Nfa8Ixa1t3HMB12akSOi1C+HVndtnJpVyT2yv4UZLi4FcEsKT0XMkJ5+t5TzDcx/uA7SD1fc5lVZbXQZD3Fafj8y7up8/i+nYnseUtiXspfXHvaWSV4Ieyc/Dz9YEu6YHyW8+9XO9cDEh1TeUzCWplIxkC/OT2nprLd/GcdpIueq15gB3A8RD9xh6AKnmR67t1FFNeiPv1l+09I/z6yex6GMrd9W7Gz4FfxYg9tOqMwd19nbjd8wCP7C1u76FbyPKG7q+Hn8pcBD6ZYn9e+UXhFyi+oAuk4ZbHnHn1J+XXR/39g+Dn6v6uu8f2UvrScPdTrqvDdZs4F3iI7br5ATv0wAvWOWkudaf57PHNZJTUGtubWWybVqfa4pHv2+JXXrPk519G7T1oFYPusB233kGHBRNrbhlkWxlBteH66yhsvsjSL72AHtxLbMWdlKXMmGu7V+w9A/ya+8BPMEz7JNO+H/+uvTvqfnvn5cH246uP2rxbWPJEjK+aGJ0vXHaubVw21yu/KBSrGQbrX+t9xfwC+Cnre7srfVHtXwF1f2svvsOWsEh+oGSH7/SId33PFvPzv58Dw6+3xq+S0I0H4b8l/HbOYusabm3jShYEA7+jaWw54nhwTTOlKz1O+bUnUsgM4HoqumLwM+J3HcDPxfyU5MBt7clFfalcpSaEXyqqLj0oXFaGWCA7MAXlKPhJtdHF0bNO7qxcZ0EsBCD3dZPE6FoNTDdxTYpQ8MOV7WQfyClKXVzGV1lgJTekGpX8WMbP4jK+nOu6YnwkODrk8hIrPDkTGANcvZYadOpvBnG/sX3hp6yvSl7k+p4JfrF/AeMKmwdSftH4ys+BX+qINbZxyCjc3JdJbjxvLSg/Qc+bXF/BT4CT8lO8Lwo/Kb7+4CcAevjtZ7TSXrpA/rnwUwLkXqf+9tL7qzmDG6+6i4kx99uhB58n6XGfNYz+wg4m5tr2rBJn9RmlthMYFs9jIddYBoq+8S5DLultpuauccgDLOKm5OQu/hG4+x5ruGuI1d95t9XdznMHoaSuu8FSXn7NtqwtteYRuLZvUdwP3A6hAmXxCtC/njl8lr026j779JOH7fmHrrIxf73Dku8fCqhuxDVHtUWTGmeBX39w9PCTu+vhJ/VXCPwy2ag3/46XTWGQ/mr8/lb4nWnSy2kJvbiEYH8g7G+81c+t8/vFYn675zKrb02rNa1i5dt64nvp1PWlHbGmNezfACInVrfZySTawlB+PZXAr/yEc3vl5nYuR3FlAhtlaQWgPDK+gp9KW6T8BDXF/KT8dmJ87sA0iqTJEgt+PasBn5SfYn6638GP+6X2FMtbE4ITNdgjlRi6yx24t65uT0D08NPndY0aPpf0EAzlWmvIAoNMdV0KUJ9RobPcYMFP9X5HWarklV8jSQ/F/VTyUvvmMSsb1nRattcrv58CP+/u/lzll/8+w08f+RpF9CrwG+bgF010qLNDMT8PP8X85PZuuXiw1V15j1N+cod9obPifboWgI/Wt9BcH7CbAhMovxgEz6L84jPAPubnj2dLepxWJ4iLu+NmEii3PWyb7njYtg590loewBW+/a9WQ8yv8G4y1UtSbFNKrtWuWc9UlRyrzy63hrwS27d8rW17632ru+sh23/3fSy8ecAa73+IFjqgiR0cej8LcR60ww/xzIefYgjBnSwUZ3DC5HnMsMS9fT1IcpwNfmOfG2dPvnSTDX/jdnuRmN+Mp+639fcOtVK6M7TXJBrPi4/x9Rfz86pPClBTXqJur9+rEuxToXyGfSrLL7nDFry28J8PP/7xD1o+B3Z//yXht2feQTuy+oQ1rqB7I52ylgzWwlGs3AL8ujKIiRF7a09jAksxrmIVCYSKIw5kPbiiXStQWlJ2gptcU5W8EBt0yk9KTgpM8Ty9r9gdtX7NbGrrVEmK4LeS+1FzRrlM0K3BMwVRlbvgyrq4nlxhJUGUGVa/L+5yG8XSDnR6XxlfgU+fkyusljklUsKMr4qfO1Rew3d2zeKoz6Acu7TxDfhF6/2U8Diibg/ifns/xvVVt8crLfxPberzP/bnwC8+q9ZX+SkGeOZsb+ZIFvXcNcoO8K/9IeJ9jXeQ1XUJj+ecSf01U+Yi+LXc/bxra4vCT1CT6vPw02sPP51HY4D/bPgF9X2UtpDV3XHrX61n3Ew79vUU23rrg7i/t7lhC5oFWL9gnW1ak2WbVmUxPDTPttJqtpGWs02fTmC9okB5rx3E9T38CHWQ9z9su+8k840LvO+WwSjKe6zlkWes5amX3Hk+3RjJL71t26fucdBT7G8gxeevL39vhb37zuM28dNnbOqIJ2zRA4MthfFXAleVCpZDEwjPBX6+yFnHkkuoCQzjfVKAUfhpkZSKnrNRf7PvfPtfBH5njvv9S8Jv3wImtqxpd/BT/+6JTIaTRuB3DPidJJ7WU0p8r5rBoRUtrs6vB1e0Gxe0Oy1UZ075ce7dXld8HIINqLkSFuJ+LYuZ8qxBA4rJrVKyg2MyR0HMw0+gBJjdApUyvip30X2CG59rl/KT26vXPumh71ebmzK+K5WA4VxgBXTtSrKg/KQCY8XO08g6u2tB3K/l+x5rGhPAr+lrflS6PbaPpuTl1UP/dPgVsUel6PHvGP803BoAXCMA9PBruPVZujuAIMpPMGwZ+rI138VffKY3e/gp4SHACXx6T3V+UbWnc9UGegD+PeB3tna46PtKbGxilJXc3Wog2PjdRKtAySnetYWxUFu5fvDVUdayMsPqM0utPqsSxVfFsIFES3n+bQZYPmc7737M9t1+Dy7vI9b8+LNWj+u7c9Bttvum2yjkxgBe40Mkix57znaxcnPjjYMt8d4nbXNCqbWQ7W15+8zwaxzRxJj9NBv35nM24/n7bO59ZI+vvcryKEcR9GoYTRUF4EDZ3ag6lPKT6vPw02tf6yf4VTHqykOwBAXo1N+lQ23xW0mxxEd8nd/Pjfn9JLfXKb9/Q/jVM7ygdd1JYn6HrC3zOPA7au3rj9lh+nS7AJLe8/DrAn5tlYcDtxf4dUXhJ9ipN1fwU8ZWrwU0FTorZrcRpdVAcmF5hx2X++ngFwIqOYzT6ZmCmOJ8qMcewSyHzwuccm8FQ9Rkp5SbMrcJ4eelGvU5KT6udyXwmTDjq+84OZ1uFNX5qQVOqpPnds/GjVd/sVzgGSjS77pj8GuW66tuj/c7bcObrf90+KWPIpNJrO/AHdT1Daac5fZe+En19YHfkJfZXPWCc109/HZffZ+Dn8An9ac+Xw8/1x2CHSR5orKZ/Tcz/fnv4Pb+VPhpnFYtyY0tzw5nyvg4ejGHWQEw2HLV3RRAD7Gm1z605oWJ1rA2z3YsT7UNC1Zb2dgZLIF/2YpwkbfdA9AZiHroIf7MAK6BUVM7GHaw68ZbGfR6B2VCPIOYYD3KsA6XVxnk/Aeet01z1rCpEPi9y0ZClbswSLSPvdlkDR8xOGDVDsscM8Um33arTWVzW8L5FzOA4CqSEgwsuLIv+ATBc4WfgOc6OqQezwC/UmCo2X8ZqL9ZD73/bwG/+NH2//SYX8Mi3F1iek2rguEF7VnHrIM2tSOJzNQDOMcTKW4OlV9XNSsg5fbWAZBy1dZFlJ/cU7WyFeLKqs5PwBOw5NIKhBsx4NdKy9shxss7+IVJDPPw4xnd3Ntdw2e4v2ddGA9UDFBwEyyV8aW+UIML3GsBz8NPbjbw617K8xXzC7+jk8EG3RpuIPjJgF/PYpItDDrwfb4tTJZ2cb9Q/R0g7reX3R5b1O0xrLkPAH8Jtzfa4aHzgdzeond3WtFTP6BUXkXtUd4yWEXMuLlhYbMfZOCV36G7cXvvetENNlC8b+tFt9le4CfYCX6+w8MBMJz0IiXon6fP7b+BdrfrHw56gkMbKAYY9AEHvcD92UDtcfEwjE5+duUsdJg000vbnphjh0s32m6GhpYNedQ2Xj6ImN+dVnD7I0z+eN/yPvjOkt76xFa+8b6lfsCazM/GcX2EZd//FKPKn7R9Dz5tzcCv6cFHHfR2M1tvF7aX3tuD9N020Xdbx6ipvSjETfc+ZbWjvrHmQjYWTm8yqbuGMUxRmXnAtjPoY+M8agrTN1rVtLW25sWRtoyx/CvPv8pymMasDg4lOKTcXNY24vLK7dVrv+PYnccB0cf3Kq9k6Cngi4df37IXtbsFHSBFlwyyxVcxSOG1+tMGX/ycIudoeGag0fb9dTCVx421jx/75sEXdX//+fBb3GInkk8S42MMfdYJa88O4Hc06ah1A5ATlJt0UG/XU0ZNX42yvfTvSvlVEpOTglofur2CX0EIPyk/xfkEIJW7CFyCH7V+7RRON2slpUpdfHubzjMwxQ2l/qp4plxd7rUkzqUEBVTV+snNJYvrlJ+U4ToApvievl/fp1igwKjnSXmS/OiZT4ZYQ009/BK4To1i5wxcX2KESnqcmBQOOYi4vvUsSt/xbudpru8vAb/TY4D9x/wyRifb5iHvOVdXii8KPw++/bdIsaHeiPsJfAJgPa+3X8ZwAJTBPra2ya1VLFDwi4JPGWBdc21xAFXwC8D3z4PfFjo9dlHm0oWaO7mdeZJVdFusoe3smVet9OKbbN/Q523HW19Z+jNv2rKnXrC8z7+xndT5NWSVWTMu8IFVGVY3a4k1ECvc+sKb1vQwWfDHGPZw1722h57b/YPJAN/7CMkOwgC4vrtvoQOGmYKbSbCsI5lSPvJzO5BZbfuodd2assnSP51kSx4bzu6NZ2zpvY/aapY6raPWLufiG4m9ATyAVRO6rLXXqqf33ODnARgFoYBWeCHdHBy98ou2uXkF6QqemfxScslNlnLhrTb3hdn/VPjFl3/9W8DvwJJDqLs2lN4xB7+O3OPU7rXZsWRa2oBKW/Ip68zARQR+PRsoGq4iW7sHeFQDE7KvParjqwigdRr8BCXBT2Uw6u8l5teJOtMeDpeRFfxctjeElZIkQLOLkhqX8VUWWOUuSngoiaL+Xn2OWJ6Dn5SfMsKCnL5fcT7igG6kve4TAHm23NuT07hP8JP7i9us+04q8xxOeDk5NejvPfQt02dCBbj/M3I7dHvUDj8Wqr8grvGPgt/GVxss97mJtueON63lTmJ5d77kTKCKqj8PvwYgqPa2w7i+AuP2y5mKDPzqGWzQRMtbFH5+wouOUoRBW9xzJEHIAgM+qb/9TH3x9o9Uflqnuf3WR6x97ExgVmz7cips76zlVoELq5hX5ztjGHtGKxuJjn3L02wXSY/tqfl2uJZtg7XsaK3Yhm2yIyWbbM/k2bbrQbpfHn7a9jz4lO1k2Oi+B8luP456xvbd/xh1k4z0v+NBt8C9kJHy6wBa+kPPW+YrH9rae15ggdGtlnrhjezbGORGzFcTa5N628B2O0FvAxNmBD1vUfhF435Sfl79RYcW+Jo+D7miixiCEEmSeNUXD8kCJUaY95d/8c02hX/0fon2tp+r/P4t4de4FMXHhJajSa3O7e3MO0HXRjtDCOjqwJ0M4Ae4BDgg1FFNnR4Qc+UsAozKWaTylNQo5FzZXqk0FSt7+KH8VOAsaHYBqIOCn7K3+rzq/AQ/AUzw4nu6yrhWx7mU3GrUWfjdASwDoHXSveFigFKDgpzAqTgfQHRDDDREVc+UAbuT0/i5VNqiLK/KYVzcj1jgHLnEvC/4Uews8MkEQcX9dlHysuUdJT6U9f3Hwi/z3QKrfeAzkhyvW+NddG5gAfxedKASsKT0BDoHLUzXpfyk4nZdzWRk4Lf/Oty7CPyi4FMMUFDUcwRVKUgtPfpnws9legHgjodesD0ffGUbPvyCZUavWIW2v6G6NPigeUaCtaTSz1u82faXbbXt6WXWULzD9pZuts0ZhVZXXGUNFZtt18IE28Lejb3E/3a9/KY1f8Pyo7fesbwh91jO7XdY/s0kEYj/7bznMbeAvZrJyRUsbs8HLOm42OqoqGSZu1vQTq1h7TVBImaLVnuy0nMDAxi0jW4TplFbG+KU37nCz7u6OvpMb1Tx9ba5+SkvmvR8C8uPGOOF+ptHiCPt7eo+APxHur3/lvBrYWRVO61hx5PYtpbTztw+RlPlnLTjqbi3wOQkMbtTvksD+Cnu5wqWBb9UzlXHJ9Ul+GmnhuAn8AlYgp+ywQKTlBvusmJ69RO5J4RYTPkpbie3l8+5jpGdKprmeatQZ77cJZXXUn9KegC/HuoM3V5gwdPH/Xium/enlZkefoDuFKOsBDmZg58GK2i4qUZc4fpqA5z6fA+j/jwADxL3E/w2jziB8ustd/k5yi++zu9c3N7MV+awE2IkSYrXAd2LDnYywc9PcPExPsX85LIq43sIkDUPZjbeNZSG4BJJ+em1V3fRCTCCngOfeoLvfN7NBRREG24MAKhjcN6rAnUeXwT9U2N+8bHA2ECEcDDCNlZraqdHOS5wGWDZgirT4AONs9JUl+rBJDA++c4OZdPfW4bSy9tgB8u3WV12pRWtSLYcZu2VLF5p5V99b4WDWIJ03e0swpphB1kaXsP+35TXXrO819+wjewOLnrpFSsi/lcKyKpJqCjZoh5j31rnZhDyejOJFrfXJNxh7Hccuz3GTJ6RbRIQUYRR6PUHwHhlF4Vfb2dHb4mMipujVgqYFffTsQQAyvWd89R3/4FfP8NN+x1swHSXXx1aAvwYLnCcHR2duezI7Rd+PmMbgZ9cUQ8/JTSi8BP4pP6k5ARHHaX8dgRw2z0JyCrZIWh5t1eglHLTZwv5PuDnEiVrAKXgqZihFKh2hGQAKwDXTUeHc319UbMgrAkwoVvrlCP3KrGirK7Ap6NzfxOCo1OCIfyk/jz8jqICG2l1U71fkPT4x8Iv68NSK3/wa+JTqJU7KWwOXV6v/PzwUqk1AVAFznJ7Y4mPu55njt9DDn5Sfi139rq2Hpw+Pug+3w/8BL0DN9Fm9k+An98pLAg601TpsLdXUNoOqGruesxa565meMF626fM7+osO0Cx886kTCuj5S1/8gwre+0dKwQOyayc3M1C8V3M+CtatcTW/jDGKlhtWZdKmQj7dBu+mWCb6R7ZgLpzO4odaMksA1pngC9qgrBsI0pPxyj8ainJGQh+rvhZC4si46p8dje+sDkKyNPgJ/BhmvSsY+HFZH1vfvY/8Psp8Du89Kh1UI5yIjmAX1d+u1N+J9Lo5ABGHZrXp9ibwELioauKGJyUn2CUFiq/ePhJ+Ql2glkUflt5jQLcO5WWs3AwQc9aFToDIGWGBUC50KHyc+eK+QmeSnpowMEqvpMsrqa3dC3h59JzpAYFOilEAXV5aF4RqjNEHR5KeqgIWnWGgh/3nVLLGxBUn2/n9BB+qD8Pv/pPFffrtOrXD/9Nbu9PVX7r32Zl4d3vovKG9ws/ubqK9QmCLs4HwFzRc9jpcQj4CVzbWIGopeVSfm7KczjtWdCMwq/xLmJ+mN7XMw4OYvJzaP8M+G2/gSVKmFeE0X2/bvMb7qfUWPmgB6148KOWQ1lM0Z0PU67yjG1itHxDUrbtnLnAqv7KYiHidHm3oOgWz0cRLrTUxSwtX7nUMhfMscLFC23LnPnWOHaa7X5muNVcreJq9RJzv3YXh0pP1/oaKz0Zpe/Nj9rfiDscX+MXX/B8NvjFq0L3mj9D1DwMPfzkKidcNsRWjsyOAfA/bu/pQ01jI62k/I4sI7vL9JYTyaixPHbdFtDKltvBUEjcTRRXJx0aLqkRwq9Tk5zrQhhp6orgNhD8pNik1ryiU70eWdz9DBto04pLJSOk7JTVVSeIACYFKfgp4UFG2SjAdnt/BVu5xZoEI6j5jK/gJ/UncCqrrGcIbEqISBHqu+ViEwd08JPL65MeuMOdMyjgVsmLVCCur1N+Ifx8vd+uD5T0OPp3g99GN9uvN9ubN3qblT72rR24k0THXXRzACUpvpa7epMeApkyujIBUK6uzI21UtwP+DUAv+20QAl+fgiC4BYPPq/8HADdJGjuYWZcIzV/vQBUEuT0BIgbd4X9km6vW6AUZ/HwU7vcZgYgbGEP8dZr7rXt7CHeQqyuEmt8/ys7ODvBNnMs0jXU0aHX37P9q1bYuskTLTNhke0sLbANGcm2hbWW+e+/bzm33WfVNw5xLrUgJ9X3s+CH2/vPgF8xf8a0C+j4eOyb/8AvTv1pgGmfZUaa5yf4HUtgYksGJShMZu7K77TuQuCWf8ra04EOsDmlWjlibE5VAS6n/OSSArJTGYBLcIvCj6GnznVVjE+w4tkOQOr/VfnKdrW4kUhZFCQqujXqXmOtVO6i5Im+R/DTvQIemWjTgAQ9TwBW7Z86N3zGV10eKnmRcpRClIUtbE4R+k4PVF6nVmX6chcpQNX7uYRHoAg9/I7g8qrTQzV/Qb1ft21itL13fX+JmN+Z2tvSRvMXd+h7AO8VOxrJ8gp+MUPtSaEpPqdYn5IYSlwoc+vLV1TYvOOKuwDYo9aiHR64r81MfRbsDg15ITiG5sGqzpEAfvQKRwCoVjhNf1HxdNABouEHtIzRSRJYAMFfCoZniwnGw9Hfv1Uu8m3UOD7/jm1kHaYGItQSg2t54R07Om+p1S6Yzwy/FbYlZa3tTF5tO6dMtWySHaUsCVJSQ0rPg68v/IJYX7wp+eEGL4TusZ4hpRnv9kYTFnJ5vdvrz3U8k9sbHXzgZv2FMcBY3I92twLKgObc8Pi/Pfx8/d9AC4x+6mADN705zhz8WlcAFxIDgl830IuHX7dUlqBUhOG2Ovgpdsd5j4YaCIzx8JPbK1hJiel9AUjgEswA5zGSFcepvRP83FSXtUDUw0+fEfyUUJGbnML3SRlWcK44omKEyvryc51azGcTQvgpuaGkh0CreOIyTGAUFPkeqcOuWcFoK9flIQWo+wS9WTyT13J7j44FfMBP2V7f6ib4bWWlZQUjrn5uqcuZBxv0Kr/C93ZY8dPjGec0CvU2zI5S3CwI+pif4ORUoBIfYZxv741MYgFwqt/zU1sEQMFv9zW0cbGjQwBsvJ7aNrK+R4YOoweY59AH7C0efs59jsDPj776V4efXOWN/Jk3AMGtqMJt4TKkMgBYeAsLy98abXsmTbVdU6ZZ2XufkPV91AooXam9gtidsrihu3su4HOgDOHnsr7YucIvmuCInscXM8d3hqj2rz/4qeavmKnRSy64w1aMCFzff1e318OvAI8oHoDxi8vPZZLzgPA7vpKhBcChk3KXHjo03FQWIHhcbq9AIvgJHipjcfBDqQlKAqCuC1ox+AGRApSjIKWEiFSc7vHubAi/kygz7eB17wlmMeXHa8FPKrGco1xfFpk7QOpZxBF7krh/De+jSLuY3RdLevj4nn4WwVHwQ+05+AqMxP2653G/Wuuk/sJyF7nHGnvllV8nSY9j4wLVp6yvXN/9n6nYud1qGHH1c+EXneV3+jDTXvhlf5huG+/50JruGg785Oq+TieCMr1BiYub5gIABT+ZVJrgJ1UmdaZiZtenG/bv7rueAmcmsij+V3/VA9ZCG1t/8Dt09zCnKt13hGOyPPzk/kZn//WvAH+a8jvbgqSfqvx2XdfrKju3OUyU7ASE7hw3WUuS8q++zYrvfMiq//qs5Q26lwJlSlauQvEBMZfFjcDvTACMKT4+q8+7UpjQ+lN+UYj5cpZ4APZXzBw/6TmmIFGXTvWFVkRCp5C+4gwSXDNC1/c/8Atifv3Bbz07sH91gv263QCi05WkEN8Dfj1kW2PwUzICePSoewPonaoEjord1YVQkQvq4adxVGx5c6UuUm4efr4IWWoQt7cLEB1WiYnApNY2AU1lLH6iM3G/LmV8uVfj8LsEP7nQPNMlX1TDB+y6yOqeWgKM5eYKwor76WcRCAU/4nyWyHN1XVlgVF6nr/MTAJUVTgj6fN3eX8DYNYOSl/GB8pMJfprysusD9fky4upnFjmfC/wq3qy3ohem0G86EhC95jKwjXe+5ur7BCUPPwFQE1wU43MKEBdVZSmClMz366qlTfDbf+ODLmO7l9WHzbedGX6CrBuVFYn7/TvAz8cJdwK+vYBQ0POZYg9CFyPENhAfrGE4qmr2YrDzJSz/JPj1B75ocXM8BJX8iMJPe0K0IU6u73RU+3+UX+8Wt3iX170W/NqJuXWjok6pTe2c4QdQ1OKWEYJGak2JCim2QuCnReJSfnJ1BTjdJxBKEeL2Ko7YzGY1BylZFH6CHKrvlIefki5Kish11jN1VLmLYCe31hnfp+SGq/ULYO3cYcFNmV4pT30PKu+kxlv5uJ/cXz7fzaIj7/r24BpL+Ql8Un86Cn57PupyJS9/T/hlf8BIpns/I9HxBsrvVeBHp8aduKiu+wKVB/RkGmbg6/m8++tLUgS5Ppnam5hpd939KD928pIN3M+gUsX7AndX7m9gXvkJfu57QvUn91clNH7fh1SfV359434/T/kNpADjEyinLUiKS4hI+Z2mFlF8vmTmtDpChqVqYnTMVMsXsfhsr1d68YpPqk9WcxWJjtAC5dfX+pStaB7fxTc4U5ZW5uN90Xhgn84OhiVoYIK3PqUv6vMNd3wU0+u77NLBljd8y7+126vF5b9EzC8dyAl2OsaM5GIGk2h+dZL2sKjy0xh6Kb9WlbooWytonKb8QvgJMno/BJYDoNzeEtSZXNwKLAMTAAVIva4LINUChNzeXim+dQJhqPwEN57T7ctdUHKntJ9Di5JU7qLv8vBTlwaFzj0JoSus+J6GK0jp+aQHwxcc/PQzJKDsSG4oydGDC2yKOwqeUoQzAtdX8JPyU8ZX4OsteZHr22FVbHWreKnJtbj9lGGmZ1N+la/Xs2Vshu1VeQuqrwX4SfEdDLO9boRVCEAPPze8FAWoo1N8uLZBZ0ZgrkQF1Sf1t49avz2Xs8T8mvsc/DT6qmUoscT/IfA704L1/rLHmhT9rwA/D8C/FX7q9vAdH+svuslmvTTr3xZ+At/PhV8fyEWBNyD8AFRHahDzc/BjG9sxdXj8FPhJ5aHYjDpBBz+BSq8FHj+mXvBD+ck1bZkO0KTe5DavQS06FQiMBD9UouvyUFwREJ5i3l8Xi8ldBljfo6Gm+hyubNdyoCXlp4yvb5FTrFKv5foCPHdd8CPpIZXXraGmAh0Q9JBsnwqAFQckFtlB3M8lPYj5CX6a76dWt53vdbgRV5UvN//i8Mt8N89q7mc0+1004pOBVZJD8GsYrGEGwC2EX0wBhsrMzfBT/A931rmnIfh8f24Dym8PgX+Ntdp16d22jX5f19L2C8Cvb9b33JTfuZbEnKvy84rwb4WfnzTt1Z/P6kYVn1d5Om5gAELUospP5/HKL5rtFegEvfy/XOOOej2Q4ot9Lk75+Zo/rwA161Dw04j7nAuutal3v/N/JPwyFOMbCHr+eh/lF4Ufqyel/Bz8pNZwUU9Tfpsjyk8Ac6UsmGJ9eSH8pPyi8NM9ei2g4f4eI+YXKL84+Ml11bPUKqdnkOToSGFzHNOk3Ws9w5e7AMxuze5zPb7hz+rb5ATI5VyT6TsEP30faq877Opw8BMcuUdlMK77A/idmh5kfT385P4Gcb9TtLrR7fFiMNzgl1R+2a/Ptt13jaRURYmHIMEh+Gly89ng51zg2xlRH8JPY6jU3bHvOuryUH6KgWmgqeC3Bwiq20PDD/5W5ReF37m2u/0HfsGsPg8/7/L6UhefBDktxneO8JPbW3jh9Tb/mkf/A7+zKb9OQNKDMlLCo0eqSzEzFN/xFNxXBz9eCxxKeCjRUYFCkgKrw6TqBBZfyiL4USAdc3sdDAEUqtKpSIFLSQxid8dUXydgSfE5tzd8llxWxQelHisx7u2hzq8ziZ9HCRPFDZX00Pfy/T1ya1Xk7NvlBD99l5ShwObiftwjl1hZYOJ8rr/XKT+OSopwn2t9U+cHAFTSw8X9UH4qd1HWV+ovmO/X/ovDL+vDait75BtU33AX51O8z5e3aIRVEOsLOjRiFlF+gp+KmGVaPalaO7m5KnPZwzgrndddFSwwlyusbpDDQ16xliH0DN/9mrP4mJ9PesTH/AbK+voCaH2X+25c7Z9ivXMB/XzA+ONPnBcYFxP0CnGg2KG6RmQDxfqi2Vydxyu9+NcDZWn9Pl7BL+/8q128z6s+7/r22+ERTnnpfa5KXjT4VJvdtNIyUH6CXxGjthLOv8OWvr3+NACe6/a2nzrJ+V9lsME5K79XDtivTlFmIvi54QWChsBDXK2N0heXOU1XVhZ4SLkJesr2yqWV++rdYp9lFezkOku1KTnh+3sFUK/8BD8U3LE5tLglhGAV/DIEvxBS+hmUPFGHh57DnpDOdZTe6Hn1WAUmWAK0Ho3Cd10efK+UnX4WxQUFbMXzSHLE2t8EP2DodnkIflJ6KnZW0kNADBMh3XR6nJgYxv1CACrru++TbjfiqobR9j9V+Z1ph0fGyHXM7PsQRfa6KzdRnM+XtijD63Z0DAA/wSmwYCKzVk8KOgLQrquHBvDjtc63XnqHU4C6738a/AZyk+Oh968EP83ti8JP52cCX9/sb1/4ueGmQND3+6acP8jmPjXpfyT8VOvn6/2yiQ9m89rX+2W8pORGYJnDDjhLB3TrQ0tn13H6qyQ8XqPIWfATRPqFnyDkW9ik7qT8VOfn4efrAD38pOycegwTHrH+3hBKgpYAip1gknKrxlLJrZYb65MnOvrsMdOi3XdpMXqiEimc1wmMmEpwMtQex1GQk/oT3PR5QVmqVLs8BD/fARLW/3WoqBkF6JSeTJ8l3udgiBIU/DqnyfVlq9u3PdYa1v3t/6zbdn/YZZvePPKLwa/ijXrLf3oSRc3vuPIWga9hcLigKJLkiE5u9v23veBTRjbYwLb/5kfpvHjAxfi82lPMT67v5osZ3/Sna23blXeh9F51ys9bVPm5kVlOTfauxvTZ3njl57O/Xvn5yc8/RfXp3p+r/AZyoweC3t8Kv7MpPv/+aW5rRLm5CczM7BP8zqXWr/+SlzPDL+cv19s0CuT/UTs8/pHKrz/4ZQFBAVDwy3iZIzYQ/DJeO2jrXz8D/DTjL6jT4+iHE5wL/ARE36ERhZ/cTg+/bcTxUH2tApMrdcGk1HSuo5SbACfXV98pV3Yd7rSerdcce8Jl5z3Rbg6dOxc9/Ixm/cmtFRwzMLnKqESNtfeqzx3DzLCb8CL4kfHVXo9jrLQ89F0w5kqZX0152fNRt21757hVs9Xtp8T8BlJ+Oe8W2gamtzRRzByoPtxQ1fbFJzgiY+vPBX5SfIKf9vbqKPW36SJco99cZlUX3EDNIDG/nwA/qUUPPt/t4cGn4z8bfmeD3S/l9v6t8BP4pPAEP9kvBb9ou5uGHcitnnc1Kz9RRVH7n+D2ng1+HnpR+AWK7yCKr9Ey3mi09OG4vV2qsQMufZQf8PDw68qMwE8qDOXndmzI7e1P+elaYRCrczE6KUGpO/UASxlK+ZH06EKNtarOTu/JXdVRcBIABa8KZXz5bsFOSjAJ+EnV6WfQdwh+up+hBd1e3UnhCX6CpdSopjzrvQR9f/h8VJ4rdVGyw8X/OC7nPQAo+AmGMvX5to4X+ADgt0HcLxhxRcnLqDZ2JhzuVX/nsLR8IPhlvrXc6oa871Sfylt8rC+AX6+7G1ViQRyud9euV2VyeffeGPbZ0pzv4Mdwzh20bu2jtGPLJSy8/vXFtuXyO1F+QcLDm9xgqb/YsNQ45aeukehu33gAng1+8ZOgnTqNxAV/aeV32h5hdoLUYQNBcKCYn8/6+tY1H/uLr+mLfx0/fNSPrRL8BKbc866K1flFM74Dub2nxxBPV37e5RX8iviOxRcNtlVvFsbgt5FdMYJfEcrHQzD+9/LvM8n5oNt9/UstMPLw0zEbt1aWJaUn1Rdxd1XLl4G7m4mbK/Blso/Zwy/zrcYB4AdcVPoi5Tcg/OpCCAlWUbc3Cj/F6PRa8URZWQgvwNkN8A7N5TsEPSUnZIKZXuszxA9dq12Y4e2RElX8UWpSsUgVL8td5jldUndSfVJwgpzv8U3kM8tC+Hl1GfbzxjK+oasr11ixQKf+iP1J/Z34MYj7NY/pdtlfwW/fJz22k5WWG984+pPg55fBRJeW59PHW/b4ODugPt67NbBUsb4g3tcf/PoWHp8OPwHGTVi5DrBE4LeZWW91NPjrWP7Hq1FwjxDzI6v8E+EX7Rzxe3/9wIOfA78oAP9W+O0GbGcyge/nwM8NLYhrX4smPHxJy9ng56HnEx3Zf7rCwU+ur4ffuSU6guVHSnZEEx5Fl99GwqPXNOVl7QU32bTHJ/RRfrWvNJrs7w+/vqssf8m9vWeCX1YY55Pqy2L7XhZKL4AfcHz9oGWh+rLexN6myLlf5dcf/DRVWaqrUsqPc8EvPuFREV7zyk8tbrpHbrPa5+TK6touwIZCa5wZ1vcJeh6Agp/UooMfcT7dr0SKnqHEic71nCTOBUA+162MruJ2gp9grM/jOitLbEqqCICa8KJnoxTdestwgnPQ58s9vK+hB67YmfifG20/WfBj4dKYnlixsxttT73fJvZ6/BS3tz/4Zb/Lsu37PmUaCztonbuLEnPq73T4efDpGFV+HkJSfB4m6nbw8Nt++R24uzc7BSjlV3P+DcTylPA4HX7RkVl+NFav4gz2+kaXm0fd4Hj46Wfpa9QbAude6/v+Lw0/r/w8EP8W+AmA55rt9TCMV35+MVEBNXgCX86frzSd+6THQJnegbPGp2d7fcZXWV+pvwyyvhMGv3Ga2/s/EX4xBSjovQLkZCH8slC66a/WAz5U4nCSJW83WvY73u0lOdAluPhYG/A7SW2dINOdCQx4r0cLyZ3bS2mM1JfgJwUmoMgd9XV+GoAgk9vrW9xUoCwQ6Z6wxU1JluZZ1ARKkQlYcn0FQJ2HgxBcP7G+S+5zhu5Bycl1FgCV8BDQBE7F9OTyCn56nj4v+OnPlMC54OeLoMMSGO3u8AMOuufxPfosCrKDHb++DCZa76eSF9/nu4+431ZG21ex0tIB8Bzc3n7hN2y67bl7NPDT3D4SEGdwe88GPwe+G6jlu/4eZ3WoFbm7gp7gJ9UnEwAD+J3u9v5Pgl+s+DlUfP8q8FNhs+An0/nfA35usjPFzoUoy9lX9633E/gqAcO/o/LLeynI8vZRfhQse/A591fKT7E9TKrPKb/XuPZ6g2UNb7A8wJf7DvAbpVIXxfwAUTz82pNVrwf8sgL4deeFWd5q7q8CHIr5CWYCn8Ck5IjARp1gj+AnxSb46TqlKrH9vQJXHQZgW2bQQieAReEnmOl5gLXHub+h4uR7upX0EHD1DEFX9XuCmcDmlZ/cWv1M+qzL+GJShgKkki76Lq5pwssp1fn5To+wLOYUw01d+QsqUFlfN+SAeJ8fb696v3riflJ/1Yy4+rnwy/igwioeG2P7736bmX2v4/b2xvy0pjLazhbttVWfbVRxBYXG3t0NGvp3qKyFpTsa7rmJ8ofKC663ivOvtRrWLW7GNWoc/LRTfofuedWZc3/Dmj/XUxyqz14FqlrDYAq0BqcG2+LY74t5t7eBnmFZfLb3dAUYrwiD116hDZS9Pdv1v9Xt1Yh8P8UlOs1loF7e02J/6urAYu5oWJRcdsXN5oxYnwdfxh8udTE/Dz+f9PgpU13iFaFWWUbNPfOiG2zJxUP4S78ppv7+LgkPBMDp2d5f1u2Nh17v677wc0mOMLkRwE/gC9zdvLcPOcsd2WLZH5wNfgJQNrA7E/xc+1oIOUFJwFStnxSb4nUOkEBKy8t9f+/u4L7mWa1BrA4X2Ck/3/ERwk8uc48fgkpcsWcdYJI6dW4wtpbn6jMCqKv1w/zzFPeTCYyCX0IIP32Oe7q1y9fDz8f99Iy5WnQErBX3A34qdvbz/dTq5kZcfcIk//c7Y/V+FfzrUxFRf1X86xRvXvn54/p3ltnWe96zg3e/5cZWRZXfQPCTu+u2q4XgUVmLT3C4xv7r2HjGpJLtzLDbwqimzcSFNvKXouIvxJX+eIWVn3flLw4/n/j4D/zODj+5uZl/vMzSfnuRCYAqco6Wu/wt8PPFzjq6ej+1zLHVLfG8m2z26wsd/LZggl8VcDiT8ov/XY3/XY56OhWRKUdRAPpNh/54LjG/An4+b4WcRwcbnCv8nLurjG4IPsEvezhKD8WXwxL6bFRf7ugDVvx5y1mUn2ClZEY8/LRXV8pPSs+9j0mRVQSw68kHSjoX/JTkcDV8XNPz5LYKflw/PJcdwYJSBiZ3VeaVn+4V/NRxIgUJyLqVwJCi0/fqmb7HV/DTcwQ63zUilafYn+KCgp9cX0Fapu9B3flOD1frp75ewY8MsFN/ivsBvzaSHh5+x1GBbrrzZ5S8aLR9mPHtM9lZv1wDwM9fz3mnzkqenmj1Q96io4MFRVhQ6hJkez38/AQXFTn7TgvBT2orUFwPxzo6pPgEvW0oPpkUn6yGEUelf+Yv2e8vA4CX2hZWMXrlF014+E4Pf/QTo/0Q1XjlF1/35+HXu+c3UHR71V7Xj8UrwrMpt4GU39k+t+cmBjpg3u2Nd3/9tJf4zg63wChMdvhjtLf3pyo/v5s3678vt+T/+oul//4SBz+Vu/jJLgONtTrTaKve2GLQ6eHVX8Vl9AxfPMgyz7ue+X7fxuAnt/dM8PPgi/4OR2FXpTBPxOIVn3/9S8AvOsz0XOCX42N9IfxylNzAct9qstxRHEfVW/ZoBoig+kq+OvQz4EeZS1cp7idJCwc3KT/BT4qsAgNqXXkAS5ATtHQUiLzy0+u64L4j81iSrlKUjBBIUfiFbW7uWVKRwLCH6S5un4fgJ1W3Nsj2OrW3HPPur67pO3WP3GKBT+azyXofILr2NpfwCAYeONeY53RMI9Giomcyvu0u6dF3yMFBkh57KXbezogrxf3ix9r3B7/otfT3smzzA59b45A3nbsr4MQrv+j4qjPBzys/ubqCn2wr7q4U3waC3tW4ukWovrzfXWhFf7jINtEG9UvBLwrA/8DvzMrPZ3IFPCm/vyf8KjTg1O3/HWQF519vU1h672v9NuAWbuIf6IGUn+B3JqXnQPgPgF+gADXJORhtNRD8fLxP4JNlu1hf0MGRQy1f9psNloPaK3gP9fc+MPyA40cHLe+Lpp8Hv1MlwEHKT4kIQUbwC2vzBMBTuYBEkBMceX0a/ELV2Lak09oWAjPBT0NHfdJDz9NzUZHuWYof8ryuRBIkih/qmYKt4CdgSt0JXIKgjsroeuWnGJ/AKPjpPn2XgMh9rsZPqk8qUPDTfQkaZw/cBUXc4VPTeie8qNZPyq/xC0peSHrsHNXR6/pGBh2cDX55JDp2DxnNOKk3ib2pv/aNOPhR46eJzWGHhW9fE2x6d2kEu3NV1lJHB8cOhnNqnaPcXaf4LrvRai++3ir/crXl/v4iW//rP1nWb8/DFb6VEVhsfItLeMQUX1j4rJo/X/cX1P5pjmAQ83PGzxItfI6H30CKL/66V4ADKbhzjfXFZ3fPlu31is8PPO1vanN/is+rv5+q/Hz/rpSeXF4PP1/qEm1z+znur3d7Y3E/DTcFfiXE/WZf98RpMb9KICEre5X6O8yXYP3rwO9AzAUWCHOBbn/moZfLn0Em+GUT4wsSHPst+y3BDzC+Cwg/4PgR933CfZ8Bv24VC/eT8HB1fgJM6Pa6BeLK9pLw6CoGfts5V+xNMBGs5I7KxQVM3f5c8PMqTaUuepZigDswVKG6PE6ozMS7ooJWNOMrV1pQ1fcAv55EoCT46XtcrV8ITEHTZ3x19JCT8tPPB9Ac/OTWyl2WAlRdn4vvcS6XVxDUPdzbNYs/uza68V7XdIY8TOgdcOAWG5H0aPgU8ftuX9fX/4t4Jvilk+gof5QhBiQ6WoYwqh7wna78zg4/Dz7BLxjVTkEzDfceftWX3mDVFxPr+9Nltv6//mQr//fvLOn3f7ENbBc7OPip00pdzgY/DVSV6/t/CvwGSnT8XPj5pIbgtx6X18MvWu4SXWYUX/N3pkEJeq9PzE9xXtdJwlIkl/S403LfDIabesUn11fwK8UNFgD/deHX4CB4LvDLEfwoa+kDP+r5ckYG8MsV+D5ushzAl/tVs/2qR4XCwCs+2xuMtQcGoVvr4OdgRqKgCAW2NYSSFJYAo3sFJbm9am8T9ARLXRP0VOqiZyn7q8/SudFNrM5tcZM6U9xOKk7w826r4OvhJwCq1EU/l+KBgqju9/V7gp4SHh5+AqpifvpOgBZbaCRQ6z0BUq1sUn9ycRm04LtBelCBPbP5ucK4nyt2JtlxSO4vpozvfuJ+GnG18a3Wn+T2po9aa9vuo6MjVFiK9zVrwkoY72saPCzY0xFOU46fquKVny9m3slwUrm8WtQj8Mnk7tZcguq78BrL/eMltvo3f7ZZv/uLrblpiJXd9aTtZYmRJjn7kVY+2xvf7ub7fYMSmL7w8zV/PvnilZ8/nqvy8/f9XOV3NmUYmxQdV+Q8kPI7G/R+LvwEM6k7ZXi92xvN+MbP9TvbfL8zZXsDt5ddv1poDgDXnXejLRie7MBXi2tYBSQ2cCwHFFJ9P1n5xZV2yRU+PcZ3gI6Oga0Y97vwHCwPOEfNKzx/zHp1P25uYFJ7GTLc3Yw3UX+4vFnU86msRdndnI+wTwHglwDwG5Sfgx9qqF/4+XIRgHFG+Hm3Nwq/ihB+cn+lwAQ/gVLgEkRRjt0UKh9fIKDxWqrPKz8VMOtegU8/g54hF5vl6j0p3K/rUn5ScHJ19Xkf7/MKUO/pewVAKT6pOrm1ulcmcHrXlySHa3dT/DFB7W3sDdEyc5XBEPdrm9RjR+jwiMJPKy1dn++ok+cMv6I391nh85Nt/5ARgIeSkqFvoPzeiik/JTvOBX4qb4mHn0pblN2Vyyv4lQO+kj9dZam/Oc9m/u8/2ZjLrrW5j79q6U+MsA1yYxVnZKCpJjn/nwC/+IEG3t2Nd3v/nvDz3R0pv77A1v/uYlforBig1J+HXzT5EXV/f6ryK2MVZynrLKX+Msn4znhuqoOfoOfhVyb4AZd/F/j1urZybwPLeg3AheAT/NLfoJMD8Al+6uLIItGR9X7o7krxEevL+6bFcr/zyu/nwk+JCLmRflJzCD83hVnnPuYnAAl+gqTgpxie3GYywK0LgYyUno/deeWne73yk8oT/DRtWvAT1PT8jBB6+owUoC90lgLUM/W+vlvvCX6CmxSfh5/q/aKDTfW+MsMoQgc/4n6Cn4qdj6neL1R+fq+H+nwFv/gRVwO5vZnv59nGB76xJuDXPHR4zO2V6xuv/A7GZXij01SU5NjJEp7t15DkUGmLFvGQ5BD8BL5afuHLGF6Q999X2dJfn29f/PFC+/ivz9n3w8bbvJdZ5D30bTtAR4mL6QHBxrgJL67mLxxv7+YLYv25vdGEh8889x4ZpsoUaa/sdB59Ha8M/1bld9bBBjfeazsjFj+52cf8zlbX52N91YQYZKrt61PfF87X67NjQ6Unl9PTe+mNlnfBNZbMP0hpv7/Asv9MuQuviy6hze0iZvtdypQXlhDJyojZycqvYMyV7LR5fr7NLTjG7/Twhc4ll91kWXT1TLnvMwe/mhB+HoDxvb0DxfxyAeWZLPs1ykiwLAFJfbS0lKneLrDTFaCUXxE/y9ksny4Nb3k8X5YTMcEv08EvKGTOoJA58y2U3gjgOBJ7rxnFx2eI8+V90Wz5X1Pr9x21fuPJ9p5N+WnWn4ObgONifqgixfzcOSa3UmUsUmiClGJzHn6CXAWm93SPYCSgCWQ7Mdzho/PJ4PpEh8Dk4n/c69UkKq/bF03rWhL362cS/PTdqvWTYpQC9LV+gp+AqPvlcuv5Un0oPAdC/Rz6jIMfR8X7BDrV+4VlMTH4EfcT/FonBvBrIemhuJ/6fOuJ+20fzWj71/uOuBoIfjmvL7bd93wAWIJ4XxDzA0KMrv8p8FO8L4BfAD63m/aKOxz8BL4K2poKca+SfneZjfnNJTbi1vstZ1il1bHLde4ryyzpoQ9tj/tO+oh9cbWOkSkvA8EvlvSIjdAKip3/1eG34wbiohGLLivS+T8SfqmEIFJ+e75l/ekSyyUhVXDRdb8Y/KIb3dTloTa3gotvtsm3vBxze/NJCEgByn4q/PKAWS7Z1L4gBDaKtTn4qa3Mw88DsH/4lcTBL5/PeSsAokX8vsaDLx5+2Qwr0MACta7J3fXgyxrJ9XdReh8Cv0+aUXwtgK/JCsZwHAsAJx4+R/j5YaaK1ZGo6ClDFW0OISa4xMGvW5vXtMZS8FPsT/ATQAU2F8PjXMqP8yPzAamP9fluD80YFLik2rini61y7lmCnWr9NPRU8HPlLpwLmnqG4OdNwNP3uXhjCD8UnYOkXodJDzfFRSUvLu7HUd0dCUGtn+v/DTs9FPcT/Jq/BYQUPvtWt90fMt35reN95vv1B7/MT2qt8tFx1PPRzhYHv5Y7h7v6vsDlZXS9hpeGyk91fftuElyCrWnamKYkh1SfoOc7OQQ/F+ujrq/qwhss50+X28zfX2XvDfqr5bwE+IY1Oat+tc6WPjXGNt49AkXXqz4dBM8BfrGkx1ngd64xv/hs788dcx+/ne2013Hw88pvi3b1hvt6+6vr83s6/OCC2G7eUPGdq/JTl4dUWP6F1zrVl/TrP1vGHy9y8JP6K7iQKS+XXOvUn1eAP0X5+Z0e8fDTZOdififmXPFADH5yd38u/AS9AHQyQS8An/pnAwumqGS4chOZxkgdNCk9mYAXhV4UeHncJ8t/ndKU0HSei+VwvT/LBnpZKmmhZzeLSS1O8clGAb0PUHiftJDgQPF91eLAV/jDISuccMTyp5wD/Bw8MkJoCViCXgVQIGHh6vgEM0Emovwc/DTNWQovCj/vylZwXc8i+XF4HskT36Mbi/nxfD1TcNNz9R1hoXMf+Om6YpaCX6jkYuss9drDj+91G96k/BQTFBj1s/C9PSg+5/rqqMyvSlyAn7o8TmnIAaowiPv1Kj91eriSF9Tfno/Yrc5ej2jtUxR+1YwRkmWNTra6+z+3o3e9wxj5t8i29io/dXicCX71g9i/exb4bbr8dqf6BL9yOjrW0js6dtBD7CcttN2vttguWvF2UC9Vxy/fomGzrfL+91ypjVzuQ7TX/Z8OP42u6q+05efCz09W9tOV5doW8I+SQJdCGGINpUfpf7jQcs6/ynJpPfxb4Red5+dHW0n5CX4l/E4k/OUOSx5eEUt0/LLwA0CALgrADNRl1KLubTGqroBC5HgT5LzlqR3tDVQmUJPlADmZznXdWy6lLLlvN9DBQUnLCO55BxcXy38f8JHdzfsUV/lL4PdNsxV9d9iKxmITj1jB1CMoP0ECuHVp5JRcUiUSAM4plboIPj6bq1jdbmxbCD9BUDE9AUgxNN0rtSdFpqku8fDT3g0pRH2H7tFzOEr59chNFYz0swhMWmSuewVeqT8BUCDVz5DEz0Xiw/2cMtUHappzVPn5pIeeJRdZtiKEn9zf8M/soKukhoee3F8lPnQP553a8RvCr4NiZ0FPtX4yt9CcrO++j6ncGXnSdXvEl7p48BW/vd/yn5tk+4a8i7oi3heWuSjTG8T7FFMLFpMHXR3PuL25vo5OGd5gR27Qw6u6Prm7W1Ef0SRHFe1M1fwFyyfRMeeywTbv2XkOeoKfbA9rN3fyr++6V9db2l8/Znq0Ms3DXB+x7+jw9X3+dW+nR5DtPZvyUzwysP47O/z10zs8mERzI4uWNJwhYnUa0tCPqbRH5t+Ld2u9sovF9q5DJYe27Xr+23G+5Vo6YSj92XwNPdBhN0f8VrZ4+MVGV8XF+nxPr46qtZO76VWYzksuusapvty/XGar/3iBLUb5Jf6W2ku5vvT55l1wpXN9vfrzMb9Y7C+M+Q0U++sPfu57Ndj0kltszZ9vtMkvL4jBrxwXM+r2qtzF1fzxj2Ox4oKRYmdlcwNXN3B3e5VfXwXYCz+BD9XnABgc9UwPwBK+pxD4yWIABHz5bwAqZ5zTkpb35gFnOViuipWxXHcesbc5F/SwXJW04O7m4u7mf8hziPMVAL4CwFdInK94HOCbgPKbjE2lva1bIAA8XUokCEwygNOlqS4Cn8AhMAk89dhOTO1tAp9cUZfJBRhukgqAUdyP1ZfuXDFBlagIYAKWXF89X/dIOQK0w/OOsYFNzwihJIgJfuoI0fe7jC2vpSCBZU8yP5fq/XzG1w024H2Bzpe6ePjpWfr59bPpPWV15frqXKpQ8CPJ4eAn8Km0RSowhN+p6ZzrPdX7TcPdBX5HBT9Unz+q1W039X4bgJ9v/dEvjgefjtkfZdmGB74gsUBRM6rv0F1BzO9M8PNjq/zwAMHPZ3h7BxcE/bvK8KqjQ/BTH++6P11tE4Fo5Su7UHrNDoAywU9xvy0v77XVT35ju7Qmk21xAm487P5V4OdBGA9ADz9/FOT6LB337mx49ODz0AuAdwez+m4PLVg+/veCXykJqAL+36T/9xW24Er26l7OkqHfXojre0Ew5CACPwHw58LPQ9CDLxhsepOlXTDIJjw8zgGvGvCpzCUKP2V8fxr8el1eub6B8utVgBomEDU9X4pPVkJs0Fvh64Dp9RYrHn7YCt/iHCugD1eWPwKFB9Rk+ai5PNxZZ2839xrdG3kkNtS+ljca8L3HfR9yDvhyP8OF/hrV922TFY7F5Z3I9+DuFk8HgjP6g59UloefBhJkCBShChPwpPjKAZOUmOxM8BOwovAT0Lx7HMLz+OLjtLjxfEHMl7sIZIKhwOVd3zLuqQig3C346TkCsitzCeHnOzwU94vW+0lBCnRye2V6X5+Tu+zhF8b9HPyU9QWEgp9cXrfRDfgdJ9Z3jLif4Hfk2+DoWt3e77btuL414Wj76L+auSN3Ut4yxfbeycw+DSxF6R2+SyUubwAeXF/n8vaqPq/8PPyk+vyKSMX6dlyN6mNCcxDrC+BXy/y26ktJdFDQmvenK23xBbfYzKdm2HZAF4VfoALl/jbYspd+tB33jLaDdwRqU6rT9/HqGO3t9YNV/WRp3+ER7TjxCY945Xe2qS5+mvPZIOeTOx52/nUs2+0hR/IiPpmh14KdB15f6AXwGxB6TMGpweKHlkaVXvTcFxtHY28CUCFthnlM11nFP0yz7n3aZjzwgs34wxWW/IcLLOuCq0+Dn+J+fTK+Z1F+8TG/ePhlMjR1AvFmBzwA5OG3gd8RJT288tPxzMrPJzd6j31d3iD21+vyamx8ADuv8opxWwtDKx7eDPiwtwDTO7imoRWqJQ2oFYykyBnLH4Waw3Lp1sgbCfxixvV3aYWjfS3/A96nfS2Xer78T1GrXwK/MSjMH3j2BJ495ZAVTcdmoPxmke09Tfn1Bz+BQiASyJTlFYik6mQDwU/qT/cDLKf8BD6pP93vy11Qjm3LT9pJFToLeD52dxr8+D5NdxFsBWTBT0CTipSCE/zCjG/Pcs6l7AQ4n0DRvXp2WMYSg58+swxTnE8KT0kP7wJzXedO/aEKBb+TZHwFP4HPw0+tbvup96uj1W0jWV/1+kbht370OttImUHjYKk+ZVfDDK+Dn4YZnBv8BAlNbXFlLfqLHpa2eMVXSYa3lKU1yX+8ymaQfc19pdZ28Iu9E9hFbRevd+HGLH5pmlUTfzx4W1BQHQ+/6A6Rvyf8NI3GWejqxtzY0K0dCHpK9sji4bcZ97U/E/Ci5hXfhispD3LWdwm5XtcyBELg+yXgV3TRIMu94Eabf+FNNuGZkfbVS5/a12RhV5P5zSbul/eXK1zcr+hiFpmHiY+fAr/+3F4X7wuVnxaZT7np6Uii4wDQkwXdHVH4yS2Nei593d5A8eWg7HJwVdVN0dd0LdiTsR7Xdf1wRsej5oqHt1jRmzIg9DZH2QiUHm6rrAiVV8yoqWLc1kIgV4iSy2f6Sv5oQkZYIXCT5Y3qBaFgWIDSK6SOr5BylgIyu7mhu5tPPV/+N0COzG7hRIA35YgVzzhsJbOOWtFsVOYc6vz6wE+uZH/w8ypMMFPioTwE4bnAT5/RM1XnpwGkgp++R58FfidXnLIT84CZvsPDT+5qVPk5YIZqk8EGPevIEAvGgqhc49U8W6Dj86cWcw78euS6+syuy0hjuiYAShX6esKEEHpSeMDPxfjkAnOf2+UxI7gm+HUS9/Our3d7m74U/HqAH6PtX8f1dfBrcpb7vqa3TLC9QEagk+rrtdfcNc3Oa3STXLSz4wWX6Q2UVTAzr3deX//wi5W3XESh7PlX2BJWFo57/BMHvv7gV0fd1N7Xmm3ZsLlWgfJsILaovt0mvruvPcfr53q3uNEPfDC0htue5Od7zG2K83tDvOIbeFJz31hef0ov3pXtLeWhbQ/lJtusGF0/5mHmAdfrznq3tvfolZ+gV4NqllVRK9efVaK4ZPFKT7CR2opCJ3otiLUF8Al26dLWhus78YYHbdVLmcyC3GmjycQvUskLvb7q/PDFzq7QOaz5i2V845RffOwvHn5993mQZb7gOlt02T10eBxwAKwBfKWqvws7PHwMrqi/RISr8fMxvwB82cTy+lovBOXuZuC2xoxRUhkoucCIAQKtbOCWDciK32mwkpFkgenCKHnvEIZKxIoYQlAkqIVWhKKTFbwHEEOlF6g9VB9urmtdc+1rgbubR/ta4beK8x2xUlzd0tlHrRi1VzwL+M5B3c5nh4eHX4dWQ0qhheZift7tjYNfdzGAqQgBdiblp3sEP+eeSt1hApGHHyDtYMPa8Tl8t1d+ApYvfRHgdL+DX6j8tMZS8FMcUgkP59Ly83hwCnBSfTqq6Fk/uwAphSjQCX56z3+HVKLKW7zikwpUvV807gf8uqdjivvR6SHwefXXTMZ37/unnG16Q8ovAJ8sY1S6bbznffp4A5UXNWVXPfgOxIaXMrrKDw9wayiDEpegj5dBpa5/l6wksamNUisMKZC7K9VXQUA9g7WUs657yFJeyYnBLx6CDn7EWFa+usjKho60/bc96yD3j4LfTtSr1J2HXy/wpOLudKYe5ai5xE4IvE24qDrXUab/Du6/RWi1/Dfx5sGmo38/ei16Hg8+Dz1/9O6sh2A8/Dx8PBCj8MsnFqtavtQLb7TvGCixC+DIPn/4E5vJiKv0318Ym+0XG3EVgZ8D4E+EXy90b3IxvwLc3uV/Juv7dp5TfNVYWQg/qb5CACcAxsMvn2t5KLk8gObNlZ6E2dcgA6vkBLE2LBeVJ8sQ8Lzhymai6DJko3CL36fDAsDlArZSQFYGxEplKDdnHzVbCSArYfpKES6srJieXFkR1wtRd94KeJ2vAmYsn8xu/ufE+GhfKxyD2iTBUfjjISubddiqFx2x8oU8eyEjvRKabE9ORy/8Tq6j5MTDD9i4BIjgkxECxLu9qLXOQpSawBaL+XHuEh5AyCc88vm8srqK+wlSqhWU8tN9UoKCIs86RanK8dk8TzCSCUYu6RF+t8/4Cph6ln5GLTlXUkRur66v5bVAJzdWqk/KLiF8ls/4utggpnieTOc+Q6w4oNSezJe+CJJc10w/ub89OgLAE+N74ScIashBPeOtpPy20uerjK+HX/br82zv4LdZR6npyL3wk/qLgk/wC0ZY9U5L9vE038rmJre4DC8ZSgXm+UteQylDEOu7HtV3ua38Ey7Vg28S62s8C/yabfXrS6383tFklPuHn9/d4Y8HbmeHR8TilZ9XfErKBHa/M+/Wni1h4aHnjwKeNzesIQ52inN6c/8tQgV3rsdq/bfD/P0xhcdAgOh5OaOhNCTAT0uJTU8Jh4bGd3L40hZ/lOpTiUsumd5lwG/8Xz+PwS//xTIbc951lvg7FTxfGtvpoVY3ub59uj34GfoDoG97i/4c8fE+D791fNekYbNi8OtP+UUzsAJfL/x6ARgPP7cXQ0uBVGdHMkKW+U4Lxgh5YnMZ1NxloPQyRvOajovsDw5TigIkUXelEav4tMXKQyv9FHh9gqr7FHX4CUZ3RtHnwA8T7HqNuB7xvUKuu8wuiq/gG8BJPV/Rj01WNvOQbV7RYdvWtlrVsoO2ae1hq4dTBytOUeoSdkLElJ/ABPw63apIACPoeeVXwTnA6y4ENuF5EPPDpK7UiSH4ha5zbOS84OefkxECS2DkWV0AsXUuKjMKP/1Mei21Fsv4ci5gCnZSkBq/72sANZnGw0zK0Wd9dfT1fi42iAG12KpLD1uVuyjhIdXn4SdAKu7HdRU7C4Jygf1w05Zvgzl/qvc7+DmFzm8fo+SlPVbuUjhiv5U8NZ4JKm/h1vqVlH47W7ChzZe2+Nl9Z4LfjmvvCYcXqI3tDvcXtxJFIdVXRu1Y5n9fYnMuGWIrn19j24jhKNkh88ovpgC5pqzvqtcWW9mQkcAPt7cf5Re/tDwefgduVWdHr9t7LvCTyvPK73QXN1B8/cHPTaQOFZ4HnsAftSr+EZB5qPnX/ijIRWHn7/PHKPAEO2/x8NPAAFm8m+mKiUMT7ALgBLV9Dn7U8s0kHjn3ueVk3ptc9n3bKw028sp7bDlZX014jnV7aKNbGPeLtbqdI/ziEy1BzA+jzjD9z9fZjw997mJ8VeE0F5+BDUAXFBjn0THhLZfzHGeoPRfjwxzsgnITlaLkvoVbjOWQidW05CyAJ8uk9CSDDGwG6i7jPQzQZeC6ZqDschSb+7jFSrESFJ2s7HNUWmjlX+Cqfomb+hWKDyuMGVnbr1B0zgQ7Pvv9ISsfd8yK6dct/E6FzBxpXyuf3GJV8yjvwovdy0T63bknrb60zQ5UHbfGDcdRfgIALqSDna+pOw1+QE3QEtgUq5Pbq7iflJ/U10Dw03sVuh/zcTe5q/oeCpyl/Lp53aoVllEl5uEXH/cTMPU5JU/UBeJdaN3vFaNif1J+Mrm/cof1HH2vzpXgUIZ3Jc/QvTLKXwQ5194G/FzSQ64woFShcydLjZT1FQC10U2TnQU/7fZQvZ/iflpnuY2lRr7WL++TMqt54Evbf8dwYnkDw88NKnUdHartCzakBT2zQWdHrKODdjbfxraBQLz+cgp+5RcyCfj8a2wFcaNJt79oG1+qPyf4rRi2yEqpN9x/+9PWdOezsdmB0ThfVP35eJ+H4MHbtDpTE6Ufca1tsU4Nv4uXBEZ0odKuGxixf+1dMYt3caPxPK/yet1aQHfFTTGrYkpxNaUiMp1XXnq9A5/M/YOAxcOvnHu8acqxznX0Fh0npfP4ZeLqzlB/rrfeGroAeoJd1KLgyyfLm/aXa+27W58Aegdj8BMAP70H15eav/UUPGeQlMijHCY/0u0RU39OffZavAocqM7PK8+8i24Crmxzu+F5B7+aMNHRCz/AJwBG4CfwxcMvi8ytxsLnMDhA8FNJiqCXSymKuiqyRrUE9h57MoBdNhnYTOJysgySEplALlPtZp+g4D5rCWGHm4u7qunKstKvAR9WNobXuK9l1OiVfA8kgVzJ9yQtvj8amkAHQCe0WO3UViufxOfGA0QUX9GUZiufQRhqwRGrXnHIahMP2+6CNttfccwO1B6xlq1tWl0ZgOGM8JO7msF9gp9zYwFPqNxi01W88hOcUGQ9WWHdYH/wk1oUEIGneoePzeN5CSGcBCy5qj7pIWjpfpm+Xyb4reMzcqGlBAU3DzoBTs/y5S6Cm54n5adnCn5yc5eF8PMZXyU6BD0BEHMgJAHSOvGEnZzaGYNfx9QAflJ9Td8EBc+Cn5YabcHt1UpLTXYueH+dbbtzJK4s7u7tKiTWUiK5ty+FpmJmJTc0I4/i4X7hF8T7dl53P+Ub94Sxvjtc9tGBj9KWEv5S5VDeMpdf7DnPznAz27zq61/5BTV/y15caMWDh9sBQBssJFeCRaspSWzws8S7vf3BT+rvXOFXd72KkoO4nj9G43tngl/t5RRvh7DTUbCruOS6vqa4J+bhp6NeeyvjflkUgtHz02CnpEPENJRAAPTmVV7UxfRxtigMVeKiLG8yx28YJLEbxeWVn/4/5D5bal//4TJbR9wv8y9XWRbtbtFi53OGX7goKR7OHsi56vEl4TLrsvv69PP2VX5hfE+FxoCvgAxtPpbnjPISLJvsbQA/VB8DBAo0L4/ykyw3M4/33pU7qwVBAh9JEJIRWcTlMj/mHmJyOUAuR322X+L6fgnQaDuTlVKPV0z7Wdn3R5yV/8Be7LGco+DKKFPZwqbHDdOPWTmgKx0HIGXjUYTj+ZknEgecxDlWMpEY4VRc5BnAj8xuxYJDtmHdUduaecz2lZ6whppWO7StzQ5vPwn8QrfwrPCT2xpVfh5+TolhUfgJSDnAJV75eQUWhR8Aa53PqCpBycfgPPx0FPx83E/fJcWp7g/F+Tz8BDZf2iLYKVnh435ygz389P36HhU6K6YnxZgR/vzK7gp+TuH1WOdUng8AT03vRuEdcTB0E15Iegh+ssave2LKTyUvO4j7CX7F+qV4drztvP1Vq79VvbovArgX4iyAXv3N2oYW7OKN7sT1iY6gm4PNYiwhVxdCAD5cXv5iS/UV4U6t+8OVNgFA5r1SY9v5Fz3e1Y1Peuj1Yro/8m59FdUW7AMR+ARAWTwAnRocDBAxD0EpP8HPq796MpfRJeRR1adEjVd68Ucf14tPYviYZhDXROlhUnkC1png52Gnfxhk8fDzEIw/RkEXfy4wevjF1J9m5mljWlzsLz7L6lxeCoyXcBz34Ech/ATA4B+hbSQeRl90iy353SUUPF9Kzd9lwO9K5/ZG435+r2/8nD+vAP2WuIHgp6RLCeov4bxbLGl4VQyA5cBYpS2yILGhtrI4+IXJjHyO+W8dsnxXZIzaU8Excb0c3NocEhY5KL2cD9RTCwA1SYXMazZxOw0PzSFml0NMTkNEs9VxQSZWVkIBcsW4o1Y98aiDXDllKVJvsrIJh1FzbEjEfd0w95htWdhmm+Yft0pKVoonHbSK6ayQmHXMCqcR35sGFLleCvRKZuFCz22xinlHrXzRIduR2WH7SjqsvvKENW47YYd2t9uhHe2MsZdSAh5ngl93EipLcBP8pNaKAEN4HrihcfAT9DT8VDG5Csy7vVKQApWHH26vXOATC5gOHcKoZyXPFpAFwrD7xH23AOifp+TJ6rDcRS60wCy3V6Dz8EvgXKbrgp8SHrpPYJTyEwAFPz1b1xXro52tZ0YAwW7V94VxwCPfU4gtGKIO3Xircb3wU8zvEArQjbZnyMHGN45a+of5VjJ0lNXf/ortB34Hb37eGrD9g1B64VHQk+29ieGiWHQrm19OpPIRwU/urroPVHdWfRmrKPlFLqV0oRTVl0cr29w/XGffP/5RvzG+KAh9vZ+uLX1hvhXd9qodwLVuGPSoHRz08+Dn1d9PhV80oeGzudGkhoefG9ZAprQaK2bUU86lDGi9iCEA1MOVX3ytU3/OhY2oPJ3/kvATDD38BJlyraUkDllJUmYg+En9SfUJfjnU9s1kf/KPT05wwKuLq70cxn/76b+/lIEHrBs4/zLLJjnie3298vup8NP3C8RO+RHvU9xPiZQkJT1emRer43NFzbi7ySQslM3VxJd8Fv4IdD6DKxfXKT2A503tZNmoPXVX5LzPOZbzYTgtmSxtzie8/gxAUm+n4aG5X6MeqbvL/faIZROXK8BdLcIqxrfYJhTdzvnttmXJCdu6rN02c9yw4JhVzSZuRydG2XRsJvWIC47aTvhQDdRKZzTZtuXtthtG1Cw6ZiWzedbcI1a54LDtoaxu44qjVrXkqFUua7GNiYesoazdDm4AevtO2aH6k9ay68TPgJ93e70KPBP8/CIj3St4CZKCn4AVur1Sh22LUFpKMAhS6tN1sTiOPlkhQEnl6XNKejjYkZ32dYN6T+BT3FAwF+BkUnmyaNF0Qgg/n/HV/VKJrpbvVAA9ZX1V9yf4AeX2H/kPBgCDrg9gTbGzj/sJfip7kevb8An/I94/ahkvTbENuLr1txLLG0QNHcWl9Tc9i8pSHC+whhuBDrb/BpTX9aygBEB7BxE7uwkFhfktY2rbEhR8RtMlOvjLXnIBBbHnXW2pqL5Jl9xrqS+V2BaKl7fh9spOK3F5rcUVO/vrK16ZbxtuRo3yvYoxevMTmhXb8yrPqT6pP8z39+o93aOav/3EsgL39yGn/lyGV/24YVG2U3v9lK9svfpW23IVy9SvZKl6aBtxcTewf0Q7SJzaYyJ1FeP4K4B90SAKm58fZpsefcbyryX7KfCpvpGyEJ07EAJED8Woa1wGwM5k3u2NV30Chq5JUXnwVV5NfZ+HoN/PG9b9RZVfDp8T/ArpuJmEwk57sbRf+GU8U2Rf/TelML++0LKY8Zcfxv18wbMA6N3t2B5gvw94gKN+Xv8Z/dny8RbyL73WUhhyO/aR7/vALxnQlQC9FLK1KW83WQqZ2hTKU5JDSyKel4jKS+SYBOxkiRQgJ5KxTWJySiIqL4sERjZxvCzF8z4/bNm4ttlSeczPyyF2pxl6+cTr8scetZxxlLr8yPsTUH0Tm61mCkm4JW1Wt+aI7Uo8aruTjtre5Fbbl9Rmu9Ycs42LUIRzUXkkLyrn4xKj6mRbEtps25pTQA73GPe2fD7vLz5i2yjbq0loserlqMYEIEqG90A54Ntywlr3d9qx/W0AEOXX6/aibOISHj0ZgADQuD0fcj9Vr+cSHlz38HM1fCGQpMwEQ+/2evjpmoefAChlKBPIOLYDv5NaZBSFn6/b8xlfAU6KUW6vzqX8VO6in1nXBUxf7iLACX7+KIh6lSf3WKpPmd3FUpAB4FyCA3fXSGq49yLwk7sr9adaP5W7dBH3O4H6U3ub7/NVycuur05Rf7TWSmllq7sJtXcjUAFwSlzsvVHDCRTDC6z+ei34ZvXkdQwBuJaBBTcGtosiWB0FPw3oVGuWq1FTTV+Y4dVfbvWCZuEmzfvtVfbdQx+5wtWB4FcH+GR94Ddsvm28Gdfbwe+x0+DXB3wDwM8D8DT4OfDdTV1ib+3eT4VfNJkhwBVdfwdx1nF2bMlia100zza8MMxyLr7awa80Pv4Xea1/KGQ/F34Cn2rvVKfn5u5RrCzz51KEsvhkh5IcOYQl8ui6yfzLzfbDoGdjrm688qsZtsfeuWSwrfgdrW4MOsij4NknPQTAKPw8hM8Gwb7wA3x4C/n8Y5LO780PQ9+LwU91fbJi4JcE/FLpukgK4ecBGA+/ZIqUk3FzE4ntJX3UYolaCAT4tBQom324OWRpc4nj5X8L5HBtc4FeIcXGheOxHzmn26Js1gkrnUlCgvOqqSSBlp5AsR2zvemtzvalH7cDWSetOY84XSZAW03iYvF+q1lCpnoJ5WRLjjnQlS/CNVYNH1axCKW3BAAKelgVAKwUBNcdsQO4vMfq2q218bgdbTphRxqAX7egAGBOaS2kIBLCRK97VJiM6nKF0F6xSfkJXAJaRXguMOp9AU6KTs9wxcnARLDSNT1bkBT8dC5Ahtnb9iXd1jYf+PpYn8/CSv31Bz99fg3wE5R1LugKlh5+AM7FEBMwQVDP8/E9X+uneN4c/swr+A4pP+5XxlcZXZfwEPwUA5RCRAm2TegAeEygAX6nyPi2q97vW6CIy6t6vy3f4u6+Ptuq7xll+24hu3vLS3ZIruSgZ1w21MNv13UaUPCIA17UVMqiAaV117N8HNM8uu28ViubyjwEPu/OlV7IAMzzLrW1uEo/XH6Ppb5c5Ga1CX5bWPUn5Rff1hYfB1z60kzgxzY2iqhVstKf8ouqv5jiCye7xGJ/KEDBL/gzsiNXyi+E345IwbKHX7R2T6pPtumKQSbF51WflJ+Hn9RbMQXce0aMtrZ1a2x/ZpLtX5/Ef+8xtv5aEhyowqowARJVfB56/qiSlTNZfMIjXgnKddRUFo2kkvk5fL3z+IKSlj4lLgAwFxWXCPzG3P5aL/xwfeP//7zAP4Tzf8tiI7K+udRsCn5KfAh+bsZfmGyJZpzPBEIPPw9nwU8/WzbwG0soRu1rVZhc3TINEQ2VX3IIQIEv1UEQwEn5YckUKfeCj2sCH6UqiezFUBIjUHoA8Guyxri2uWRnc6m3y0PpFU5UQgJXdzJxuZkkIuYQj5vFLhFc2k0ziX2i6Pamt1l9NuUo2e22H2vIarOG7KPWmNtqB/OPW0NOq21e3Wy1FCnXLidOuPQ4tXu9Vr38hFUtJya4gqTjSqC6AiCuPGwbk49YQyUgRfm1HWy19ubjduygSl3OAL/ucLJKl+AhcAk0gp/AJfiFys0ywvddoTMm8HmlVsG5B6KHn973AAWAJ9nidnQObqyP9QlQ+k5fpiI318f9BEzBdS3gWoP5Z0ULpFXoLPgJakuBm1xiXzfoY4KC38wu69AwVUFXkFRvb6j4dHStbVKJXO+YdIrWtjb6e6n5Q/l5+B0O4bf6jZUUDX9s+xlasPeOl8iWDiPLS+HyrWR5ie1J/Ql6Hn57rkHhXQ0orqIQ+Kr7iOsFE5l9v+pWkhwy9akq21nBAuoylIRiWUW4vDl/ZFjpH66xCU98G9vIJfgp2xt1eQdKfix7captFZxv1OLzvx1+QZtbAD8lO6T8fgr8PAAFvtowueHKUFB2tdcNtiMzZllLVobtzl5vW5PX2qbZM6zk+Res7CrKWlTeEio8JUV8+Yuu+Szxz4VfrLwE9zKqpjxU/NFnfb0CzNc0bSU7UH5rLrzdxvK74ZMc8eDT62/vHW/jfnORJbJhT66vYn59Zvz9jfAroAxIAMzluZP5PfS9u4Ke4FdKL24aqk/KL3WEoIcKBHhO/VGzJ/ilUMqS9i7vvQ8EP2yxdQwKlSUyLFSJjBwyttljgB/DBHKptcsdi5GVzZ9EQmJqYBolVUJvbcnMBiudVW+bAeCWOQ22ff5+2w/s9qP09gG7fTnHqc1rw064Y0P+CWtiZW5jcbvVpVK6soJynQSU3gpKXLCKlUAPqwJ85asB62pGzK0CskBwY/Jh219JwqMaNbntiLU1daIAyfZ2h5nQPsoPoHSu67B+4ecLjeXu+vMo/MIi6Rj8vPITsAQ/wdbX5wmKuM8ngdSR2W19JzILhD5TK2Xp4afvFTg10Xk1tYn6bsHYw0+fA3Ddgl5CCDVfQ6jv1326LtCh9NoFXQFRoIx0dEj1eRUo9afWtrbxUn+dfZTfYdxdJTxShifY1ns/YmzV61Z/2wu2+yYUH0NIpfhkwTRm1e096iBYd+2DTGi539l24Lf1qmAPh7doO5f7i81fpmIUn8BXQA/vaqk+nlPwyuYY/LYq08tfJLm4HnrRspfo+fJhU63mhsftIIpj/41Mib75EacAAxUoNzgwJTSU2VU5TNSiRc9e+flaPyk/ge9M8HMKkJifYn0bI7YBFSjYy1TbJzW3994n7PiKVXYwL8e2Jq61zatWWvWCeVbx2eeWf9d9LgEkyClOWKlSGCxaqOxqIsMe3fhi5t72NRIZ3BNf7xeF35lczSKKqL0VSmEBm2zihYLfoguH2PcsqRf8oqGH6D9MGU+V2Pu/vdzW/u48XN+L+dwVTmlKcUbLbAZSfl4Fxr/v6hPDbLWelUcmeebld/eBnwBY0gd+zTH4SfU5+NGhkUQZi9zdJLK5gbsr8GHahibF9y0K8AeSG0Avn0RGAaPiC1B6Ghyazhip9WRj02k1y5qHelvaTOdFi+1Fme1Z1WgHAVpTMVnZwjbbnddK+xmWgSssS2/niCrMard9WcesmT7/HWl0UznAcVx1wqrXtIdGJ8c64nxY9ZpWZzVJh21v2UnbU95quytRknXE/ho7wzo/oCDYxfpoUW0da09at6awAJdTghDQ6hGABDMBzsfsBJ7+4OfcXkxKzSs/ubw+TqdnCGS8r+cflQsqpScYKy4niHk3VvDzStIrRmWgBT+VvQisvtA5dJlj8BME/fP0/bpPoFOMD3e2k6EKHQt4TugOe8Xn3V5X/gL81N7WPrHLTv7YgwqUG9zb36t434ZxVbblgU+tgW4Otavtu+UFsriB2qu79q9A7kGn+nzMT/DbRR+uwLftynsd/DSNeSNbtzawdct3L7j2NdWoEfAX/AS+TJTBXJTf+Cc/jS2jFvRksc6OyHl/AFz28o+2ETjvv/4hki5+AOlfnfsqFedB2AvDYEm5B6CHn8D3U+Dne3Y9/OT2Cn6b4o6CYPWVqF1c3qbHnrdDqxNtV3q2VSesJraz2Ernz6N3c6wVDHvViq9l5NSV/DcDlvpMFUcPNd+z+0vBT5ne/iCoqcne3MRmYoXZuOQZ52t2319twmOzYq5uf2p807AGG3b+La7bI+sPF1smawj8ciMPQEHw58DP7fHgHwYX98OVnkfpTd7ruxwAtbtXiQ4Pv/UkNlIxKb/kEHxJowEcnRqJKD6ZVF/KJ4cs+TOSHZSwJDrFF4AvT0ovBj5NTAaCxPay5rdawdIjVrT6mBWtIis7f4/tWNtkTbmovTX11pTegqpD5RWg+lB+e7MU+wOEaSesLuW4bQNmm1YykDfjpG1LOWoHGJy8g3uqKF6uXEtmdx2qz1kIvsQAgtWJxxz89pS2297yE7az+LDt23jU2g6fI/yc2/tz4CcAKjEiF1mA8vDxZSuCH2DsAnrHtCTcKz1ftuLhJ8UWhZ+eKZdc8Evh6FVlpNylcxHKMIH7lMzQ0bvQepbuU7kL6s8WdtvJ+TxH7q0gp1o+JTbCmJ9Tf7pXoCTWJwUo8xNelOkV/DZP3mGbHmYz211vmXZyCID7byHLC2AEvJ3XCHQP2NYrBDsSGVfQrgb0tlw+1DZechfj529l94aGkeLqYSpjkal7o/DPZHb/zF+GP19mGX+4iMD4X2wi8aS1w1JisJO7eyaLB+DSl8bZxhvI0AK/Bqx3Gos2rvWFoYAY289LZtjVI2qyS5jpFfz0GfXy+pifV36xur4Bsr1O/WGCnwegU35ATAAU+BsfecGaUX7bk5OtbNEyK5o1hx0Mky3vx4mMJv/Giu5/xEqBUtXVNzvwBRZMaYmHYPwAg1gb29kGB5wluxoDn3cvAV8OEEwBaONJdmx+Zf8Z4af/Py8PeooZfxfT7XGeZdCuKPgpuRKFn+80ia/rO63OL1KQ7VxyXufhPRRRP7gUNbrizSIHv6Iw1if4rcfl9fCTy5tKp0YKluTABwBddpcj2d0kVF8yrWiJFConUquX/b0UH0kOipILGBOfT21ePrPzCpWZJRZXjLgqS8Q1TW23irTjtjmR0pXV9daYdcgOrNpj9Wv3WDOA2l/c5uC3O+OY7Uo9YduB2EZc2VpieTXLjvH/n9bNRAqe17RYPYnXzetRd4kkQ7ivOhEF6I69VpPEedIh20ud3+4S4Fd0xOoqDlnboe4w2wuUOhVD84CR8luD26se2gzg5BMGir1JyfmeWqlAKTHucS6tlKF3ewW4HIAm8Ml0XfdEC5fD7HAP1wQ/N5DAKbgQhL50Rdf03R6aep4GrK4CWvoZ9RypQyU6NM+P44m5bdbDnMCOuSdRd0ps8L7vGpGqVCJD8AN63YvY1zGHZ+kaSq8TuLlkB26xi/vpPuAn1adMr0t6TAnGW/m5fhU/1NjGh75wI+qbaWdrIKjsavjI+LrSFgqZ6/nl1muvBHdewyIilN/my4ag+JhUgvKroR5LJqUXg59GndMFkPGb820dC8hn/vqP9tXlg9lstbFf+Cn54W1LCMVov6/+oi1+niVG16P0rnuQrHNf+PUHQr9DxEPQK77+lJ9ifgPBTxngrYyPlwIU+Dz8PAC9C+zgRzyvApe/7n5c7gWLbMuaVUzlWGTZ06dZ7sSJljsNAE6eQFH5W5Z9/WDLuwrXlTIU1wp3FUdsoFFV8dfPOjXlDCUlUmOCn4+rCTLK9ObQdZPwl1vta/q7o3G+/pSf/p98e+9Em/DrSy3xN38BfpcFi43CDHMsthjXZueV4LnAz3WeAL+1QHnO26tcf28F/bzJ1PH1gZ/AF8IvGdWXQquay+xS1pL0EcAjq5v8RYMlU8aSSP1e4vdSfbSVaTcGLWb5DA0toD6vmBKUCuJu1cmovSRGS6HC8pcxTWblIdu2/jjFx8dsf8Zha8o6ai3ZtJzhmtYXBTG/3WR8t3P/ltUngN4JK6fGr3gOz5yNS80w0i2MsdN0loPMFt2YdhR1J4UHIE8z3F5ifpszjtouxQuLWm1bySE7coDBBt1SRMClYw1upAAjAHLU665whaSDn1Sb7/KIuKwx8Pj3faZXz/HZXyk8Dz+BJ6rk5BJnMCUZuPQkcK73tWzIZ299soJ7YnE/fcbBDmBpwIGeFwLNgY5kRzeKrntet3XO7rS26W3WQXtMx9zj9PSiCPXsMJHhVB2TpDtntzPHj2dJ4Ql+qvFzHR4cXVlMcN45DQACRCk/lbt4+BV+lmnbCWo3DXkLZfSa7aGgeT+JjiZq6Rpvo9D51qDLo/7m5xwUBUJfAiN3uO56Slsi6ygV81OW19W5qdQDdzeDYPiy//17+/p//d5GkmXdzPis060XfC4DPAD8Fj3znW2ixnDftQ+4cpveaSx+KktwFAil6qKrKeUW+5igH26w5yaV6JDAoTzHjd4Kx8q74auU60gBuha20DZcjTIDVrXXhMqPYzQGKPBVXY1dTgHz7SjKaTMIci+1ssXzLXcW8Js+xQpmTbfsqRNpZv/Kyke/axvefNsqH3ocaLLMSbP69Hy+R0cPQ388bQk4o+UrInYaDMN6PlfgHOf6CkDOpcQEvlySUtnKCp9/o826YLB9e/+nfWJ9A8Vhpz+w0D7+33+w1b/5A26vlN+VLusrK9B+D5f1Vc1fr5Uy7iqwoO94IAgKfL7Wbz2exYwnvwV+B5zbK/WX9wZQoXWtkGGjBar3I7mRKOgxhSVJqo9RU4kMJEiipCUZtZdEgiOJOF/ytyRIcHdT6chYz/ioNBRf6jRguJhnrW61onWtqD6ytCuJR5Ok2L7kgG1ZfMC2E+/bQBnKTlzZOqwx+TjTVk7Z/tJO2w4It6HoNvO5atReNUXPxXMAKs8toHUtA3WZT/JE5S6biOk1sw2yNpXsLjWCVYIgNYKyas691aSg+PI7bXdhp+3IB347KHIW/LrWUWe3Gih4wHB08FMpCWD0gHTAkdJTnE9HuZ+CmspRfP9vBH7dmQBVoIqHn5ScV5lhDWDrfJSfMq6CmMpPfLlLFH4+66vvZm/IKdLc3chhU7zSJy3k5krl6Vk6x7rn8+cQ5Kjr61nCoAKSK10aoCqoKfbHvT0sT+8AkrrWIddWbi/w6wR4bqsbn5crfHIKhdC4wlJ+7RQ7+6GmOe+usj33fWCN7OY4QKa3wWV7WfhNl4fgp75ewW//Lc8HLW3OpAyDhEhQ5ycABvPutoULdjYTz9rAX96Ky2h4p/p/KQHxH4n9LH1jxd8EvyWPfsESn7/afpSfX44UVXweht4FPn0vr7LEgTmXNwSfK9Xhz+CmtgA+WQBAJixfO9jKr7rViq4B6nfeaxsexF298x4rvIaC3KuJ8V0VJDuUuKi5gqzt1Qwt4C92CWpu6ydf8BdnoVUumsswyulWNn+OlZD0WD/tR8uaMoFWpym2ecZU2/zVl1Z7yz0u9ve3wM/DMQbBc4CfwCfLRrWrBCaDKSpTUPZTnlhwTvBLfSLfRqH61uL2Cn5KesgEwXOFX3xJjH9dyH9XqVOX9CBkMovfxYoQfhUAMIAf8Tlm8eUxZTkJ+CXFw492tUTa1ZJJcAh+ybSpJX/XaOmUsqSR3Ej98YitJ8aXMxeVtjKAXjFxuEJ6a6sX7rZtc7fbtgV1tg3lt4U6vA0LD9jOhfW2c0G9bZ+3zzauabTGCkpcKo4wfQX1R3nL5hQywwspxaFPN308CRMqLlLGtNq6rxh3Na3V8qYdIDlyzOoKjpgAV4XK7A9+1ZS7bMmkkBoA7sgljljE6sq/G/xQfT1ZQCcKP0HSFxx7+AmgJEbU4uYWGck1lburuJyA5uEndSf4egDi7nZS5+Pg53cC615BTwkOmY/3yZ1V6Yueqeuct89otbbJrcAO0Oq9ZcB05kmMVjvgJhMAT80IQSjXFwi2TSIcwHtSflH4FQ6fY/vZztbEgiLN69N4ei0k19Hv4w128koBUlyMG9wf/PwGsx03sKcDAG64Hlf42lut7GoC1pczveWCS235A08TdM60TS83OpP66z0/u/Lbwi/7SkYbbcHtlcurYuso+PyWOK/8BooHCnqxUVZx8NtF6Y5M8FO5TjUuaCnQK7r7ftv77vt2bOqPdnjuLNs77nvqzV62nDvusszLUTbATtlaKb6qK+jaAPou0P/Is7Z1ylQrWzjbSubNDuA3f4FlzUYFogTzUIFFHAsnfG/lQx50Ki4KP+/mnk35lV9Ba5wsLgYYn+SI9dDihurn66v6iPedd40ln3+dfYWqr3i5rk+/9UDKL/+5KvvgT9fZKvb6Zvz3xay1vNyyz7vMKT+5q7J49Rev/AZSgEXET5X0EAyLUKYLL7mb4uZ9Tvl5+BW8SYwO8OWH8EukrEWqL+jiUHaX2B9z85TdTaSWL/W7Jls/FmMxkFRfCpndTNXwreiyEtzVImboSfnJtq05bNtxeTctBnKov20J9NwmHLF9q5usfk2D1acdtOYaipDrGDqwp9WO7O2w1l2nrH1Ptx3d0mM7c07ZuokHbdUXR7BjturTQ7bmC4qz8djy5jbYwSr66jPYS42C9PA7Xf0x4CAL8OUy3y+TOj91eMjaV+EuZvAXXHE7jqcpv7AkJqb8pPgELqnAeOWnLK9cXj1PKk0A9AoRldmjjG/ULUYtqsuj28flBDEPPx0FRH2/VCj7O3o0ZVow1Pj6qGJ1LnMIOD1Drq1gqKNAKPDputxessAnJh9jassxNroFSlNu8vFJABDgeehJ+encrbjEFT7+Y4dzf7uw9h9xeylw3jGOavUXJgI+rab0m9n8yPo3YwCU+ouHX6wEhpY2tYftZtdu3U332ZYb77Gqm+628psHW+kd91rFvQ9b+QOP2vqhD9qiB5+xuSMmWdWr+2PQ8/DbhJt7tphf3pubLene92wbNX71KL+G64LpMf0pv/jr0WTIafDTtGnvujN0VdCruvp2K73+Liu57R7b8sJrdvDHH615+WJ+4ROsLmml7Vi1xHbNm2mbP/vE8h59wtZfc6NlXIyrB+hLL6NVTa18lI6kkxAp++BjK5o3y3JnzySDOMMKZ5P4mDPL8ubMsKK5cyxv9nRigeMs969PWO5VJI5CAAaJkCAB8veCn1zdwN29jsks11omrYcJ591gX972cr+DJvoDYN6z1cDvBhJa51s6C80FQMFPyu9vhZ+Un+Dnsr7UUa4BslOGLYvBrxjlV8COjQIHPxSd3N4B4Odd3hTGTKWg+lJoVUtx7i6qbx7dG7SeFuOOFgI/Z5xvIPGwYe0x24q7uxm1V7twjxUv2mMNBYetfStVFLs77fieDqDXZk17W61pV5u1bG+zg5soUK4+bIc3dVoj7m3KxHpb+MF+SyDbvJzxWOvGMC6L71VMb3/5SatOQfmRHa5JIVYYqkC5vlW0zFWh/qpRh1sA31bKZn51CmDIzgl+Ul6CnVxbwWsg+LlkRz/w0+e1Z1c1eh5+giNg1Aa3boFKYFrJPQKhYKWjgCU1SN9vJ/U8sV3CUoarAKDgK2j7MhkPTgHPw09ur78e1gT2kGQ5AeyOT8Hd1Xdw/8mpPXZkXHsMflKAcoNdvy/wOzGpy9qn8LNyXYNNNdqq4vvNVv3Xb6yRYQaH72YvL3G/Zvbzaj1l05C+I+wPDg5KYYJRVpro8hRu8JO255ZHbcfND9ummx+ywkH3W/EDTzIW/23b/fmXtu+HcVb/43irG/+DbfjuWxrGv7LlH31rCz9ayr/a9baBrF3MaHPbGLFNkeTHVkbYb8NS38i1DBYq7UL5KUPbn/KLh95AW9j8xGbXi4y7HrTj3WElUnm3DbWax5+zzcNH2M4v+HNMmWI7cV13rEywzWtXEtNZYduTVltd4iramxbZDjK4FSPetuQhd9uaq661tEso5r7kGssm45t4DQW6b48gwfGjZU/50XKmTbWcGTMtfy42f65Vzp1rJQCwYOZUxqWPsHWDyHBKRZL8KCZ+WK5e3Iiai5+OcrZVkf3Vz8XGW0n5AZQcYrPaxKZF5Bl/vsLm09nxLWsMBlJ6/vo2kh36f5P1TLmN+gPQ/ON5THc+z9Ko98u+8ErLpY1Pii/eFPs7V+Xne441iFV7fFP/+xr74qGxDn4yTXIpULyP3t489feOFvxwb128L6jpW8eUZV/aksz4qRQGE6QCv2Tgl0T3RvJ0Mr4LGUJArK+Qntx8LI+yluIVdFlQz1fD+QYSIJsT9tuerGY7uLnbju3stJYtx7FWO7qtnSOdGJt1bLcj205hPdayscvqy2h9KyYzTIIjhaLpOez/WPL+YVvBmKxstcyh/g7VUnJGAqWGGsDa9e1WkwrwgGElEKwEfN6qcKU30D73q07Ap2zr2WJ+Pb5DIh5+gld/MT/Bz8cIvfKLh58AGMYDO4FUO6OtHORcexoAFKzo/hAAlcV1y82l+PRswc5BjM/4bLCOAqbuE0QFPpnidYKfU348z7vWqDmtqjwxlWQHMT/n/gK55u9aHQSl+AQ/nbtJz7yna22Tu138z8Mvjw1t24d8DPBG2qGhKD8sgJ8gSOmLjpE9HlpY5FdUumVF2L5bgN2tj1rF0Cdsxzsf2N5Jk23PYoCwbLFtWMKy6QWzrBJlUzp9EnGOycRYJtuqHybZwm/mUHxawi9wgxtTpB7fqEXh51vgEl9Ls4xbhtke9RWj1gKwDZzxDd7TPaeb4LcPc4qPDpUasrjld+NGf/ipHZg82fbPm2vbcFNrcUlr5s6mRm8hLUlLyNShOlYl2EZa1rYmseFudYJtWrrYti+YY9t/HGvlAGzNkKGWcNX1lngF6u+Z56z8y88tZ+LYIOExa4blzZju1F4h8KuYP5/m9vmcz2JhzXgreWu45TD8QGUvRVcy1OBnwi/W5hbXYdFnth/wy6W0RRaDH2PpZ104yL6975OfBL8Rv7nKlv72D6y0RP3Rwujh513egQHYO2i1v8SHh58bbnrpLZaJS/7J0M8i8COZEMIvV10dKm8Jkx3JtLCptCWRvl2VtiSR4U2mbzcZ+KWQ6Ej8kfggsT7Br2AZ29GAXz5dFrn04xbSYVGSAPwWsSmOLo6i2cT8sg9b4+YTdoB2syOMljpQe9TqK47anqKj1O4doiODlrdUqTn2TNPZ0VjZZYcB4N5iBh/k0wbHGPqUyQds3nv7bM2nRyyDNrp8vntHGrV8ZZ1Wm37YtuUCv3SywOmAT8kQagNlDoApxByJE/6qA0horNXpyi+4LrAo2+vg55Wf3FqBS1CLur1637u8el+DEaJubwbX5JpK/elc94TJk64ESkdmkYQQuATAMHbXs/gUG9mYpCwIStnpc15Zevj561H4SRUKZlJ/cnsFP74jVjit9wXFOajJWbS50Wjt7z3+Y6cdHU8nRwg/l/RQAoRkiGDYpno/QZFj63j+yM/NsgN3vuvKXBqHAruh7zgAehB6+PUC8NUY/LSwqB741d7xpG189k07MH6yHVy+3LavWW21a1ZSxZ5gFcuDLGcxca5i4mRFc2YS45rtMp5ZxMHWTZxuy8bOseVfrWOa7sazwm/p63Mtg2zzbrWiAT/B6/Qx9H2zvl7hxR/dYiU3ZXqIVeKqb3z6ZWuZOsOa+dn3rU+27SmJVsN52WKGpy6cT5IC+C1ZSlP6Eqtcusw2rFxFoHsN03aX04y+1GqWL7LN/Fm3A8qNY7+zzBdfsOV33mHrn3uWujNU4ScfWPa0SVYMJEsAa9H82e655QsXuO8oWjCXsgj+oRj3neXe86CVkDgpJH5YpkxoZBLyab28UlFRoysiek9U5fmOCzfQgASCylGk+mQaSJpxHoXof7zEplG7+cNfx5wz/HKeq7bXf32FLfzt74Ef5S5uvNWVPLc32+vh52E4ULb3tBhlOH/QZ33TcXs/GfJFJObXF35J7zbaWhYMrWMScxLwSxb8vqDUhYEFyd8APaa0JFPXl8pw0TTAl8l2tDx2cBdTkyfVlxeBXzE9tptIcGxa0mA7kujmqGWHBsquYdMJa9ncYU21DC+ooIUNcDXSvbE3+5RtwU0uX8p+4aXsGaafdzMAO1DSaQ0lrbYz95Dtymuz5EkHUH77LfVb1l/SOVKx/DAu7QlUH/cUnrQtuUdtQybDDU6DX7Ptq5Dyw91Th8VJuZo+maBSFyDkOzt0LnXowCNYeeUl1abXmq+nUhevygQ1KTMpQr3vlZ+eL/ipNk+g1H1yoXlONxne1jlqWeO14m9hZ0Y7vbddKlj25Tb6Hn1WMURXE4jy0zN1nXu6GJLg1lcKdB58wK8nzOo691b3C+xqW1Npi0pa+O6uuXyOe7sA3YGvjzp3V7ATBAVAN/ZKnR5kejXUVHaC2r+Cx360ptveCeB3j8DXF34OgrjA3tzyoruUAab0BfBtpn1sy+vEC+ctswOJSbYnJRk1lGy169aijugZBoYVSxdaOQqwcvEC/qLPY3zPQufmCYQ5qKAcQJg2eaolTphqCT/MtmVjVlrah2VWNnx3nxhgyZs7bP6LX1kifbjVzArcQv/wtusYqqBSm9BUdrOD4ag79JopM5o0E9uvC+z8YiIddzKQYcu1Q63yVoq433rfDsyea/tXr7G9QK9ufartWL/etlCcvIlrFcsoUJ43nxKV2ZZPvE5uqyC4cdVqB8HaVausBpdYIKtExVXzZyumiHnt66/YnIcesLF33mrf33mLpXz6gVXw36ESBSngVXAUSCv571SKeiwlI1w+e7IVDX/DMsgYaw7gQIMLYtfPAr/4Xl43Iy8En+CXzagomeCXTlF6GlvZJl9yq43963cDwk+1lypMVzmSVHnxC9vtxd9eYfN+8ztLjCg/wc9nfH3sT8f+3N6BWvD8bg/X7YHyy2CT27f3MdqKic2yUqY0Bzt1tRic7g5a2dYynHQdJS6uoBlLYnhBCrV9KYyoEvySgJ/ifWnE3PIBXwG9tfkrj6H4GGiwiiPnecup/Vvawpw+1rqyQGh3Eeqs9qQ1bKCmrybYp1FfdhSFd5jfeZQa5S9VzODbtOqkbWUrYyVlLqWq8cMq6BCpU9cHJTE78xh9ldPJz7DHkr5jduA0XN95rQBxn9Wm8NyaDjuw4ahtK6ZAmp7hqPLTec16sr0efu0rgoJmB0Dg0g6MOlRsrBrAKPyk5KTufEGzc3tVEhMC0KtCPUfwE9w8/PR8VF+PYn4Cpu/X5f1uFo8fmc31MC4niAl8KlY+rUPDww8gq26vWz97mCRRZ8fxOSfYCEfcjvH4Dnpe+Snr67tGQre4CzXXrZIXsrkCoBtqSlb3yDj+RfqWbHKY8XXwA5JqdzsxCRhS7Cz4tUzussLHxrIL4y07hHt7lHWQh+4Z4ezwPVwDfIfD11KDjezKbRryGqB8jbKYl636tscZgEqJzJLl1pSZbrszU4HGetuWmuqgsXHdOjZOrbUNq1daLWCoQh3pL30Vo52qiJ/pL3/pogX8cszjfz5AIRGQRRFwxvQZljJtlq2ZMtdW/DjfEibMt6Xj5lrC91Nt9ejPLfPx58mKPmIVt9xvZWSWywFYKTAsuvY+K0LFlQK5SgBYAwA3hRNmtqLstlK/5+v4NjOavpwSlqr7nrS6jz63uqnTbMfSpbZ15TrmsLFIaS2j/AG44LaJAuWN/BlqlrE1jkLlApRd1vSplj2DDO3cee7PtXntatuybhWQX+SuFZLcKJw11VK//9JWvTvCvh9yq71/1UW25M1XaW+bRavbMvffRMealZyv4h+JlQBwCYqQ2F/+mK8s46FHXY9tKTEzP73Z78QVPGLZU9XQKa4WLg6Kdy/jYefdXK/4slB9GcT70oFf6p+vtFTa0yaT9Bn/+LR+4efBF4XfJqY6PwY4Z6H81vz+z5Z6/qWWfiEqEqgGtX7BWK1ov298dnfA/uNw4rSH4HpifrOemurAV4Wpvq8UW6MSFyyXCS5O9ZHldfCjh1clLg5+TGxJBXyJtLElT2Zvx1wWDdFfW7TmBDE+FOAqEicME80lm5u/lPq8pUctn5FT2UvJ9paesloSE3urTlodY+XrS45R0nKEft4TDDY4ZbuSOxhddYIiafqFp1DOoqnNTGsumEWBM8NKyxei5ojj7S7oJAPMPL/UDsuYvJcQCGU2lNqs/Z6+5OkH7OhWkpO7WVpU2WYbmBBTS1G1B6B3fx38OgFCWwKqx8MPaLXhZjo1CPxOCUioJTfRWUrOw09gk1Fz17MWAEkd+k4Mr/ykEqUQfSeI4LdO2Vru1z1h3K8HGB3W/t4wwdGxkOwPEHMdGz7pIaUnden7efm+Dv7FObmIJIhc4NDt1USXHrLHbZSutM3kuwQ/D0DF/XwNYQL3ATu3pBz4Sfl1TMf1BphSfVJ/nQw3lfLzKlAAFPzacXmV9W2Y1E52cYwdGAzwgFs8/AQ+Dz8BUTFAwe/g3a8SJ3zRNr882o4uXmlNebm2vyDfduXm2O6sLKvLyLDtaWkOgttTUmwbcTHBQQDZsGqF+0tfg6so019+AVHQkDkXeeFcjP5XgYZ4WM7M2ZYxc5ZlTQUK48ZZ1dc/2PbPv7XdH3/B2s2PrOaNd1i+9IaVDxvO6s3huM5v2aaXhlsFfbVVf32KbPOjVnL3A1Y6+D4ru2WIFdxytxUwVGDjS6/a/nETbS/ftQ0g1yxdDsiW05JEQgPobV2zlmr8NW4YgbcNCVKyix2wla3NnDbF0qdMcvDWn0NxQf05qilqluKVa1swdbKtfO8dm/z4/Tb/1Rcsn/o+3as/v9xl3Vu1apmVJyy23HnTUZVTGW0+iV0q71vaoDvd5OdShiQIgG5EVJhA8AD0Y+Oj70UB+FPhl0w74kSmb09+Chc+3KQXS3Cg+KIZ+ej5feffYD/+5veW8Ls/W9KfmOx8weUx+KnjQ8MO+ht0cLb5fpo87XcKC4CqQVz87MSY8qsm2yvll8YQg2xMLW0x5UdSIflz1CC1detRfCnsw00BfIkTqPmbirvMLD4VNOc68AE8B7/DlrsYd3jufkunKyOT6cuZuLBVhQwgYKryLoaL7kAFapCBRk6VJtD5Mb/JahYDt6WUrSw7xTj6YxQ0U0bDWKysSUcBYRv/GDKuint2JJ+0/dTs7aE3eBvZ3RzUp+5bhypd8cV+20LSo3kDXSKF1P/hClensrvXJUAojk5hGAJJkF91AD4puxPLwyJnATAKPwDTDoDal3dZK8FMBzEBz6s23M8e+ms7V+Keru5kGMIpMrInrWNFu51Y1srABAYkqNhZnwmVX/daAAMwYx0leibf00LczXV5CMZz2+3oDGr4fM2elJ2Hn+8mAcjH5h0O4Kf33PMxMsduPh/AO8xugE4NTRD8NDDVg1T38exuoCfXt0f1fsQAW6cQ+0MhduDeHvqBgCyZX6k/JT2c+gOWJ1F9xyfyGkAe/PGk5Tz6PdNc3gV+o4DfaFTfyDDm96YDn4ff4XvfcYqweehw280ym01Pv2mt8xbZ8ZxcO1BUYPsLsfx8q8/Ls73AcE92toOgXMftaQAwNRk1mGibAeEmpptsAIa1KCpZjZRheK5jlVQiVgkcKgRHyksKF8+zooUABrewduFC2woUtwKfLbNnMSJqOsWm8+xkTo61Ad+DwKuB+Nx2Ei+bvxtnW8g4b5N9+71t/fxr2/LNd7Zt4o+2iwEDe4HbnuQk274ukebzdbgtK61qMTAiticIyjatXAEIUXarV7mjIC6AC2CC3nqyuKk/TqCUYbxlADrBbzPJkI1rVgR/luXLrGD6ZEt4/x2bP+J11MfXtLoRQ8Sc28ufT+Ar5M+WPXOyZaIqlRgpop5w/ZPPuiEDGgzh1V8UbIV+Zl6o/ARCH1PrdTMDN9ebV346uixvnPJz8Lvybpv8JP8N4+Cn0WMDwe/hy4fYV//r17b4d3+yNf99vqWed5FzpVXzJ/B55RdfzOwnS0enu/hOFLdrRO15ofqT65vP3pC5jF8rH84Cc7m+uL2VWAlFzmX0+GbQ1raGJUTrWD6k+r5kxtGnMMAglfKW9WMpaGYwaSpZ1vUzmdpCQbPifK6jgwRHIfG9YlzXQoaPFi5qsnSUYRrTmKsKSELQwVFB/+4OhhhsA4S7ck4ysOIkWX+gyDj6zAn1JFNonaNfOH9Kh7MM1lIKbJkTqEOcTuH0HBIYS1kVS2yvoYRyGJ6TOfmgrf6cEphPD9jij3CFx9XZpvWHbDuqsnq9kh6MwaJfWACsTMaFxsXuCz+5kzLUVevSUwCxy7qBTusC3M9FnXZw5v7euKAAJOAASoGvDQXWsRwAouqk7Lrpu+1cQVsZxY5djKM+yX+Yk/Toda8ieQEkYx0hPunBcw4zXqpLwwVIdgh8bfTlxspd5K6G3+fjiz3E+1oZgtijjhAfkxTUFqMqwzKXUyQ0WvjXIwa/EK6xBeeovFOouS4NVgCQx6cCXI6ncG+PM76+cYzUX6D8vOsrGB4bT6eIi/khhJ+Zigv7voPf4XtQcvd+AORGc67XI50JiIKf7OCQN23jvSQGJs221sxMay4uJJhbaPuLCq2xsNAaOB7gWI8SFAQDEGaiCDOA4XpnO9PTYkAUFAVHD8itaclUxhNnA0hymzfIbQaUAmQ1qlHHGq8ecRcrlxFHxIUup9yksaTYTmzcQOC5kLlpKSQgllou7mwOZSglQLIC2G1atAiFpzjbYqCWQBN6hu1EpQp+W1YBZwBYu5xEDdNX5OLKlImVopPbKxBKyWo8lVSsXF4pwSKytjkzp1vahPGWPGGcA6AbYQUEq1es4PsWWR7Z7tWffWSrvvqcTC/1frjPJbj95ShEgU9FzxkoPsEvk5l/hXNnsCv2Pcu44TY3HFTKTgCM1s0Jfl75xY6hMuzNsoYTm0MAngl+PuY36Yq77cfH5502cOJM8Bt5x7v20f/6L5v9X/9ly1CAq3/735S9XBistqTfV2U06h6JV4D9DTuNxSm1T1gTpzn6uYM5DGBYdvm9NuGBL6yKMhfBT6aY3xrifeswD78kFognM71F8EthN24aIFJHRwrwS2coaQA/FJ9q+4Bf7qIGK1ywnwQdu6sX0T5HrV9NGb24dG9UlrVZWaHAd9y2kLTYSb3dNlrRtsCHmkWyDjo32mztl42WAHhlyfwdXP8DsGV4QvZEpsPMPEGx+3ESIczpA6YNzPlbN2aHJXy8zxaO3mWzh2+2Be9W8w/nUdvC5Jda+oSV9NhA5rcP/E6i+qT8jiMzXYzOla0An8VUWANAubzHF3ZYO21hRxcepsgYeJGw6NIgBLmackPlyq5W3A2A+Jo7INqj9ZKauiLAERcUEE8QuDzCPK9Tmsji7w0zxkeAXYdidADw8NRjTFsJY4AeWAKcvk/gxU4lnLR2oOvgJ+jpeYoDSvkpvsfnFM8T0I5OOhIoP0ExWkCN2utyCQ9+TncO1FiiLndYNX2HxzLvHwXoXV/FA12xM8rvJIkPZXzzR5DZvOdTVN+7DnRHaHM7RH3X4aEA8Z73HAibZfdj946wOtzeXSO/tKPrUphNBuyKC+xAcVHMDhYF5wcBkUAoc6owtH35eSbbg4vcn+3OQTFmZQYWKkcBcmtKElAETphTjlKMFBsrnli1bDkgmcfr1XaktsYOV1cxUDIH9yLFKbMs4FcE/DagwASvjbiutYBs+9o11Okl2451q20zLu4mEhc1S4PnSfnVcBQEpdAEN8FK7q5c9f7ceAFP96UxsCCFspbKZYuY5sLPiwI86yEPAADDp0lEQVRUTK86ATd+Jm4ydY+6J5vYXi6qtcAVP0+3rBlkwJUAmoU7DfyyUX9Z4761tEcedfEzjb4vZJdFCaOypATlCss89Pz0ZB8L9ArRFwjHH73yU1xO5mJ+9GEnEvObcjVweWr6T4Lf53/92j759fm28Df/Zat/93tLIva3/g9MeHZFz5e5UVey7POo/wOCfpJ0dMq0nzbtj04tRvYK55LJzr5oECPtB9msP91u3wz9yIGvArdXs/vmU9en+r617OVIZCdHkuJ9dFMk08urwuY0lJ/cXtXbpaPCCpmpV8BYqQJ1dKAAi9mTm7dAbiyTohc3WCWubRXJjfJKIMTS8JICMrIMKy2l4HgTKkw9vBtWHLdyXOOM8Qcs6Rt1jxwnq9wO/FpsKcuRVuF6J30DbNkBkjuVXl/69CvpEtlbxDKiqm4U3yY8gq02+/WNNmNYjU1+qZLfOZIowHUjRc01ALA6jWQKNX5BvR9ubzuuXzuu4PFlJAcAh0bWK8t7eEGbHQOAXXKLcXs7uacdhdetcfcCWjJgk0pUTE9A0sh5JREEIMX9MgQorvnkhNxezrvoyDjKH/Iwo2561vEc3a/MLW70MWB3XCoMAB6mb69LEJPik6vqa/dC8Alyp1CanWx7cr3Avg4RcLs4IerRqUZUXPsMQD7lOD29ADfa6RF2gQh+XdT7uektWHukx/fEJNZT/tBuxybQagPslO11Y+2J+0n1CX5l35Zb1UOMs7rnAztyz7vA7z3sQxTghyEEBUBde88OkgTZ9thI/hussiNFxYzlKbI9KD+BzQPQQQ87UFribH8IRl1vLi+LQTF6f/y54CjF6NWjILkrm1giQNyeroQK6lBxRGxLYiIuc6KVLE0gQL3MdhQUWksN6q+kBJcknUUwCU5lqbZOMTYlL6TYggTFGvda0HPgC2EntSf46dqGBFSbkjRhssaVvQBAJWoEQX1ez5HpubqmuGXqj+NQgD+4uJ/cX4Fasb3yJfMAHcXMiukBPZm6PHQsJD5YxLPz5s2j1Womcc4plosbnPHJe5Z6480M88SFDEtH1C/rTfAT+PwEZV2XIvTK70zwEwA9/NafT7JD8PvjFTaJQbVTn14crBcITe6uitD7ur2KATZaGW1wn9z9nP1w3iW21rm7QYubj/UJcH6HiL/mR+oLglFV6Aeh+pFYUfipFS+LzXIZjLZK/PMN9v1fbrcqub10eKQAvzXvkcl1xc0MLkX1JVHfl6zaPlfYfMTF/FLVzjYFCLI1LV9FzQAsnx7eAqwYFZiL65tL726WJi5XdFgN8Kssb8PlBVx5xwESCpDOi8pljSSv+O4FwG8u781ss6wJbQ52C0biwuJ+L/vgsC1jnNZqfpaUb1mOhJApnIXru+wIo7FarIX5AAtGVwG9WptKl8ykJyvs+8eKbd23e10b20YGoCruV0P9n2r8YvBrAywnUEhHKQ85ubIbV5dEAa9bAd9JTVcBKlKGsm7V5wlsTsmFkPPnalsTAAVCgS90n13frU+M6Lqex8LwtsWduLlHg0SJ4odYK9nZI7NRVKiv1lmd1qU4nQDGz+OOAqHUn4zndCXQagYAHRg9/ARHxfJw2d11INjJM09Maw9cWtX7eZgKfsQGu1TCEoHficncp+zvjKCm7zjlLM3ftQclLlwT/LS8XK6vCp1bcI9zh1Oge/+XKLuPrQXrVX5Sf+9bi+A39D1ifWR73x1vJ7NLrbmsjMLOAgY45sfgJ8A1Arwo/A6WlVIOwLWKMhaxlLtjvO0vL6W9p9Rd11H3y/y5ALub79pVmG8783NtZzYJlUwgmJFmOzMVV8wEhOutkHhdLrDbV1zifr69qL9tZJ3LcUs9AH1mVvATqKQMy4gPytUV6HSU7UpJZedGlkt6lKHopP4ET5+08e6uwBgFYJAZTnAATKRebx0md31jEqU/fL6U60XU+UnpKbFTRgmQrulYwnIjxTVzqPeTAkwjMZIJADOmjbU1Tzxsqy+6zFJdBhXlRJxOVugnp3D0wwRyeN/X2OWhFvOYrqMuDkFQrWJ6LRP4dHSqDyWZRKwvkQLnVX+82L674i4b9xQDFyIxPhWdqwjdX1OGt+z13bZ6ZI6NH/WVzXjhFZt/11Bbe+X1ln4p34tKzeM74ztMYouTIuU20Uywfz/Wg6yZfq67Y1DQhkcGPP0CMtSMt5p58W0MN93j4KcC5wXM7IvBj+VEKnER/JJYRpTMMvEUBgw4+DGhOYksbJ7gxwy9fKaqFDJAVC5wXgLdIssom1ndYrWVFB7XtlsVSY6yApRhLgMLWE5Uk8y6yrWUsrCVLfnbOufqJn7Ns2kySP6mjfBGuy1976gtZIr0MgquVxF7TGKYQhYtqYWzcJERPptwufekddqKj7ajsstt/MNl9t19BfblPTk2551aiqZJqDAyqzbrODV/HIn71dLdUc2ypF8dV3wNF/HgbBZ7UDIi5Sc7gcurJIfUXB/4haByGdcoCFFxDn6Cz0Dw0/1AqjPs1jgFXI+xZ9MVQ/Pc40xfEfzaKHk5MYepMoKfQOVVnOAnyIUAVMzvOG50rM5Pzw8zvrGdvSi9LtzUDgqZm2jCdhNe9EzX7REHP5W8YG3Iapf9DWv6lN0V/I4CO9fqpucBv6PjUKoTgPZEJvqP22eFz023unu/QAF+Rvzv49DtDeDX7AD4vu0k4dExeYUdLa5iqQpwKUH5YQdC6DUBOlkjCk8m8Oko6PVnvRCs5H2eWVHpTOcHq6qdBdcDKPqj1OQ+1KbA21AIWLH6vGLbkLzesucrebCKvkvUJ9f3kgBRIbIUm0pTVKisrgwlLNb+8J2t+JK4ESpPWV3F/XZSoyjwHcjOcVnsOmKPpUApg+SDOjLkyvoSFQFQUPRKUNcDFSh1udxleleM+dIyKXlRIkcuuk+ECHRqbxP0Knimjor9OTDiXueQzMni502f8aNlzJlk68d8bElPPWnr77nH1l5/k62lc2QN/cNrgdu6iy+3pIsAF0vD1/3lUltz/sW26s8X2goU2JrzLrY19NeuBY6J3JuESvSWSgH1OgC1mues4Ppy2vGWXHSFLbj0Sht327329XPvWtYrtSwF3wlgNlva22W2mA1/i79ZassmzLXV02ZaEj9jGiVKaQxnyKAFsGjsWCt76x3LGHK/pTHtJp+pPiVMu/bjtHwiwx/dsIIwFhlfjxgPP5fsQPllAr31LFdac971Nu7ioTHlJ/jN1X4OtbS5oaW4u2xj0+y+5O+OUNh8DDV+xNKY2+fhl0MRc0kqmVhid8UUJ+euYl8H/buljK4qWMP0lqpTTvkJfqUFABIlVrv+hFWgFmsYTFK9+KSVzWkjrnfMxfik+BayHnPR6EMovqNAsNVWf3LM1rAHeM3nB0hsHLA1XzYAynpL/Gq35U1qshXv72F0WIGNuSfPvro72z4anGbjX8wHfidsU/Yxyl1OOAW4IZMYYAYgTGekVSvKp5FY2w6yLK6QOYypteEGy1QWIrf4pNSUlJ+Hn1xaQU6v9Zn+4Kd7VNKi0hipvxBOHbSu9YT1dkqCnGQ0lZ7VzvDRw7NQn7NOkeyg6NjDz8PKKzyv/oD0UTa5u+6TKqwGU/wQqLkhCSE4FaOT+jvE/7SueaFLrPdU8gJYvfJTt8epmdQNAl4/yEDKT4rv+I/ddvAbkjC81jy/KPyOo/4EwOJvt1nRkz9a3dBPKGkhBjjkE+KA7zv3V0mQZpTftgdHE/dMAmiVtqui3PaUFTNeO3BvPfCauO6hJmAJevsBmKwBmPmjzqN2oLom9lrnfV6HMBQInZXyHSUoSKyposoOVVTbsZqNZJ1LrTaJOB+tdSq1OYz6O0AGWrE/1eupUDmfPtoC1F4GJSoLPv7QFn30oUtY+BjeTlzqhtxsa0Jl7s/Jot5vFUMIqDsk9lZIQkJF2i5LK7cYYMqtLgBiWWRzlaGVEtSzpABrViwGuJMs4ZsvUHDTKftZZ/U5SrCkODWp1jZ1eFQp2ysFCBDlAguWOSQ7Mnlm+lRig3MmW+ncKUx9GWNl1A2Wfv2pFVMsXfrRe1bwDsNQh71k6c88YYmPPmQpTzxiSY/91TKefdIyn3/a8l9+3vJfedEKX33JCt8YRkb0dSum1rBsxHArpQ2v8N2RlvfOCMsd9Y7lvDfKCj7+wIo//8QyP//U1nz3HTWW4205U6dXTZ3ibC2gW08YIZu2v9xFFH2TbCrgmM9/lwIKvAs5ltHJUzX2B8t7aZhl3ni7FTKiq4ThDtoZXMWEHLc7mP5pXZMpmxvfchcFoaAX3SksAKaRPJn155vtk8GjY/BbTT/veg000MRmBgckK9kRB78UhpamMsHFwY9sbzr7OKLwK2RVZBllLcWL9zLYgJZL4FdVBexKj7t4Xx7uZ+k6ssokLGqWtzGNh70eTIZRMiPt+6MA8DDwa7K5bx0kjncQt5cEzOcncHtJgLy/1xaO2G6zXttgk18oxb3Ntq8fSrUv7sqwzwdn2Yc3J2OpNnpQin35GGViuLv9w48ODym/Zsa419Er16ZBn2EWt3Upqgr4qbVNbrAA6FZYCnaCmMDmXV99RgDyyk8ur97TPWxPj+0GcZ8DHjzL9elKpQHNDsZcn1qBCwuIW2YAPoGKhMcpavViKyi9q+qVnz6LnVrWyc5fYnm6HsJVCtTFC5X04M/XQ0wvgJ/KXoCxlKSeJwDLnVfbGhlcub4d05Xs4B7ijoKmh58U3+GxansjPAAMleltHY87DfQEx6Mcm7+H4Z8XW/4j31ndPV9Sz/cFCvBTO3L3J9iHAPF99nzQ/TEbVZVfZDuJqQl+sn2lvXE+QTDq1nr4edANBL8zgjGiBKUGBV8BUKZzAbC5EqVYXMaGtDxU1hq6JZa6TK4A2FxYZLvSyDKj6JTYKEUFSsVlMWQgbcJYB7cckg8qVVHtntxbBzCKjrNJXCwY9aat/PpjxlBNxzWmQBvFtxWVuA+3eBtdLTXE8qT2gro+OjRCN1nxPUEthfjf0i8/de7tgfxs20f2e4ey3CRx9LO42kYUnyCqn0PQU/LDwy9tOiPvF9IPTOdH3rRxljnle8uc9C31Y2Mtj7iiLH/sGCsYN4b9st9Z3nhAPfF7K548zkonjbMyHekZLgOkJViRXk9jkCpudR4DVXOm/EC5xVjU7TggPoGOG9Qm768Hwmmz6L7hezPmknzhz59LVlplR4V0qRQBPh0LyWR7K6BeUucV/ANUScF6wRtv2XpGmxWiAAW+cqAn8MXD71y2y/lsr/aMLGf6zNfXUr/5xgGrYJCpEh5ZTHCepwVFHzLGSskOwe8rYoC0tCXRQ5syFqPkJA34pU4j/ofHmMowgyJGyJeu77CiVLo8gF9BElvaSGgUp6G2KqT8mMZcBvzI8hZkk/jA9SxhiGnJfOb1Masvjzq+FNzqNWSVV/K9y1GeyxiltYSFScsouVn16WFb+SHDDEbW2XwU9IwXqu3HJytt7ENl9uXd+fbZHVn27g3J9s41q+2tK1bbG1etsq+e6Au/mNsr1xdz8DsEPPZOb7YW0sdORaGsji1hVSOub1/4hcrPw0+Kz0EugJiDny9H6Q9+AifPFvxOAVTvwqr0pY02lpOUqAh+7UCnibaZTk1jDrO2MVdVSRWv/PT9AOww43ROqhNEcNZ76kUGnC6+B1CVoe1AUR7mX5ZO1F0f+AmAIeg6Z6B2pxBD1OcwQVNg87E+gdB1dwA+P9UlCr+WHyiM/oYf4cMsy3psglUCv513fmz77vzIDtz1qR3EFS5hvP22LyfhClK3x1/gnfmybGJxlLTggu5RJhd3VDE6bwJjPa7svvKKmALU63NRgB6YDnioQe8KC3hR6EkN6nVzGdcFQFzdigTibkuWoLRy7FApLjP1h3sozVEHitxPV2DNX9Ji2tDUZ5z0w7e2HMUz//33bPaoETb1tVfsh2cetw/vus0+uOtWm/bai5Y+6XvigYyxou/3QG6etSjpk5Vtu9enO8A2kWyp57+LVJ9UoLo8pCrl4gqAq6jvU03ffilLYpjbyARL+ck9FoyzBTwSIamTxpPxZQCCAA0IlRl2SZGFs4DzNKcmMwDX+ikAivdSAVg6sEoHkhkzJzlXef0sXGWZrgGzrNlTLJtES5YgxnkOxdTZ81GsqNlMAJfOd6+X0iTGKOWZzvdkzEWB6j4+k7eACTR8f/FSFN6i2UCPXm3OZaXLiVcuo27RGV07Mv25GWxRgUosen24ZVyLysP9dRNzQsUXVX5Sf9E5g1KC0aXqivcFxqY5st2zyPjOfpOYKeArH05mdgSlJLibKzSqXnE/IOQ6OyhxSR6DMapeLq+GlqZOPYqrftRS8bxSF7KgiKJmwa+EhUPFFBELekVkWHPXH7UyMrK1tdT3VbBWkj0aRYyp38A6ykrG1FdTC1w8k1jjpGYyuUcYUtqEWwvs+F7N7FvFyPzVzBBcRf3esvd228K3ttnclzfYNCbgTHi0jBa9QhRfjn10S7qNvj7J3rx8lQ27YIU9++dl9sPzJPciyq8240gQ8/PwOwwkmuYxWYHkQwelKprtJ4Un+Ml6OJfyk6kbxPf/dmnHB6UrqtvrWM74GYKWslMaLR9TfmFPsJIicn0FTWVp9SypL6/iOEqttTBgtFXtY6iww9T6nESBOdeXe7uBmAOgXFV9Tibo8vN1olwPsxS5R21ugh8/p5vRJ4gBTym6NhRdO2AV/GJ9vr6AOoRf+1RieJOAqL5Lnw0LmgU9KT8dZVJ+gl+H3GFifgKilN+hsYQQvjXb/xVi97PN9KQutNyHx9L+9ZVtQQnuwh3OvOZRy3jqVdvEIM7aZIqVMyhczgoSD9tJPMh2kJHdJncR28G6RiUotuXlO9sJIHaXlLKPoMQd95QSNyzDfeboLfq+gCmr5579HH0sMAo/nR8sqwhgWMoR+O3LJVYH5IoWLAAq81FZJC+4to/Ca2WAt1AqE2R5leAgO0uCwfUZM3Emm8nK6T+MoRH+c1tOW9rCt16zhW8Os/mjhtvKrz7lvtlO7R3kz3OUn+sQf5a9GZnWmF9grUBdAFQiRfCTmlOsUfE8JTeU/Fiq6S68JxUouKncxUMvPYSZYKd4oDLAel+xvzwNQAWieo7igkFWmDIefu4MYJU1J7DsBZTIAKtMACd46VzZ5bz5MyzXG0BznSTMIsyl1S4LFzaDP1cm5UDZuKyZqjecO50OB2WhiUFyT94CAQ+XH7CVoGxVnO2tTH3KCQywCK2Kf3jU013Mf9tyVHKtAPjsi0yoYao3m+pi0Atd3/jx9R6CHn6a4ixX1wOwiITHbDYKFr+538Ev+20SG1pP+d5BK0RtKeYXhV9SFH6oNMFvPfBLA37rFx+znJWoN5IdRamtuMAMOAB+xezWyKUVLVfQqZHr22pl9PGWskdjI9Naqrmvhn7g8vlMgmG1ZfaPrQCQmOIY3Olvjrjkh85TiTWuoWtj4TuA7/VNNvP5Kpv0RLF9/2ChfT00zz69PctGX5dsI65aa69dvMpePG+FPfzreTZ3dLXb8LYZpamYXxR8TvkdJAbWOL/Tmha2s8QoGGwqtXdsSSeGywpkFO+T26s2OAc2FFxPIgXQgK+NYKUApOTFCTotji9sc8dTSp5EW948/FCGUn4Ofl6phW5z83RKYKYDIBUYk/Q4ROLhFBDqVtLCl6joZwiHHzjQ8dluEijHyP4cnUn8T9NfBDXu71HpCvA8yXLyY1MpwAZmnRQz6xib8iygqtB5BhCbTB0iAIzNAOT6Sa4fB3InQjseqj+fDFGsz8X8AKDg1/QdLW9fm9V/abb7iy4r+mSXLXtziWU9Pc0qHvzSVl98n81mrWHJl18SuMc1zMZ1Q/lJ/dVRnyfgbUX5bEfZ+KM/12t/TUD0YHTZW8ARtToAItsldxXbV4hrHdr+YlQcsT4d64tIdIQmF1gQFAAFPyU6lOktoGykbNkKCquzKLbOs7o0fo6kJJeYkGtbSweHAKihC4Kg+o6lCGuWENfjL3w1MKhAGRVLEeEmr/32a1v17Ze4p1NcEfMBAC9VKYWp4w5cWSVASoCUzLmzAMTBCpd69fff2DxidTqmk0SReyvYJY7/3qlDX/+nshfBTxDMBVJFgKeMqTGCpssYC0RLUVxYMROilSyRCbQqmC6QkTmW6V7/Gfce1/L5s+UBNX+PzgU5XZfaE0gFTKk9PSsfF15Wys9Qhuuvo7co+MpX8I+JjJCBlJ/AWLuaLDfhhXwm1ZQznUZj9tWuVsn+Y3VuFF/R16J7hHXuM71+10gOyY6JDLKtoMC55E0SG5S4rBsN/BhmkMQwg2TUXzLKK5VJLsr0apCBSlySKWxOnYLao9MinVaz9fNoQVty3PIocBb8Cp3qA2ZpdH5wnsfGthwSG2XFnVZdc9LKmd5SSrnLVjozNubT2ZHRQdz3hFXSs1s4nUJpoJqN15dBRjlj3FHLoZMkl3BVGjuBF7y1yea8VGvTn66y8X8tZOFTvn1+Z469P2i9vXNtIu7uWnvp/BX2+G8W2f3/z2xbO36/bSPJsRkAbqK/VzP8AgOGFDz/qpm/4C24m4eAncCnpIdbJcnrVk1W4bXAF4OfL0x27iUxLyqyO5ejuFBbAmA34FE8r3XBCTu2iA1qUmgZEeUH/HRPh9SVh1+YZDmBAt1L9XgbpSQnAVQzY+bbgbM6Pk7J/RXUFCuMws8lW3ifgQbdzORrA4Lts1lKzP+c9hl0mvB5wa8dt1dq7hTPlsXgp2dyvW0K5Tfs51Bbm19j6Xp8eR0PP6m8DqDYpowv54fHcw9Q1FFxP7m+gt++LwLb83kPXQZbbcUrc2zRtU/b2F9fZIsfeJCWsqm2fX2ibS/A7SstsjqKnV32NyxLqSsANHEWgA5VxnUdBUaZwLdDypCjh94eFJVMqk+wE9wEwHjoRQGo+xpLiAXSYSKVp5jfZrpEypcwb29Nku3N5LuBn5IfbmABCQsdNZFFpjo9lbIErWwrXMxvI25utZtGM8fF8kpRYOvGfmVzPxhh8z4c5YqZpSQFWylMqSGpPZW7KBaoJIauaeKL5gBKtUkBJhOTU1wtlbidwCdL5lkyxfqkCn0BtABVDIwrV1InKPCEAPTAix59yYxXibrXQ9ErUA8/gU7nHogehM69lpuLuXNBFAAWC7ZyaUPw+fN4+AmAmneo66X89yuhuLtsMf8YvPOO5YYLlHy/ro5ng5/fLqcNcyp1EfwmsLzKwQ/lFw+/xI+DvbxKdqQQ70tVvM9NbSbTS6IjbQY7NRhjlc4+Xg+/fMpdiqX6sEIsF7c2h8LnDEph0jVUtLbDKirJ7JadsC3YRpIfdQw02JnOWPl1DDygdKWM5xXOYj4fAw3yETNFfE+xDDAuHkms77lKm/RYmf3wgLK6ufbxbRk26vpke+uqdfbqxWvs2f9eZvf//+ba4P8vqn1WE4uN6F6hu0NFzjWoUY27isHvCArpMNa0kPHtipUJfhzV4XGMySpye08AH7m9KnmJbXHTZjfA1s3wg8NzWh2QulRsLNdY6pHzptmH7Qj9erGSGEEwhN9JKTm5sD7DDMQ6SbDsZi+A4Cd39zib19oZLS/4dcqN9UkPwc/H/ly8kfulUvVMfk7t49D2NnVtqFPDj62SuyvwdRBTdG6tvx+F2DaZxAn9uw5+UoyCLfd34oKfAHJR5SfgnZwemIeflN9A8Nv7udnOj3qsjELNKU98aRPY6PUdVfrLHn7EKqdOok4phYJklA+dHNFYn4dgtEZP0FOtnmr2ZP71XlxgmXdv5eJGz5XQkHl3VwrPKz2f+RUUZVJ+LSQ5pMI0VCEYrJDmFoZvTUxlrWC2y/5uYWqLVF8NtX0bVgNDkiQCpYqmt1PuEnRmKGOrbg8UDKpQ8buN/MUuX4RrOGWsLf/iA5s16g1b+Ml7rqBZ8bd1Y5lWjau6LSkoeVEmVzFGxfdUYqMJLoJayo8/OAAmkpwQ+BTnk+rzatC5w5grfgY8iqMJfFJ/gplihyqRiZbJ6NyDzsNPR0HPm9zmKPwEQD1fJoUYmNSigAvwMLm7pwOPDPUKXF8BWUoP0OnowVfFPx6aUhO4xPzcKzkSW82+/zFqDW+NDSoQ/ErYVhcFYLzyiy5Vd0XO7BgZ7+HXj/Jbq5q6z5TsoJ+XYQFpP6ifFwDS1ZE6VT29gI9QWfqCAH5qbSuizMXDTyDM5lombm0ygwgS5tLjixqsrSXWxyy97dW0tJH93VXI2CkKkbelUPMHADcwAr86gczwUoqggWE1xxoGJ2xYetLWfroLd7fUxj1USkmLkhyovpvS7O2r19mwS1fbCxeusod/s8Du+r9n2+D/h6G2yxmSAPDcFBcAWMkKSw02qGHIgexXh/lLHsCPbGsIP3V4KN53FEUoV1fwk8n9jYefYHccl/nI3Fan6Bz8lPQAjG1kYg/MOBB8RnG/EH5Shu2Ci+6VMtT9uNMC6c5vDuLCBrG+jgU9jHBvouWN+jrKYFzcz6u/NUEBdpAxDuGnDK9vXVOWV8MKAJhg1hHG+gS/k2R+NdDAJza65pJxVgwPE+wESx/3U42g4OfcXVxfqb1juLk6Sv1F4XeE+J9Pekj5CXpSfjqv+5gN8x92W/qIbfbD4Nft278Msi/+fIl9d+ONtuS1N6yMRdzbAcsOhhxsz8dlxVWVuXgfrnCg7gLFF4WfACh1t4+Y3z6gpfifwNfsMrjK5Ab1gsrkyhTzEwQ9/Hy2t4FSG7XVqbZPpqEKijkljR/rRk8pQbMHFagMrbK9dQB7t/qLAZLUnmbpaaaeYCg16O8LXGIGGJC5VDG06+rAJdZwhfwZk135y8qvPqNc5l1L+OJTW8f8vjWMopJJ8QmAtcBOalLusHqCHRQTV6PucKHHfkMh9Bh+zu8dOBXzU8JD0FMHiGKDrusjhJLUnyBYlaBp0oq59cJO0Iu+9nWDUdXngejh55VeFH6BKw3slLwIjw5eoavrzwU+7wJH4SfFJxP8etXfImblBa5yMVOys9h/7N3dilD5CXgegAPBz+8WzqYjZOK1j7h4X8FbTHAZhb3bgMuL20uJy2rgt45hBkpApDC1OUkj6ylHSSa5mMIy8jTKUxTvy1h03DIFP9RdKbV+RSwkL0prQ/ExpICZfhkJxy19MSUsi9tsGaOm0skEV9d02l5G1W+vaiOR1257yADvwD3dBKQ2sN+3Viso1zKFhVa5mrV0aKxlgjOjrirnH7fxj5S4IuYv7sy0j2/NtFHXptibV66150hyPPGnZXbv/55ng//fC+3+/8/ntuDNKVa+eAN7O0jG4IqXc6xOZoQXVsEi81/1Kj9cPqk3QKKWt3r+gE3U/wmEHn5yfV0toOJ+ofJz5SaovIOMlOlQf7DUXBjDO7WK7C1tbMfZr+ngp89xv4efK3cRwFQ/qPf4rj0/NBL3C7o7OunFVdyvZcoRa2e7WyzuJwAy/y/mNkuBSvmhVGNtcAmhghP8eJagp1ifh5+OAmBXOM1FyQ2BTwAU8Jzy43MCYZvKWlB2Xv0Jfnot+OnaoXEBEI/JBeZcSQ/v9uoo2/VJoP42jWonEVJlY1hkPeby++xLllqPoMXoLfbafvHkazbj08mWODnd8pYWWvHqUkoCiq0CV7MiM5sWnWzbRNHwtoJcBjqSGQZ8UouB4qsk4VHhbD8gbMF1PajWOOoEBcGWEIQqoFYXSawdjmLn/QW4zEDV9QkzU3BPjoYoZDmYrRlDfO29d231N1/bVoLw+0nI1Kk1DjdVpSYaWCpFpuJklbhoMotgqX5e19+rdjfq+eTGqgxFJrdXyRGtnEylrCTph28sjWMmJSUCYsakCbaSwmZZPhlaqT8VNuu76vmHoJE/+47URAc3ub9r+KwUYBrlJ6rpy1Iml3hiNisuVesnZSa1JnDJApcX19MlUgS/XgXoO0WiXSMCooApqEUhJ5BG44Z6P/paCtObh5zAJ+h5AMoN9opPKq+aqdeCXtkqVODqZVaK2pNr7NxiVKG7h39E8h5+xgpQf4VX3m6Vl90O9FQLeLsVAMJ4y+c+WR7TXXKp93NGq9y4ax928CtE+WWOaGT3SYPlML05h9KStWRbE1XiQrwv1U1tRvUBvxT+LqYRm1e8Lw3Bk77ohGUCt5zlTFwh5lcSwq8IJZfH2sp0ZvklwYDVJDQSUI2LfmTy8prjVlfTbTs3trOvo9X2Vx+h3OsY/7gzqorx8ttIUGzJZNFQRqttpStjO+db2d0z960S++GhAnqRc1F96ZS2pNg7Vyc6d/ep83F3fwP4/q+5dtv/a7w9/b8etpG/Od9GMk178jPvU4ZEqGbdHsZnacMbU5811UXKr3kR3Q/EyzTkQBndo4Bk9+RGq2M2fzDuSr2/wYy/05QfoOtRLzCubwv/GkSVn2b0HSWQ2TgL9efb4IBnAD/6hdWDK5j6sfY8Z+/YZmum3ETwk6nTo4Wav2YCoZ3K/PoMrYYoKGYYZox7FJ/UBGcBVdeBn+J9zoUVxDhqYrOObWEMUACMZX6lDr36I+HiFKM+x2c8/KT+ZAKfYOfjfoKfFKCHn5Ieyvh61efhV/ex2ebRJ63qTYK6w3aStVpt3z0xycY8NtkmsNt17pOptv6FzVb4cr0Vv9Jgxa9hw/db/nt1lvX9Bhb1VFphQqlVpJQBwlLbVFhqW1FpOwvLgSHZ3kIKp8NujQbXD8wwhNLCAIKaGkM8cZ/a6VROA+gaKDFpzMi2hrR020sCYyuu6UamLO9PXGcteSRgGIBQhWJKxw1dQAHv4lEjLQe4beYvoJTXJpYQbUteazsBkdxbTWDO1SDVSbSUTZ5CzIayDoYl+La4oOYuKC/JJFYnyyPuWUS5SAkJCVkxsFIZShbhAMFv8ecfM8FjLqUxqQxayLJ6JYJQf3J7g7gfMT7c5aQJ37nYnytoppdX4HOJB56nRETQ8xtkewNTkkNzDwPz7/l4n4egrrvssOryIm6tT5S4kpSI6bp3r+Vie3MZ3jDW58GnoweboCbzaq+YGF8JBd7efOxPxwrc9dJ3P7R8FsALeiWYjrKiyymDiZimNssEvij8sulbnnD9ow5++SwpX4fyyx4N+Dz8Phf4AvilfY/LOw53l5Y2l+WdgaKjvm89k5MzGDyahVsq+GWtaAqyvZS7FDBjL4/av1yGnCYxdi5hSpMtQj3OZQz+DEpZFny7z3LXtltTDcnIHeQctrcyfZn5fhUnMKY1l7DTg50dDdQIbqMVbsHIIhv7aJaNe6DAvh6SY5/clmYjr1lnwy9bbS+en2CP/fcSu/P/nmE3/19TbPobZbZg+GT7iLKet/9wsb3NdJy3f3OJfXLFUFv8Ct0zM0sY6tFovzoE/JqIjzUvCOCnXt9mppo0zGS9Gy7nSVTdMUAVwA9YCDYkPXTskcpTAoTzVmKGDWxT7xKcBDRBTipyWYcdYopLVxKqMLxX8UHBT50eAfxCVcj9e2lBa5pCthjw9OCOtwEwAVAKsGnSMetU/Z5Pesht9t8F/BTni5XDAGxXvCwXVhlj5/oGdkL1fABQMHSub5j08PDrQAGeCtWfPt+OwjsqZQf0WoGfjh5+7Sp+JtEh0zUpv2jG1wNw96eB+tvybofVjiC9/yozz16iCj60Eo4l7OCVlQ1g5S/xHr2hpW80WMnbLIP5bJcVTN7MaPgNdAVUEUyvQtoX2sZ0ymNSs60+Od32rUtjTWQSo+XpjFjFePkVbEtj4Oj2+XRwzJjLnoxJVvHJl5Y27HVbft+DNvemWy2DrgJNZW4klrePhMM2dSFMIJv68ce2hID7io/Yo0HWVgXJG0hKuKEDTHiRa+t2abhFQsTF5uDaTqeTgXWVSbTByaXVNJbMyUCP0VQCnfbwVgGMWuBSCaTKUYYqHM5mpNX677+lpelTeks/Z3HTDNtM0XU1I7XygGsaijR7HMuMuE9AzlNpC7V6eYAzD9XnVCbAE/wcCMOyF8X/AqAF0AvGYTFY1Q1/DdSh3hf8ojE/7+YKgFJ8sSxxeB5VhjpXYqVCCi9Uf1H4RVWgAOjdXLm+LsYH4IqWA0vg5yHokh5kfmWlgLGUP3vOoKFO5XnF5xWeV3keeH0Un1d+9Cl/f8Nj/C41hvBrtEzBD9WXwzSXddrXIfiR7Egm3pcyAQDS0pbGuPj1WiDOYnLF++TSZi7HqPPLZMpKjjK+JDvyGFqQR5a3YF2bZdN/m0Qt4Ioph2zemEab9OFB+3HkPnqZ99qij3ehKPm9Jy64kUkr2wFdXW6X7cjsZo1DG//gH7IFn2yy6cOKbeJTJTbhoSI24uXa51J+1PW9dtlKex7V9/Af59qnD+fzjyJF1anttjmNAQbLttnqj+bZN7c9Zh/SxjcCAA7//aU26srB9tGQl/7/1f1lcJ132u6J5uupmfPp7KqpmjpnatfM3vulhjQk6aTTSTrYYe50mNlx7CR2zMzMzGxLspiZmcmWLFm2GCyZIfDe53c9a/3lxysyNLzvnvlw17O0BHZ37J+vm66bbi+A6SOl1IqbDA56d19hz5f7maSc7Siwdsw9BcDzApGDH2rPO2rk4MfHl+j49u44bQNqfgS7uFphu8ymyMBudmoxOfXW4DSDF6z5eR1fwVTNi2DX9uS6AevbgqkCUPpBtUYpNdXpeJ7exr8UAPDSXn4Wv5dhlScA8rO8FJbvcQeQpOoEO+9GB3GBBsVFQHZxB+as2ujQyIvUpBopqjEGld8l1f4ERv43Sx3q49NqaAA3Pc8IgLxWw0Pw82p9jLm4+p8ffq7uJwgKfs0zvreGybhbfIM9N04exdxvCI0y4Ke4HgRHer9SYBzTg1Jk33F1tiXPXGEpX0yw9E/GWMaHoy3t3U8s6fX3LfaVNyzy2T9bxFMvWsSjz1gUc2PhOJiE/eoei739dxZPRHIy8fADj1kqhfX6KTPs5Np1dmLrNmveutWqAU/OctJU4JMNeHRQqQpQVJOKVeo6G/NuVcy7VQG/GtbganBWKcf0tJzNj1J59G1cb7WcnWwg7W3kexpIgesVmBBUANRiVroKOM9ZyM8vXLLYihYvtoI5cy1v1hwrBISF8+dY9szp/CWdYdkMU2dOm2ppRO6suZY7l2tk/Fq127dbNb+HUrZOinXwSTN93qGjgLt1KTB39T01PRQuzdXXOpcYNyqjp9SjwtUMBTi9Fgxdx9fVFQU8uUoLfsNQ9DY6rjY9/HU/f21PIBQEC8OBsyBH2isQahOkhFpp4InCBvIFf3nX8lB0gp8ffD9JcYeBp1m/QNqbic3VimfHWunXWMUz46cxl0wPfjg5z+Yi2yIC8CXqSpvs6nWbdzMqcAfp724gyGxeOs3M9EPYWnGnI4P93kys63Oo0+UAvjzGXPLY9c3iZGXmYb4PV+e0A+cscfd5C9twxvaxn7tlaru3wrZnPJfYqDvuZuZw57cdtoPY9W0Xq23d7Pd2274JJ2zn2Cbb6nV6i23t6wW2DPU3/+lcm/pEmo1/PMLC5tYDz3+nwXHRajLZJy7stUbmCRtz+rkE12Glu8vx+ttm5QcT7GJbl53pHLDb+vhL3wNMejESPYcS68JS5jTNhTPAp3s7l5RwUu2na3oOhSj4eStuwE61QCk75633Hc2K0/svWSd0/163P6T8gvA7tWfAfkwGWKoFCpi8f5Ff1+v4OvipC8z7Hfyf3MspyfMaSQFogt8l1eP4/VwGbpr/k+PLxT3M5GGB8+/B9Ncbh9FYjOsK871qbJzd8h1K70e7rK6tOrQ8BT4BcBh+gnAQfprrE+yuKPXlf/P3GnTW0LVUXQj8lAK7cRelvk4BjgQ/QVDwU9NDdT+lvteDn1Tg3wI/AVARPiXFtj77vkXi1pHC+cSsu/WH/TFcSh7jtOLDuI/IggknEl0co/aTpxsRd/zBiu6434qwY8r/DX5x7H2m/uYBS+JzSQ8/y7D2x4BwlrWtXm9tHB46DtSa2VFt3slrIHcEMAo81Rs2WiMnK+vWrrGqJUu4BTHV4j/6zGLeft9iXn/X4t/6wJI/+IyVrYnWiCN00zLs9InKmXOtZMJU7/0c7PRTPx5lie99ZHGvv2Nxf37VIp9+ziIef9x23/+AbbvnHtv++7tt671326a777Qtd/3ONt3Ja4wJ9vN1WaPHWPlCzBZQqzXUHyvokFawh1xBE6ScweOKsN0oTRytaUZUAbAKQOOcYgRIwc6FA6EA57q6Ls114y0/bXagfoOKz9UF3YhLaOqr+p+/BuiaIMVqzATHYTQmI/C6uUJvnpAB7NJ3Pgd+OLL84RnLDUYOHyuy+W/uj9zfU/fjoJLcXDIxc03hv//S1ygpaMCZep9u9HrwQ/Xl0fAIwI8n5qXJXGhTlzdZ8KO0lcotDQ9+DDdnhLPbG4kPH0POmSi8HNReJk2NLCk/bufmJ1/k82xr7Oyw+O0D1P36LAyYxqw8bbFYxWUuv2wpiy5YzKzTFj6Znd5JKL2Jp+wgBgvh7BhHYXRwaCowHNdkW76otc0fMebyVp4tfiXLFv8FJ5zPilH1WIJlXaIcxOGjolPWdxKfz9OX7PIZ3OQHv7eTxxh1Kei1weNsjw0xj8znTp9mt7cXqAh+Pbvw7yN17Nh23qvxDQGdPgAwgAJqYeBQMAyFn1yevW6rYKjaIA2HM/vZf917IQA/T+F9h/IbwOqeepzgJ3iqg0z6qtTXU30CIhDUnGA3BdW+rZftHL/ud1KbqDcpP8FPA8/e0DNQ0nW3c7vOc/GNGx50qs9z9nJww1k7o9rgXkxRAbbSW4FP6k8psCAmqAl+l9j6EPyGDxzxa6nhIShKHTpl+CO/vr5Pim9QDQ0A6JSf1J8aHqoBSvn54edm/Zzyc/BT06NpOhY/pL7lX7ETOYLy81Jg4q9Vfg5+SVOLLfKFL3EB0UnJl7mny4W2B160tgdeIl7g9fPWwHBsHcfFa6kP1VErauQvTwN/aeqok1Rj0VSJVVM5f0FK7sDTjj3QPMYjchinyH3qFctDERajJqvHTOD3yXL/Z19bwfufWv4bH1jSS69Z6guvWvKzr+Cc8oyF3/2AHeAQz75f32n7fvE723f73XYQjzqpzUgcUaJxLVGE3/swX/tHO3Tn/bafz+/79d183+9s/2/usoN878Ff/cYibv+Vhf3il4HnL39hB27/he3/xc8t7Oe/sIM//6Xt/dkvOf7zC9vGxzvv+r3tevBR2/fUs7b7+Rds1wsv2p5XXrFoTmBmoRTLly+3ekwGqnfgUsP93xINUesanlRe0BtQqfKwT2BwsNkpP6W9I3V6/V1l1yDRe9eD39Uh50A32NUBNRMoAOrpbZB4K3TsLBNq5qi2WfH+aOp4gA+wZbGyprge/GRg6pmY8t9VsfdOjA3GHrGqCYMWj39fApZR2Wx2CH75rLWp2RHPiEsSxqXJ66n1bSJoWjj4pQfhl+aDX05sYKA5i25tBilsFqMvuRp05p5uXiJuyzQ+wtb32G4U5YGFp20X+8OHcIw+NE0OLkBuyqnhCJ8O+Oawz8taW/jMdts3udW2Y1S6eXS1bf66xnZMraO2y5gMJslyaCmj0VKR12vnB6/YlQtA7hyZ7FkFImnwsg31nLezA5ds8BScOPW9nRr4/ir8urmfIeXXjomo4DcIGAQ/QfDExvPWi9rS+z8KVurwAj4ZnXrwI76jbnYRIF0AaP0URDW28qM37HyRRf7+gG29T/mdpz4n+HnuLoIoIbfowV2XPfid4de+AuRc2vsdEHLhdX1V91PqqyBtvbJfdTwcp3X7V51aKUFAeQHwXVLaK4iq3qftEWB2hsNEF4Pve3W/YEfYwU9P1xARMM8CuVOkt4KgS4EFwnO8LwUYCr/eZYEu78n5V0deXMfXD7+R1N/fC7/EKXmW/ZfJdvzJT6zzyXc5iv6BdT31vnU/+Z51P/GOdTzxtp3805vW9thrdjwYOkiuU5THH/kzpywBJMfHm0inFEeA3lHqJI33PW/19z/PVsHzVvbgi1ZEFHCovIiPvWI7A7T58ooLOhqnAbEMxnkySanTb7/L0n4pK/bfWfavf88BHd7nKHcqxp3pwDGFZ+Kv7vKO9iT9mvBe32nJ2ErpmXj7b7xICkbir35tCb/5jcX/+tek6r+yBCKWiP7F7XYYB+SInwHHf/2l7QaGOwHjNs5BbvrXf7N1P/+5bbzjTtv+0IN2+LVXLXX0aJxYZljJ0mVWiWotAYglXrpM80VNEqlA6oTaMilW4yO42SEVpq0Rlw47ZeYUotv8GB5+BmL+ut9Ir/WeICnoaRXOrcR5q3ICHp1w+ROm0CVXg6fw9Y885ZcD/LKDkSmVT2Sxt6tw6i8Dy6tMxd2PWdwdj9ryp7mAR72vZhreeZiFZgCf7Jm9Xsqbxz5t0lKAqBEXurzJlKJSNeLCREcGKa+2OtIZRk7BTi754KCl48qklDcLR2dP+THjJ+WXCfi8wDsvi8ghJc2gCZKMYozf0m8HaHpEzO0Afp3AD/NSXxyc3m+HsdOKWdRp8Us7uQ/M7vFOTE/pHldgmqD1NNlT1etOL+tzNTnddqaPPsIFfDfPATzAd/7MZTtLnBu66MXZQW7y9J+3oT4mSHov2m09QMEpP5kceMqPNFDwk+pTutuLxdRxbGzOAR0HP83/eVfdgg0Hz+mZ71OcQXmdohX+AwAcpAB5jo6vc4txaa+U30XmCL1xF/0sIHaR4+SqA/ZzQe201JngFaz5XVG3NgjA4ZGXIPiGu7t8zfcMRTsoqmFySTU7qUj9nCD8BMDTW0mh1djgZ0r9KaQEvZQY5XfR1f34PXzH951jri8UfvpYKlDwU9rr6n7a8nA7vlJ8Tv2p6SHld2zmD17qWzUO14vr1P0cAF0K7OqA13tWoCBdxExgdAM7/e7nx1rPi59xXOkz633hc+t9/jOuzH1svRxI73nmfQIwPv0OYHwbML5tXU+8BRjfBIwcLH8scJ+39bFXuNtLBI+Te+9xyvI4Zy1151f3fZsffIl42ZoAYR17p1VavdIKnyzj73zAc0guvvM+K/ztPVZMFOGPVxCMXPzycvHOy+GZidLTU5EOADMBZubtd2DbDgSJFEB4Ne7AMVkf3+FF6m/utLQ7fue9Tv7Vb4lfeyFIJt5+uyWgBmOJKOAn9bjv335m2//l32wranETv872+x+0vc+9YIff/cASv/nGcuZSX1y+zIoZuymng11Oel/BKI/cawroNBdrhEbKMFgLdCmpq/8JjFJpw+kqMPNGYbiXIrh53WMpwmDd0EFSX68GjYCnkEmCBzvGgLS6F79upTfaE7V0vqU9+1pA9QG7jCDs0u/6kykygFzW7/7kgVCRdvfjODcDvt89ZdvpeqaPPWoVuLhUTjljh+bg04eRQQ6nKnPnDFi+zEuBX5JGXFhpS8c5OZ2tjvRtZy1p8zk7vPasHaIZemAt8NrSaXF7+y2Ng0VZWFTlAL5MVtqk+gS+LK6oZTJonOk9A5FBR7gEtVbE+0fSMT0AiFXMBFbIyj4YldHU7uIuMvvH/d4Mjphnf4cfH2coWVVrAHiCnj6uY0C6Jrvfulu4F3QBQXWee0KovYse9K7YGVTf6VOkuai+M0DvdC/w60GQdQO/bqDQTXdXaa86vd07+SLqZoJfP4PBanScopbWSrendycjKEpRUXoagfGUX7C5IfhdFGwEQIApAJ6V4QBp6fcakREkpRKDaa9qfgKgoKfhaIHPs7riZ57CU8+DH0C6wO9DZgdadxMAPQi6JoWDn9SovtdrcFBblDJUEwOYC35Sf4KfU32C4FkAdw7AXQ6Ou/wEfl7qGzBBUMf3PI0ND36q+wXrfw6GZ4LNkD5S31N0fftW8Q8K4y6djLs4+DkFKPj5636lXPYaKfXVew6ANwNfoD6IIzBROLbDEj7iUPYL39rAC19Z/4ujgR8B/Hqe+5T43Lqf/cR6ngaCT38YUIRPB5RhF6qwG6WoZ+fjb3sKseNPb1j7Y28CwzeuCSlH917rw6+YouWhl6zxj88Tz1o99kv1KMY6fOiq/oATMWaf3tEgYKgoIL3VIW7do5V7chY1x3Spwd/e60UGcPQAGPxYYJSt+9X4PfXLe73IvIvbFr9DTfLMvpufRe0vk8jg4/Q7fx+IO+7xYJmIWkwEkPG3/9qiUYfRHAiK+Nfb7cC//Nx2cDRoC7czNgHH9Xzd5t/fZ7uefNIi3nzLEsd8aekzplkOxq25uNcUAKJ8Nko0q5il2UJGeHJ1P0QmCh64tF6FrZb2e1lx8wwQ9u9kNGS3ZWGtJaNV7Svr6ZmuAjyBLl2D33StXSQCvRgNgjMLGUVEMtDtPWdMtcRHn7UCoCZLeqm8XOq72UQ66lvwy+A2ScbdOELzOhMgJgK/dXc9ZRs/A8Q0OlTvi502ZIexrI9mnzeO+lqSvPsAXzJ28V7KS8krHSODNKAXBgg3odS2LCIVRQVm6k4v93Dzub5Wye5sVS5HxnN+sINbmy2CGl82Xdfs1AsAj3k/QS8Y2XyczUB0FkrwKLc8jnB/t4ljRk0FZ4fjSN5pa8gZ9AxIAyEnZim9gNpzUQ386opP20Vqe1cuwDAU37mzrOYSZwbpXwxcQOld8uI00BvqvmCDXaS/nZfsti6g0IF9fBfp5hnV+khF+6gBDrJV0cfmw1lAIhD2kFKe4F8Ab9ZPaS6Q+g4Aeh1f6nVXANEFoOfU3znAdpbU9izzg7KtH3Zw8cHvPB1lge8Cc4bnqBXqZ2lmcBDoDAlMUn782mel2IIdX3V9Lwt+vpTX+fLJ/+8iv2cZIXjwE5AFLr5f3yeIngZqgqHAJwBK1bltD6f81BjReIsHP77PwU/p7gAKbxAIDlH/E+j0HAl+vai/DuB3AuWnOI7q0/OYlB+heb+ab89amUZebkH9jaQAywGkg557Jk4stdzX5lvnC9wRfnG8dyO4/4Wx1vf8GJTfqEA8cxV+PaTEiu4nlRYHouuJ9wLw+xNKMBiCnT/aHweKxAnS5paH/ky6/BcPfkcefMEDYMMD1BAJgVDPWnnR/fEJD4SV9z46fD/XOxPJzJmDoG5WOCt5/zOf+7UuiqgjFt+jGxuBZwF270V/4KzjvQ8OP/P/8CCNgEDk3cuhn7vvDwISwAJRwTQNCKb9KqAUE375a4slZY4kRT78i1/bQdLlvcyH7eaA+A5ebyWV3ggwNwLZ3X96wva/8heL/uRTS57wraXOmmHJc2dbysL5lsRVuQSMV+NWLbEErd2RniavZ8xn/SpL2LDa4vEETNy4ylvDS+e1BrO93WTei1u33GLXLgN2S4cjevUSDs0vssgVC72IWL7AU30R2IXF/0HgE9wesTS6t2pkpXHbN5myQ6IaVezvJt35GM2NJyzytw/bam51LH8bP8KvmQpgsLlwwoBFUVtLoOYWD/gSZFnv4EdDwlN9XGkT/FJwXNk+nw4tNbgDZIFFTG+oo5tNpHElLYOjRYpcz+Dggi2clGNr6MDmMeycmUY32Ae/LMwFXAh6RzwAXo1GhpwVcmMRHBUB+CnVZQtkGILnrJr32o+escvnaYKeE/wwVqHRceYUR8uCae7pXhRfD3W/biCo6ASCJ3Fy7gAO7cDv5C5oCFDOaLuD4+GdmAN0o6Lk9Hwa9TMAVDq2nLM+usJScS7t9eCH8nLwk/q7DEQVDoTDzs2usws4pQ7PYll1jjGbc9TrLgdNFAQywW8ApeWUn+CnBsh5paXq+gI/NUOGASgFCohlfnCBtHd4DU6Kkl/jPAr2gr6fn3NGRgWoSsHvNL+Gmhmu6ysIXgaQgp8bi/FcnoPKTymu4Cfo+cOpQSk/fb6fp+DXTd3vJCMufvi1MOjs4Fc7AbcLmh5/G/x+Cj4BMOHbNHwE5wC8CcCPeyEvfWOnXvjag59Un6L3GdJfT/l9DPg+8sIPPsFP6k/h4Nf++FvAzh9X4edXfkcfetEDoAPfEQZxFY0PA8OHUIIPP201Dz7pwbDy/j+xovUoqpDGCl1Id0DIf0hIcNRRoZLfc22NKEVBlv3h4Wui4n5get9jNHj4ecFnCTcwiu972IOhQt8nOAqUDpwOprnY1mcRUpsZpOBpKM4U0ujUO1CKADKOZkv0L2m0/OxndhAI7iN28nrHr39jO35/rx144nGLeuMNSxr1mSV9M8aSJ42zmGkTqGWNt4PTv2XEYoIdmDbFds6ZZrs5u7l/4VwLW7LAwpbOs/Bl8y2c50GAeXApQ90MdocJcssWEPO80OcPLVloexnz2c2M5TYswtY9o2bS/ZYC9JJRdvE0quK40BZ15yO8/5gdBHq77/iTbfvt47bp10/anDv/jBnALv68MVqFeWnWhF7bSqqbzoGgVBodgl+8LqR5s30oPq6kJXPzOp3ZvszNZ+jOnrKdDCdvW9hjUXR8c7m9kUUkcD83ej9BmSuGrbD43fw8xlpKWEdbPqXcti1ttlzV+v5u+DnwXQu/2pzTpLKkuYDvwlmmRE7j7nTqnA31n7VBYqiP6D6H2iPV7aTWRwycPG+n2s7Zbe1YPJ1grq+NW5inANZp1FI/SuwY5oKdNA9030PKL9AAQf3R9RH4lPaqyTES/L7nfaXBAqIHwPBgbU+qT+pOXWAAdgZQDXFQXCnwsLkpyu8UzYZ+TAYuaswF8Ap+DoDe6AsAVDNEozD+fV8HPy8tljLk17nC1/rhdxbYCX5SfUPU8VTf81xe1EVWWi2VGYSfnt5NXz6vrxsJfoKd1J8AKPgJfAKj4Nez/Cr8WhlzaaP5oaeDnzq+N6v7/WQQOjgGc3UURhC8CsLYb9i+eJ5rcc9zLP2lcbhHfwsIv7b+5760vmdJfwnBr/fpT6+B31UIfggISYc9AEoBvuuFUuCR4Kf6YNujapQElN/14Hf0oef5HCnxw6jCh56z2geftZo/sppFjVD2TFV/AIZYNVXQkSxFzZRTM1ToY71fCiAFNgc3gc6FIOr/2H1NmcBK6HtdFNJVVhTRaS7g9oaXigevtOmqWz43OPR5fU6vC3it9zPvusey7qQ5Q/c59be/9Zoskb8MdJ8PUEvcg2rcQyPl0IMPWMQzT1jYa39GGb5nUaM+tFgs8MPHfW3bp0+3NTMW2KoZ82z1jLm2dsZMLzbMnGXrZs+39bMXeM9NjP3sZG5xL7ONe2ZiDEu6vX3aJC82Y58/9+XnbD6p/B51bUl5d1LH23L3c7bxbg4m3fuSLeNk5rwH38DO/VOb+tx4W/wqq3+fNwI+TEtxcSlhoyMRm/gIurzZ02hsKOXVLi9X2hJJeRNXAL81KL+NqLpNqDocm8MXDzGc3G2HNrKfG3XB0qOp/7G2GoV5yUEywgNcddvPcaODjLFEMRKzaWadLRhdafNGl7DPezFQ6wvGzZSfVKCn/IKqL6D8RoIfarFsyC6dUY3vnJ0fujAMv1O9zBz3nrFBurwCXx/AU/S3A78TxHFGXU6iitqo5R3fftH6SXmHpP6A4DFWWepW9DLzdxV+g8zZ9VIT7N9DR0UNDkJd3x8B2kW+57zqeIKS4CfwKKXVrB6Dzj+osSHlx9cLdGepIw5wUvI02xuu7ufGXoaYz+vDYspTe4DHDz+n/q6Bn0DHr6VGyAVgfgmIOZt6Bz+pPqk/KT+pvjOCH8rvjAafUXs/BOEn5SfQOQAqLfa2PJQm09kdCKo+pb6CnEuDlfoKfqr3Ofj1Uvdzqa+gp1D6K/WnTQ8NOyv1vV7dryRkDCa0BnjtKEwAggljOKL0wjRqfZNtAOU38NJE4PeNDaD8BEBF7zNfBOFHDfApUmAvnAK8Fn4Ogj99BpShVw985HU7/hANkAfpFJMCH/0j6S+p71EUoJ7eaxShPxoffhEQvggIUYlELaM31UEIOhAKenqtkEKskKojBLubhftafZ+nLkkRdXVN4Xc4dtfY3GlKXWi7eqXtkWEQeqk1aXahAHmXLrsFaoopjNQkE0l0q2Nvv9MifvEbO0javPtnv7Htv/itbWVMZxOp9eInnrSVX82y1K9qLH9si+V+1Wwp7HinfF1lCaxjpfB+8thqS/6q2g5/nWeLvlhgK7/41jZ+MYYbtKNs9XtvMpf3gs14+D4b/W//bONIxef8/lkcTd6wb5763Ba+tsy2vh9uMR8XWvoXjZb/5QlvG0iD7+Vje6ziKwbnv+7jBkmPHaarmsltjHhS3nhMS+NId+XikriI7m5Q9aWg+lKBWhqjY5k4LR+kzrdhXjczeyg+an2puK3EYGkVxtfsxmx0+9xTto3YtYguLR58GyYdsWkMJC8YVW6J2Nxn09zw4JdOCkyzI9MLtshGSHtD02B9/FP4BWqAJxvPeSnv+SHG3gaD0c/OcAcrsZ2oP0/xAb82JlaOn7Nenn3H2RZrIe1tw0Gldccla912wfrU6JD6I9q3c1Wd/wNa17Nrx6BwL1+nrY9+lFoXjsuyu9Loi1SgmiCCnIOfFJ8cYBRaizuPQ4zXGQZ+amioozvIz+vdQgsa5xbV/bxmh1Jo1KGDn6Dn4KfRF8U5paCa2ZNa1FYHwNOAs4OfVJ7qfM7+SipQ7wl+Lu0V+BSDKD/BT0pQjRE1NwQ/dXZdeGkxn3PjLoKfU3t6ujRYyq+fj28Vfq7jeyP4hTZCbgy/Piv8qssyPlprvS9OB34Tgd94D359L359Dfw8BYj6UwQUoB+Cn6D8PvbUnz9uBL+Tj1L7A4DqCAt+TXR+Bb5rIgi/podfMsWRR2iO+ABYj7FDHeM11TLoZAnfhT723nMKUd3kkJByHCkqBE2pSZ7uvoX/zoUg6IDonv6jP+69ABg5/C2VqPu+qlECw5zfowh/f78XOXS2dQ5Th9FTqE/G/fpei+J8ZQTL9WH/8htcfB6wVZ+ssiqA9NPos6rR/V64Wc3iLzptzBOT7L3bH7HRt99nY2jOjP4f/80++T//f/b2f/0/7DM6ubs+iWcdspuB+J5rwoNeMMrYES8DfgXfMMA8rteyx3VbGnc60uTiQqMjlrm+2Ln8o4nqS2DvNqD6qPHJrdkzMWC8BfglbB6weFxVsqnnpTHWksBq2+GtZ2z3ygHbNL8Xpddr2zgwvosbHBFrz1g8M7dzPi6xhaPqbP2cpqD6A4Dp/LxMgQ81eAvwc/W/n8Iv4Mw8cALwncY7lPqeFwPM8/VetgEUXt8JzJEFv/ZLgO88HeGz1tMKAFso3x1D+QXgd9Fatp63HhoUpwCKLK46UXjtKLNeVJi2PI5z/6KNtZROvm6ATm4vA8YC20jw82p+AE2psQc/WWPxsWc6qiYEQDoNkAYZobkAcIbhp9odyvA0oJLyE+yU+uqp7q+eZzV+o+ZHsO4nBaj6379LhfJrnUX5nUNV6rWA6KXC+h5BTQBVrQ/gneV5CiWnup83CxhMfbXWdnbzv5PiBkIqUOBzGyIadA6Fn/tY3V91eV3N70bKTx1fNT28Pd+vOfU3wrDz9eA3DMGQQejUydVW9s5K6nsTgN5kO6WU98UJw/Bz6m8k+PkBOBL8/A2RwGvGZAjVBAW/AABftWN0faX8BL4mAS8IQdUBFaEK0H3s4CcAupAaVNQwa+ilxkBPB3xCw73vB6ADn+CnCL176y6dhcLPfwHN/7lC0uSS3wcAqKfgp0ZKLgDMuYeONU0HbU+4yGKLwrvlS2c78Zf32Da2a9Z9zBaMD36VQCsQvcPQc/CTqi/9osc2vRllox753Cb//iWb/Os/AsI/2Gu/esrSPzvyE+gJgoUovfyxvVZApKH0ksb1WDTrY1HU+A5P6rPoSb0Ww0xfHN6SccAvnm2OeHz7ElB98RpvUa1v3VlLId1NQfVl7GA8Zddpyz0ItGKwpU9G9QG/eFbVwrYO2k42QNbRBNk0o8c2zuyxXVhgRSKa0mDH4tHltmR0oy2dyGrashOWRLqcibWUVF+6xl5uAj8HPj1Hgl8NKnKwA99RFN8gTQ01OU5T4xvsIq0Fft2tpwHfRcCnOG8dTUPW2Xzaeo6dtW6aJLcdp752jHsZLUQ3Kky7vqcASzcbEu1sSJzSvB9g6AMq/dToBlF/2vQYpDvrlJ98AAOQC6S9F7VaBowEQLlBn6OGKAB6ozBqiBDn+LlSeOc1uiIFSXgzf8DvDABSzU/Ac/BT99eDX7D5oc0Pgc+F4KddYMFPofdV93PKz8FP3V4pPsFPNT8PfoIb4ZxfLmzn9yxVCPw04uLgpzphP/DrkcIT6HgqhuGHKhT8pP7cuEto2tsaTHsd/G625+sHoH/2z+v+hsAvfWqh1b+xBMU3ZQT40fV9jq7vs2O88FJff/xEAV6bBv8UfoHOcMef3gF8AQA6+En5NUvhAT8HQClCfwiSwypRaTKzggKgUmDBT68Vgp8+rgF8ijrqhKoVKhwEawGiQp9X6qzww88pv5EAeKvwU41Q0HMhNZhHipxLXTAXIOZpfZCGQx6KTM9hCNKBTf3V/baXweLNH235q+DnyhqlQC3ywwJb8/o+2/F6vOWPave2fwS7VEZWclB2eUAvi2cMCq+Io+gCYNz4PosFfDHf9tCV7rVE1thSCam+tKkDqD6lvICPuT6pPg01J3NEKJVaXypzfam4J8u6KmsvA8w0MeTInM/4Sjod3fhD5y2cDYtda1B+qL2tc/psK6nz3iUcG1rH/u6yflvwWYktYyd3zZQWW885h20rj6Ma2SFO7mXMhXojw8nN+WeD4y6Bbm8DB80VjcG630jKrzbY7a1NH7KhDkbqgN8Ac3uDfWeAn1Jb6n3A70TjgPWfuIjau+ApvvYjg3SGB62r6bR1HTlttzXzF7oJI4EWbmd0ASRv3Q2wdKPMTm4lNQVEPcCvRw0P3j8luKmWB2zOqp6n+h7w87rCamLwec8EIdjxFRBP0831xl6Y+1PKK/id52cN8muc5ue6+UCpQ63MneHX60aV9akmx+shwDTA71OK8CwfC5yqB7rOr1Sg4Pejaomq6/FznTLU1yjd9Ss/Bz89vdf8bKW+miW8wPe6ZojgqPBW4vRrC36kt71qaAh0Qfg5GAqInTQ6uoBfN/W/Ll6fXEqdj02PZqCnOEbTo4naXzPKrwHlV69hZ/Z8bzTvdz1VqGaIH4ipU7Kt8fUlNojqG3x5kg15qS/1PsXzX3lxPfj1PD2KDvAotkGYA/SC9PeaoCOsrnBIdD7xgbX/6T3GYAJbI8cZfD72oGb+/nxN3Ah+gqVThv5nYGbw2mh44Dk6yT9Vh4GaYSBFVlTI6dgX/stmLvX1g8+v+PT6GlBiHlAM0PyhumA+a4ByRc6nuypreH84+GkUJZM1wfDfPmYb3ubyHKltxS2YVtzKbKe+JncMao5NjXRqerGMsMRQ00sgvY0h4jALiMG0IHICyo8aXwzpbgxHiqIZbYnBvSWWo+QB3z4A6Lm3MN8nt+ZNgA9V55kY7GGtbR8DzmHs9QK9XOb2NKOXQfobH3bGIrC22kt/4ADfewBwHuQA0dopx2we19Xmf1xjK75uto1TT9jGuV12aPkJm/jnOTaOUavZ78629ZOZfVwTZ9UHSu1IUiuGpqfsaM6QF43M+NXxcS1Rl6PA5JSoyWbLg6Hm+qw+a8vCK7QHtvRRxzuB6qO5cbqHUZaT9CWo6Z08cgaFR6oL6Pqbsczi2Vk/aL2NrNAStzWy6XBk83eov++Z9+MvrIaeiZPA4MSWHzz4dQl+vCcwShmqI3wW0MgI9ZzqewJWEH4CoOCnGqDSX837nd7HyAzPPkwQL9P5VSdYUNQQ9SlUmr5ecYmf9YPSXiDUBfx6gd8Qv/4p4NPP60F1aYNpr1Sga34IcAKfACgoOsUo9ScICn7q8rq010t3SX3V8BhgfEVQE/S8A0fqLksd8jWKU3xedUGpQ71/isaGwOYHn/tYqlDga18eeCoc/AQ9B8BQ+FUH5/1uJfX1f00o/JInxdvRv8wFflOugZ+6vRp38cPPdX7d08Hv6pM6IGrwKgBvDL/2x2l+MAoj+AXiL97gs4tQ+LXweaf8vBphcERmJAiGvueHn1ShPz128JO7sYtrIAjIyokynE3cDVvvCfD84T8B6T/2retngqCgJ9i5g0A3gp9MJOJ+/Yito/H0j4Sf7M/iSW0D4LsKP4EvWoHyi8Y1RfCLBnyx7M7GAL5YnFs00Dys+vDsS2KUJQnPvmTm+ryzlNzQSN0NAPdym/cAaTDuLcmkuxmsrRVwdCiPWxipsXSKMS2IY4MrCTen2O3nbdpH+Tb53SKb+X4V9b5aWzqhztbMOmablrTZ3tVH7OuXp9pYmmOf3/s88ZJ9+/N7bDLKeDo3hOfSpV781Me27pWvbNN7M2z3GHwkx62xA0Qi1lSJc/ZZ5NQtdvDbdbZrDCa7Y5bZ6eZBO9VByQ51p/qeUl7BT2lt15GL1lGLnyhNkd6Gs96zo/qUddeR+taT9jZQW6vfeMmaqOtp7EXwE+xOkBa2cMlMrzsBSrcGnTXvB6TUER7yBqID8LtIuir4DakzzNdcCz/BjOYIX6uxllN0lgW/s0BpgF/vlJScTy2qc3xGv4frwO+MQCZ1F6wHCnwOfgKgH34CnwalXaNDAPTSXmp6Q6r78XoIdXsuaHLgjbmoNqh6oFbWgvCT+huGH+8Ldn4Auo9dKtxB6isFqAiFn8AXCr8a5v1uZHF1y8pvAvdw/zIb8F2r/G4Ffi4FDoWfABgIZgI1G8i/2m5IWh930RjpeJz094l3Pfhp66PtUa3HBZ4uWhmH8cdI8HMA9NcFrwdDlxb74efqgyMpPwdAge9G8AtNjb2P+R53/cypP2cH7+DnYOgg6Fd+3iDynY/b1ofet+wvWv9u5VfMUHweii+Rmb1Y0t4A+K4PP4Evmutsscz0xc3oB3w0L0hRvVqfUl5ZV2E0moh7SzLHyNMYbZFnn8CXwQxfOp59qSi/ZGyrUmJphBC5SRiYJl/2FGA6tbwcTlZks6W1ZkKjTcFXb97HVbZyYqPFcOcjM4HPpX1Ho+MyNT9qkZEnMDctss0zDtqOj+baKjaO5rMzPgd1PPOXf7TpP7/fJv/L3Tb5n39nUwg9J//T3Tbpn35nE//HnV5M+RnvYVR6qrqJbY2LpLPM+zHALBAOkuq215+yTpyiT1TSp6g560VvAzCsPkMMWVctNzzqN/1g9RsuWQMA1NiLBz9A10bdS/AT+DqAgiAoRdgviAl+6tgCl7NSd/qY90/xecUwzKQMgc8ZBpml9DTYLAAOsk4nlxgpP+0PC4T6HqlFT/kp7QY4Sn2d8usFVn0CF78XhUuBPdcXQg0OhYOflxare6stkeCIiwc/KT51eIGcGh1SfN76m1bppCaDM4CCn2IApScICogKvQ6FX5dSXKnBYCrs4OfS3rbF/EPCdoeU31FueQh+R2Zj1jj9itVOw9lZTQ/2fIv4Q11I8ft6cY3q862/KfUtoquX+eV263xllge/oT9PtdMoQK/jSzjlp7qfP0LT4OvDLwBBb0YwOCQt+CkNVurbQerr6n8nHgmsvl0LwavwE/gc/K5Vf1KAgQiowUCoHvgT9Udt8HoAFASl+vyKL/RjD4D+EOSIn6S8IfBzd28FPxcCXygMr7qoBJog2Xc8aXvvftW2fsZFNm8u8/p+jSOlvFJ5mdTy8vgzUkTTRIovivpePhCM88FPqW+sT/lFTQB8XrpLYBGldDeGOl8cTs2xpLtxgC8Bp2YZGAh+sqlP5VpaGtBK3cN2x0HUHvDLiOSeLrZVyai9VDz7ovb32qFN3bi04MTCjF/4wj7bO6fX1oxptRlvFtjSr8osK+Iyji7fcbeX9bYMfo7GXKjTZWbymkhP525H7hmC4+VpPVaT0MbRolrL21Ns2RvTLX1ZFIPX+1Go+yx6Ns95h7jgthPj0pftif/vH+3R/+0PVh5fTH2PqZS6UwwvM9JCY2PoONZ69UN2kjvBJytwhCY6KqnzVdPo4HCS95oD6rfVAb+6Tdy03HDRWnf96MGv0wc/ga+dEAQFRfn/CX6DgE1nLwMhJ2hAxucFv2GYqQYoINI8OcU8n5ob54GRPh+An0wTSIuVagbT5e/p+Op1B5Dp0PiIVBhQcvDTawc/NUbULVa40ReNxgwJYAKbRmJ88HMjLoKg5yZTDDjZXBEIte8ruAl+Cj/8BMBh+AFEpbx+5ddJeqvoDr4/DD/e6yAFHgl+gqCDX81krlVR9ytmz1fgK6DL5w8HwxulxSnT6qz0w3XW9/JMG/zzNAA4ZUT4udrfzWqAVyHnlN+1T6f+pPw6pfyAX/tjDEITAfhJBV6NVlSgP5ofUtp7NZoeZkSG8MAXfDr4XQVgoDGiaAhG/R9fNEVol9if9gZeB5ogLkI7wD+BoRQiNUOFrqM5UDoFWIqhQAkWUsWYBujpB6GnAoMGoq4JkvvbP9mhu15G6ey7Zig9sJYY8G8cEXrBum4uX5NBUyMGpRdH6Jkp5Ue9L3JcoO4XTb3PC+B3mJQ3kmHmw/jiRaL4BL9YnFJiqPPFAr9YFF8s6W68d5yILi+zecnM7KUwvpLO+dc0nFsySHcz2eDICAdakRwSjybi+BqOE2UnX7LNq2ts15bjAPGCxe7uthXTSkh702w1K5ZZfF8xfn55jKPksoKWjSFBFk+FXruPtc/bXMhAc94Z9novBRsdGnI+w71d7njwbMwasuKYDls6/qDd9z/esv/rf3nI/tv/+pj91//XI7ZpwSE73/WDNZedsv5jl62jcdDOtOFV0HjWjpeetvaKc3aiBBCWnOXa4Vlu2qD+ys7ayVIOGFWvv2LV67mcToemZQcrbMBD0YoPnpSfan9thJ5e+gvAlPr2qjYI1Lp3fIcTDI7PWzX8HOgMC2aKc2pqkNr2cj+3H0usy6rBqUlCCH49dJp7NcISBKKgp8FoqcB2Oq0nBD/V2fiaHupzAqCDoZRfr+qFUppqmmjrQ7VGNWU0ziKI8XuR+vPSXi/FDYY2N/g1ZLl1no7zGVSum/c7p9ogoVqgoDfA70FPzwhBP0PpOArPNTUEQYGvQ2kuT4FR8Du5LJD2Cn4nllxVfi7tFfzqZ+DrJ/UnZ+cg/ELBp49vBX7p00ut5u0VdurlGXYK1adRlyFv0Pmq8pP6c/EfAT8pP8FP3V8HvrZHsc4ijqME/fBroS4o+LlnEzOCoXH0IcZmhsMpwGvhJwh6AAzOCToIVgfVn3uGwjC0IaKP/UrQDz4HP4Hvav3vKVLhQPjh5yDoLORzqREqCu58wqJ++4Jte3fz3wQ/1XcFv+gg+EaCn7/WJ/BFTAR81PkiGWqOmw4oPdXHa6W76u4uG/Cussm8QMfIUzhJmbqd2b7dpLpeuqvra1J9KED2dpPi+BourOXmYxxaftmqaq9YBbd4y5r4M8zcXA3HiCqBTRX3N4ppWhQDrXyOD+WyjxsKP0FQCtCZGRzNw8I+/7I153HCkj3eo7nc900YsJ2Lsu3dx2fYr//3F+y//78fAXqP8HzUfvZfnuW9V2zM67PtYgfGK6VDpLOMtzScsX4uww0d+8Ha+H2cKDnDXZshayvkAhxxEgC2lwJEzBBuq1jDHc1156xm7TluOvxoJwBYG0qoBVA0UxtrBRTH+UvfBlC89DfYEe7l2a01tGAaeoxF6D4gojTVH4MCIoryFOml4HSFNFmdYAFPfoGCn1N+nmFq8PMd/NqCn5oeHvxIgxVKfQf0PfpezfTx+1AHWNDTypw+Vmd4UBsZmt8T/Pi8N9oShF8/P0ejNKeIQRo+p/i1XAdY4HMzgFJ/quMpTvM9ofBzTQ2Bz4Xg59X6gvBT80N1v1Z2fJX2Cn5H5yjtFfw41IyxaTUd33LqfkXM++lf+JEAqPdupPzSpudYwxuLgd9U6/vzFGb8NOfHdgdzfur2+ut+fvV33dGXYHrrFOBPnwFzBKf8AurvKvwC3V9UYFD9hSo/Qe+Y7LCC6m8k+Pnf86tAvW4MxrACDI7GOPjVaGBaHWCiypsTvNoACU2Bh+uBQaXnwOdUn1/5XVWAAfCV4aenp7uLGwo/TwEKgLitxHCpb8vby4Mpb8CF53rKL3SsyYOfRllGgp+6uuNQc1hURRORdHgjmOmLpLN7mAZHpLq7HCaK4XZG3Nwei19EqryEZgk3shO5mZO0foAOL758gE+3eNMYbUnjpkZaOClu+IClHcbgNIV7GgXfWWHZJSuu5ExlzQUrr6GOl4sXICMrJcUXrKYSINZjM3X0itVUfW9FuVjZo9yyWU3LxH4qAzcWhZf2kv4qHPyO8LXNhVi9MeKSe/ikTf54i93xf7yCunvY/s//5WH7xf/2tL364ARbNz3esg62WHlyp6fsehvwH2WI+XjpgB0DaN111PkquDzZyB0ijiG1Fpyylvwha80bHI62AkBYBPzKV5NyrWXHlOHGo3R3W4BEK/BoRuEc3RiAnwOg1J/X+QUo/YKM6nVKc4mOjZetba2MSwNwUmoqI9SzaoLwdQrN+PnhF0h7r8JP+8NuTObkxu+tbb06xNfCz6W/Sm1d3U/wUwh+gqDgN6CGxnXgJ9OEHik6ngJhN13a7uDHAuRI8JPiO8vPFASd8nNjLSPB7wTAE/iuBz8BsAFfP8GvhpEXwa+Eul8+qe/fAr/UyZyT/MsC4DfT+l+eFpzzE/xwdlFov9czOGDcxRc9zPwpfjL39xP4XZ0LDHSIAwYJ6gZ3/AlLLK/uF4CfU3/uKSUYqvwEQ8FP0cRozDHMVG8MwEBK7MLBT08PgCE1QMHPxU9T4GtB6D7vh16o8tPH/tTXQS8Ufg6C3h0Ndy4S+/hs9m/jqfutpQ4bqPf9dfDTP3w3gl809lTq7krxqcYXAB9PUt1IFF+cwEdNLp7bGXFLeC7HxQXwJa7rJ93VLV5gxDBzKk0OqT6ZE6RH4u7M/dy6MqBU84MVFn1n+SWXrbD8gpXSSCjj+Hgph8dLS/Hmy2IsJrbL0hM4ykUaW1+j4+RccSvA4DRH8ENBSu0p/fU2PFQHFPyk/oY4vNVpe1bm2ysPT7J/+i9P2H/9Xx+yf/0vz9gbj063zfPSrCDyJI7NpMJAUs4uDcBsqPmSnWVVre9Ip3f+8hg/Rycwmwv7rJ2aXj/KtCV/ACXZzwW4U8PRkgsIAeJtZSvPWcUagqLnkc3fe+qvGUXUhOo5soHUFxgopP7aAZtrfKir63VqVXMDOr3bGIrecIUuLQeLlDZKAWo7w+0G87FzfFHaqxRXyq9baa3qdHytH36d/B7aBCWluvo6NRoIqT8BUGMvgp/qfi6U+jrlJ/i5kZdQ5TcQBJ6e/fq5+nW0uRFUhlJ/GodxM31Sc4MaifHBz3VzvdTWFwKjUmHBT+pvJPhJ9SkamfWT+hP8Kmh63Ax+DopKg4tCNkJSJ8Za6ysLqPXNBIDXh18oBK8Pv5AhaB8MBT7PG1DKL9jscPDzA9CBUM+R4Cf159JeKUBBMLQWeFUZXgu/0HrgcPqr+h9W/f6oue85lJ+aIDeOCqz8r/c1FXyvH3h6fTWeHT4XqWtqgt41F9R0PhJbqVQcVjY/zX2REPhpWDlU6fk/FvhyaHakMLgc/ZVS30D66wEvGAcmYi7K9oYiDOiFYUsfRmc3gs7uYVLdSFLdKLY4IpfwMYovcg0B+KK5zRHDRbbU7ag8bnMIfmlcWktnhCUPx+TyfNQTKWRL6w+WQToaEdVtO3e32u5drRZ5sBPjUrY+Ci5YdTmpcNkV3JoHLCaiydJTOqwclVhRcdnyqOdlZg9Zdu5pKyy+aCUAtLLie+D4nfU1cEKD1PnQunR77I537b//fx6yP/zb67Z6ZoRVpXUBMm72Asi6rB6MTPuY9cOANavbOjl4frEJlbgtwiY8/6r1lXRz57fXmvh8J3A+ltfnKb+TpL2Nmdz4yBjw4mimIDhozQDwtuJlp62UlLWMwmf9BlxTt/7A0DN/OQFf43pe85f+GJCQGvQrvwHV/oL1vbPUz/RaKs67+8FrbYYMAUZBTXBTZ9frAge7ui7t7dKsXRCUfvjp/eMaGhagpDiBkUK1P8WA0lh+LQc+l/rqqZqfNxeoOp0Ard+nOrV6T98bhF+vanrB151Aq091Pj6vMRopwj7UYA+/h15tdfBUaixlqI8FvJNSdtT39FpPhTfcrPk+wOcA6NJeN+Ds4OcAWIvJQRV1v1LqfgX4++WT4uSHND1u1gBJG7vXOl6ZB/xmoPoCNb9A2nut8rtV+IXOAfrTXk/14QqtpodrdmjcRbN+Lt0NfY4EP5cKh6bAAp4/JfbAOEITxN8NDm2ADDdCAGEtYxTVWO3/vfArB47XQs8B8Cbw081cUt8Mtjx2PvyBZXzZ8pPmhh92oYYWnupTvQ/wRQl+HgCZ30PpqbGh8OA3mTsYAh8RDvjCcWuJoLkRDvgi2cKIosEh8EVxGzsKa/poFF/MFh0UZ4Zvl+DHmMtBIow/g7gxV1LbqypmBbPyitVXf2dZrJmlZ12m5veDZWd8Z7EMOe/ZAnA5U5EYDixZWasquWIFDB/HH+6mEUKpJp8UueSi5aLUSlUPrObPejUHvKqZcqjhnkYzJbFjV6zvKCuzR76z2pwu66jjBnjLd3b6OKNxLZetvwmLvRp6EjQpanN6GH7use7SXtv19Xz76t/utTHMCuZtT/aA15DeZ62ArZnfQ2vekPXwe29CldanMhidijlqGgPU6YMeCG8rxMWheDm/MYqfdeu5d8nAcxOzfw3rvrf6td+R+lKnovnQgurR7J9revRp6Fn1PJ5DGljWHCDQ6PEaEVqHCwDQW4/jtbq6Ap5Un5oaofAT+ARJKUJ9jYOfur59arYAnnbN2PH7UPQJZgJgUAFKBSrlFfykCgW/U8DPzQUKhIFaXwByUnqCn5SfUmAHP31eq3R++Al8CjVB1DgR/NTcEPxCo1MzfgKh4EejQxAcCX5SfaHwK2PYuRB/v9wvsRO/Qe3PNUGc+svmtF/eZ9us++W5NkCnt59Or4Nf3wvjcHHG1y+Y9v4j4Nf/3CjPGdrBr/0xdnyB3/XAp/fbdDNEGyA0PhwIBT2X/voVoL8RcqvKz8HOrwD9ABT8bgWAfkBWcbfEfZ+Un+Dnj1tXftzZoCOce8fjdoBxl71jk28IP4HQX9/1q74oT/UF4BdFVzdyPJ1danwH6OoeorFxCG8+T/FhWBCB4hP4whag9hhrObwMu6lVgG+tFB8KzQPfEO4sKD6BD8WXxjBzdgyCCJVXXnTRyoiSoktWWoyqoyERx13ePXs5K7mXlTncXbJTvwd0VywCA4TonXSOSZfL6PCWZHDjI6rL0mKYYMi5YBXlNEQYM6mjTlhZQb0QdVZcxNhJ1Tnqc0DwGEeF6NYOHGMvl2tr/ezf9mNNP6BolTEBa2p8roONjfLDRTaPP1NTOYg14ed325aPx9HAOG4dFdheAb/GlAFrzsAJOrXHWkmzT9JFrkthY4SoTUbk8Wwkbsun61PAPl4JZ+pq1l7g7OBlO7qJGbQ1HNcmAvD7kQ2QH5n9C6S+nar7CXaCGq817iL4dQfh5wDo1QWl+vR1fE72WGpoaJNDTQ6ls4Kcnu5miJ5SiAH4cU1O3VVgpI9P8nvRU9Hj5v7U2fXN/Ql+UoSCn0KNEQFwGGiCKRDrkqpE7QmADn4Ohqf42V49kM851dfN1wp+mhPU+xprEfhOCG4+CPrhpxEXD4CkwFpx8ys/P/xc00Opr5oeebcAPw+AwSZI5swqK3tvjfX/mQFn4HfqfwL8TgLAvwZ+fiUolfefBT8BzcXNlOA/Cn6Fv3/aOxuZz8W0qDu4JDeKA+Qhq4mhH4fCL5UtDi/VVXhjLUSwxhdFVzeMXd0wLqGFUd8LJw6zayvwRQC+CMAXJfCtHLQodnGjNhB47sWwwibwxQZTXe+2Lk2OAs5NluZTyysEfIUMM9OwSEzoscRUmhd0Y3PzvrMkbnXs3dZuOzd2YmZKDS/iezZBLloyZqZpB7sxO8WqjaHmjPgey0zqJS3Gep65u2LUWEYy+8UJ1BnjTlllPOt+cd3WQD3vBGlzfxMjc8cAIvDrA3aBwJEFQ4KLTQOWtXGvTcXjcTqKbzKmEWkrtqEau63jGJscDVesMaPb6pP6iNPEELd8T9vxHGp/uZc88CnqiIZk4JeFHU0O7qwFFEGr17BUzLDzkY0/WO1qbNa5q9lI0+HIhu89ALbSGZX669DMH84p3UBFABTk+oCO4OdC6k/vC3x9UoMCnBoggO2MZgWBn953Sk6qTwrRHU3S+2p4OOBJ+em1YKjXAqAbfXHwUwrsh18fXyf4KQS/viD4BDnBT+Hg1wHMBEGB0SnEUPgJhEp79X7XdeAnxecAKPgdB35twK+V183zaSLR7W0M1vuc8nNNj8pJFJJJff9a+OXMLrW6N5cBvxnWy+Eir8MbTHv7uOURUH7Xqj/X9Oh+5ktThDY8rhqfBmp//gFnKb/+F7UL/LE333fyUdLdEPgF1t2uRpun/q6GFJ9Tfu61P9V1qbDqgF6EpL1u3s/NAPqVX6j6U/2vhuNKTsXdqgq8FfgFlOBz19T8Cqj7qfbnDolr7KWQul8BdzRi7njWdnyw46bwk9rzx4jwk/KjwTEMP+7uhmEtJfAdnofSA3yRiJsA+E5bNAalUZyhjOa2tsAXjSNzHHW+eK6wpaL4tMWRhXNLCetrZQWCH38eieJC6nY55y0yCvfnrSeo93VbAqovN/17Bp/P28FtPfj6dVscIE1EQaYeGLJEzwWGLnAmZggp1Oqo/VXm01GOOWkJhzotF3imMUZTxcHzskMDHHTqt6w9HSg3hpQB4GBzUAXS1BgAfn01PXZwAmnuL+6wGf/2O5uJcW5dQj47u6eshxU3bXh0oyBbi89YNTCtYhi7KhaLsBhAGD9obbmk1AC3Jp4Ml2iIP2W3pS/otiwidzEdKJaSNeys2l+VusCrMAwk9W1Y950HRMHvOOMsJ5mN6wRcqgG6Jog+7hAYUYddSjsFPqlDAZKPu/mcVKCgJwWodFjw6wQmCnV+BT49pQql9gQ/jbsIdgq9VurrAOipv+AQtNSe6/4q7e3d8iPGCIzeKC1W95mv61WKy/c74Al+Sn8FPcHPKUEB0ItgzU+g61Qtj6fXCPHBT3CT+vOHZvsEwDY+dz34Neh4ORDUs4aaXzVNj0rV/Uh9VffTJP9PU1+NwfgjMAydOSPDml5dSMqrTu8U/PwmAadJjLhgZ3UD+PWy7XGr8AtsdQQ2PPzw88AXhJ9/qPlm8POnvq7xEfp0TZCR4Bfa8LhZ2vs/E34CnyKfgegk5v22Mu5ysz3uLDZ2FNmMtyhSPMUXGGIW8LzAqSVyMukvnd2DjLOEzULtkeoKfK7GF8Xt3YDi4wYuR8hivAYHdvOALxbwJQC+RLY4UqnzZcUKVqS6NDlK6dKWCoA0G0pQgSV5QIxZvCwuqUVFXLJt6/ttxwZGbzQEHc9N3n38GtvoIGsfeD9p9CHSaMCWFTPI4fJ+ayj9gVlB7O653RvNQHQuWyIpYUw48OuX0l0u2cefe85iZm2l3niol1odCpBmyKDg1/w9l++y7ctfPmjjf3mvrX37G+usaLPOY1hUNcm8gA2OJtlUoRDrvqOmB/Si+7mBTCOX4ewautb1qMxjqYi7OOp/MQPWGAv8Eud3WMq8Dstc2G3FrKlUMexczbpb2Sok6vKzVrUGuQj8Gqn7ucaH1J9nfBB8qgOsGUDvY6XGAo0UX1ANCoaCYn8QflKAgp/UYAdQ6wB+XqOEn+HBj8/3aLbQBz8BT/CT+jtBOPXndYN9AJT6Ewi7NjLlzfye6n5SfXqOBD8HQMHPvXZwlNJTujsMPwCo1Hck+B0HgAoHQTVBpPgEP0Wo8hP0FPWMuzj4VTHvV8bIi+An8N0q/DImRdtxOr0DwU5vP5ZWtwI/Bz493VqbU4AjKT+35+vgp5qfwHf8ITY6eN4IfidQgf7w1/5c3c8pwNAU+K+Bn7ftgdJzT9f1/XvhV0m67BoeP639XdvwCFV+Ap82QTTsnE3qu5k5zJvBLw3wKdJpbiiiBD3Cq/OxshbY3uD1FOAXBF+YV+MDfgv5PKluJHX8APgID3ykuHR2Y3ecthgpPtxaEg6i1jg8nhk9aIVsZJSS1gagB/ywliqiyVEKDIsYV8klMtJZcUtgHjD5ewtnHnD7RhoeWF+lh12kXnjeU34BIwRqfsAtg33gvERueqSrLjiA5f2QJWicJuKcxQDgEmCpKOP3U8zH+dQhM1mxS9qA7db2Luuu/sFOH8OwACuqA7M30MVew3snrYs0uLsFd+ajcmtRXGSX97x11bOYUUKjBtVXdpj6Iyc1qyOGrOYwio9B7aPxCLpofQz8Yme3cXmq3dIXdFkBdzrLUH/ljL4ULT9tBUtPW8VqfhAhAB5F/QVqf6i/IPxUB3T7v3p9XOkqT1f361SThGhXo0KACzZBHPzagZpCylCNDUFwUDXFIPzU8dXIixSfg1+blJq6v0BT8NPXerOFhOp7Unk9wFqjMar7CX4afXHwk/rrVMeWn62Q4hP8FE4Jeg0RH/zcOEtvsPHh0t5hZafUlhDwXB3QpbsOfi0MOjcx6CzFJ+jVachZoy5B5Sf4lVP385oefwX8sr7ca50vz7EhBpy11jYQVH2DHDG62uj4adqrMRcHwFuFn+v6nnp5tJf2tj38Fvb1NDF4Xg9+nRxLD4XfSM2PUOV37RD0jUddnPL7a+B3s/qfP+39e+CntLfo7qe8G7tFnJjc89Tom8IvHbWnyKC5oVB9L0qhOb7JpLHc4IicAhCnd1s0A8yHsKIP1PiAIoai4Ut5YjQatYavJdWNwbAgFsOCeDz4YneftjgUVzz28glhbG4AhXyusJUwQxdQfAKe4EcNL5afs7+LHd1LzOcBQAaU0+gEh++jYRJGeht9xcKxs4/YguoDpkkHMUEgBL/UcMGPOmHsWQvf1mU7VnbZXrk87wV8u6hPcgg9ZzOZzPY+DsUPWtFOALwDAGKYHM8UShgmqQUHuu0sQ9MyIe1uxpwAlSel59UBpfRwaunCoaUd44KWMuDGNkcrv/8j1CfLIvtRjChAOtgVh/q8qDk8GAi607fFzDrOAZPjlgIAc2l6FHOERAAsXDZkeYuB4UoOCgO/mrVXArU/ZgFbGYcRAAU5hVSfQuA7htrSU8AT7PSU6jup9FZd1GAX2BuN4fN++OljhQNj2wbUJkA6LvgBMkFPqk/h6n8OgJ76IwQ/qTyNxXSqq4uy9MCnJolqhdrN9cGvHfB1CoI825XeKhXm1+kKzv45MJ5Udxc151JjKUI1OkLhdzwEfscAnlSfvi4UfrUMOCtC4Vf0DdexSHtzAGD2qG7LIbVVXJvyBjZB0mc0W9mHm61XO73BRofgd+r5bwk/8FzdL/C8utmhep+Un2Cm40aBj38aAUMDhUZdBp7/whtwbkX1Nf+R0ZQ/csfjEZkZBNbZ1PxwqW8AftfGcTY/Wvk6Fz8BH0PPzThDa/D52jW3wMpbYzAauBtS/8fAoLMfgLUPvsiRpBe9Wp+L0Jpf6MeCXWgTxN/tVXfXqb7QkZfiP0j9XY2Ce5/h+NHVUNMjj+/Pp+536L432Mct/wkANc6ikOKL/Lrbwr8BbFJ7RBgd3YOMsxxiXe3gVFQQDY6DdHYPkeqGYU8VRqobwTjLYWp8Al+kN9IC+DArEPjiWF2Lo7MbywZH3D4CG6oEUtMEQJCEEsrBIDQXpZcD9HLYt80l1c1l2yKbweS0lCu2a1u37d6CG8xhhpS5zJaT+p3Foez2MyYTRcMjHjUXDdASVT8kjU5hNS4dM4SMKH4ePoBxKMLty3twfsZvcM9Fi8YaPwYH+exNbI9sgzt0igU/RR6/zwSGsKM5o3lwbiu1Og4PHeHv7ZEL2FQFPPr6mrCpOkKqC/jk2KKh5lZ2eJvZ3GhmrOYYKrU2YdAqwynnHRi08v1DBGKO15VAsIrNldsOT2tm4bnFEmYet+zFzJcx71fI6Es+M0G5DEUWkfqWrsB1BADWb1D6yxIxmyCa+/NqgIBFdT/BrxXANAMWPQU8Bz6pPsFP4Y3H+DrAgtpJdV+lDAXMYG1QkBTsmkk1BT8BT0+FB8FgCuzSX22CaPZPzQ0Hvw42VAQ7qT/BT0pQH8swoZ2fcxLQnZDik/ITzFTXC257XA9+w+qQ79Vcnx9+LcEU118HFPxa6PR66o+nlN+ROeYpv+vBr0RNDzY9BL+sz7s8APrDqUJv2X1GrVW/s5YGh+AXmO+7Cr/g5TZvzOUfCz+lvn74NT8gE9NXrwu/k08wCkM4CKr5MRL8XOo7EvD874XCL1T5haa5I6W9/5nwyxf8UH55dz9p0fe8Ynu/iffgJyefYlxaVNfLIL31AqUXCfgiFDgxKw6i9MIYZQnDpCCMi2uHNMTsQY/35vEk3dUcXxQuLVEYFSjVjQ6CL6D4zlrsrrM0N4iDZ1F85ywhghQWZZbC+EpeLg0Manq5wE+RiNtyJgfBM9NZScN9RZZU8VHU+tZ02U66xTEou/S4K5YSQ/pLhzcO09O4vUNeKp3EapxSXge/POCVTv1t0+KTHDzvJt1FFe6/bMXxP1oOPysP89TC7YLfgBWiAHOpSSat6kL9MZfIreDE1fxDTzOmp55b4rgwS/n1AkDBT758V+HHKhtDze1lpMCll6yv6jtrL+LvGc2PQpo0pdQlA4EaRPXeFj7lCAXTo1xuP2bp8zstD/vpPBRgHjUDwa9gKUvKy0iFV12kG6xmiOYA2QQh/dXu7zFtYgCdgP+flF/g6XWFVf8Lgu+EurUCkG8WsFsNk6CiU9ND2x6Cn8CnEOg8+Cn1BVitPEeCnwCo9FfdX63XOSMEgc7Bz+0GO/A5+LWFwE/Kz4VqgIJduzY21MDQULMAKXWoz6EGW4PAE/iOofCcynO1P4GveUHgfaf8QuEnCKrh4dJewS+fut+twC9zZqk1vrmSZsd0TEwZc2GwWY2OfhodAeUXAr3nv2G9jQja2TvFdzPl5+p9fuXXxaEjv/IT/KT+FEqB/cqv/UkcnwkHQAe/qwrwquuLVKBbdTuCslOEwlCKzx//d4efVJ8il5GX+N+9YPvHxnjw083mbDY38lF8KYAvFfApBLxwxQQASBwAfAfp5npzfJiRhs0hBL75pLsL6fBqnGW5anyACTfmGNyVYzej9nBpicObL17g24f9PLc34gFT4mHGVwBfMk4tGSmovLwg/Ghs5BJp7N0eOtRlsTQpkhOo1+1nFziSbm3c93aYQ0a7mRPcy8+POnCJn3PFkqn3CXyJ1PsEv2QiQ6YInvI7b3kJl2zHim7Oc56y/aTi0VyGTN2KhdvWfsted8aKUILFuxBewE/KLwMoJq1iUBrwpWKbdXhpOyMxnKJsZvQF1afoZ8OjF/jJqqoT5ddWwmBz8ZAdK8QNOpcmR1Yv7jDM/LF/XEnNr2A3M4c0XAr3DFjRPuB3cFKdhU2q56jJUUudewL1h8qg+ZG5QCMwSNIlQ6TAdGNW4jyi9NdrfnzPHvCP3viLNwIDdLT+JvBJ+Ql+UoQngumuwHec9wU/NT+8DrA6vWqQ6HOqvykl5XvU/FDqq06wYNdEqtmKKhP8nPLzABhUg64D3MX3C3BKf+UEI5XXqdEYvq+X96X8BEIHPU/18XNb+PlSfyd5fVyprRSglCA/X+pPqfAJ3lccl9IjVCcUAE/o90aa68Dn4OcAqBT4mNQe8NPnmnl9hHGXRsZd1OxQvc+v/vzwK5TJAX8xslB9LkIVoD5On55hR19dwmzfdG+t7Xrwc+4uHvj+JviNGh6HUTNEJzC7nvyMdPdNa7ofgwKUn9Lf1ocD6a/g51Jfpb0OfnpK/Ql616a+18JPKa+A54efH4Ijwe+alTZfuvt/h7RXyk8h+CXd9azt/+ygBz5Fuge8bg96aXj0pXkjLAAQ6B2mm6uO7n52dA8wxnJIao/GRpg3vMwgs1ff08paoL4X7W1uAL8t6urS2AB8XqorxSfwkY5K8SUBviTGWpIBig4K5bKilpN/xnLU0cWMQNscGemX7dD+HtuzlZrjgfN2mAbHPl5H0pmNO3TJwrnvcQhQRQAsNTtSUYPJwzU/GSNgf8V7sUAnN/6chaPo1jCAvWlep+2bxx0SmiG92Wa5NGKKVOvbAQwBYD4gLOD3nbq+24pQk+mbuC7H/75kfu2mggHra8a5me6u1+yow6aK+UHB7zhpbws1v6a8ATtezHtVl/kcJs3MGB4H7jWJ9DEYwcnZ3Wf5pOi37ZtQYfsnVFskEEyY2YL6a7fM+V2WOY+Ui39VpP7yl0Dm5Ux8o/4q13B3Ipj+qgOskAmC5wIDXFy4xscJ3hf4XLhaoBSglOEJvtfV9AQ/KUCNxgiAgt9RYHMMteWHn95XePW/YPqrBoh394OfqRTYwU+Q02tX8xP8BD0//I7z8/VxqwCnX0tqT+kvP38k+Ck9ljpsA34tdHgFP7/y81QeoJMqFPCOAj89Hfwa/oHwS50cYy2vzKfTq31e0l7PxeWq8nPQux78up9S7U5zfDer+QXm/VwXuP+5zzwTU0HvyB/YyQ3Cr+UhWdhfhZ8AOBL8pPz88PN3f9XocEpPwGukpudA6N538FO9r+6BQL1vJPi51PYflfZer+7n6n1F1PkUoTU/L+2V8iP1zbjzSdv97uph+BViSBrFpoZnSSXzUeKwxlg4NhTJqloUwDiI2jvEpbVDntoDeMzwhS2izkemFokFfSTgiwR8MbizuAHmaIFvTxB8QEmKL96BL4pmRQwmpgnAj/RW+7kCXw61vkwZEXAvIzUFdchISlzYZVRer+2hPhfO1caDXHTzan37Llg0KjCSbm0SaW+K6n0ovzR+rWReR1EnjCEljtiIeQLQSeT9pRNP2ro5p2w3Nz32L27hVCbAZwwnl3pi3nY2W/g5hYCpGD/BHFLhSjVNNsMhmiBpwDE/9iTgcw0PwOfBj8tsQfi1lQJBbKuOsuJWm95r9ZkD1somSVcFlnu1P7L3y3gZ/7tKD/bYbfsnlgG/UgubUo3nF+pvXpulzTtpKXNOWtrsDsvmX5e8xer8ov6Wn/MAWLsuAMD6DT8wFC31F3CAOQqIjjCe0gQ0pAJV+3Oqr1U1O9XbQmqBbVKKwMgbX1GtUAouCD8BT/BrEpSAkYOevl6v9XlPAQa7v57xga++J+Un0OkpVajPC3KCm953ys9Tf1J+QO0Yv54gqI/98BPoWtXg4POCn2qEei34SdU5ZSfoDQfvN6nDGwxBUMqvHi8/v/ILbXho1q8YhxfV/bJpatxI+WV+e8A6/jJv2MwgFH4u7f37ld9VF2eX+nY8/uEw/KT+mh7Q4SJW1lB/N1J+Sn1DlZ+Dn54u7XXAE/xC09//p8HPNTzyUH45jLvs0rgL/30VuWxvRH7bzXlJ5uYm4sRMfS/aOzQEDGfSGGBV7ZCX5gZqe2EcBo/09nQZZyHNdfU9t6vrBpgD4CPldeA7zEwfii+R4WMpPpmSBuAXVH5qeKCQMnBNycwmqPclUw+MpE52mFGUcFLn/YzKHNx+1sIAawRd3qg9uDrT7EiVEwyKMIVfM41ubuqBCxbBHGDYWmqQgFmvdet358oO4Ndhu+d02qElDFYvxzwVI9XsTaSlOxlPoTGhulwJUUxqWk3qnLmF854R5zE07bEedoAHjtPwaOEOB+rvKvzOo/xwdKbh0VZyAbV3KQjF81yIY9Mjo9dqcI7Rs4X/bSezL6H8Jhfb/skl2EOXWdTMBtRfc6D7C/wSprcFFSBUBoCFSxiCBIAagK7DBLVuPaMahEwQvAB8jev0DChAAdCrAQKnY7ynUA1QAHQd4OOASTDzxlc08ydIaU4Q5ScgevADPKr7Kf2VCmwBXgoPhvpe/VzBU2tnQQAqxRUU9Xl1hl2n9yfwE8A0k6eusuAH4FqDH3epMRJMewU6wU+hFNi9r48d+KTsRoKfgKdw8AtVfteD33Ddz5f6+tPgzC+ZlB+13boxNAg4uWiwOTDc3Pv8+EB6q5qfZ2kV7PL+jWnvT/38vmCf9xMv5ZXyc/BT3U/wcx1f3faQ8ut46sPhmp9SX7/yEwjd6Ivf3NQBzw8/914o/H7i5PIflPb+Lcovny0Qp/zyg/Dbi7uLg182tb7IiXR4J3Va1NROi2N2L5oRllju4EYDPRmQaozlMFmYanuRpLne1obm99aS5mJE6jq6sd6OrQaYqfeFNDeSVL/Dij6JGxwp8YGRlWQOEmVkqNGhtDcQyZyVTGM3NwPzgozUK97B8Sg6pQd30GFGjWm0JXzXkB1mZCaKVDgGwGaQ9iaTXkczvhK3VTu+pLs0WWa+k2Njn4q3TbOwvN/STUr6Ayn5BTu0CDDSmc6AK+nU/HKY7xP0KqkVlu2nO6vxFNLmqsND1OqY0WPlrqf+O44UcaYS2/qe40Qz9T6OEXWi/Nqx1xL8Wrx6H7u7XHlTtADDnloGpRl+7q7E66/4PJ3g01yLI+3dNbnA9kzOswNTCi1qVi3/yjTxf/oxrrm3cvCkxVJmd1kGM0RZ/J9fsHjIimiAaPNDzY9qBqCrSYO9IWjgV7+W2bU133srcYGd4AAEpQQFRinD48BNAFRIFbZ6HV26xuq+ShnyXief69LMIO8dBUSu7ifgCYbNwEfAPCoYBiHoOsCaB3QmCA5+egqKqv85+Al2bQKp4Kdann6mUmxgpqfXCAmOwAh2gpyX4mqYOaj+pAD1fpNqeag6PV1661Jd97kGzfcFQ/Bz3V4HPn/DQ4POanqo7uc1Pa4Dv6RpjVb84Qbr8eA3Hcip2fHXwe/W096roy4BEF6FX+O9NCTuw3kF5eeaHv5xF8Gv8+mPhgHo4OdvelwPfgKfCwc+PUPhV8Pt3+oHXrxuuLTXP/oSmgqPNOriZv2cpdXfDT/S3ywOmB968D1LH3fS8rGiz1V3dzLKD/BFTeuyGMAn49HYOSjBoPOyN7RMJ/cwTY0I1fe4uaFurmdQQOMhlnpaHBfX4oGSW1lTV1fnJVXjk+JTjS8JxZeEmktmvSyZI0Qe/Ojm5qrbK/gx3pIB+OLYiEhJueSZF6QyqpISe5H09wKp7hmU4GkvooBeLGoujlqian6q941/M81mfFKA0uO2x+wTtn1cq235tN72MZC9l4WKTV+U2pYxdShXVCymqunULJNX9Vvmxj6rPXzZSvZio8V6XOUhTlUyVlMZdtqq+b03cP/jTBt3w4Fffzu1viD8uuuBnzfqwm5w+Wmv5teMr98RTl82U7dsFug4c9mY2cOzF+cXgMgoTAtO07dtn5AD/HJs/9Rc/pUpIwDg7EaGJ5uQ3k2WOOOEpc7q9ACYS51BACxlALECH8BK1QC9LjC2N1KBgK9mFfY3QPCIUlYBUOotmA4LgGqGuA6w0mCpwaZV+AYGU19B7KSaFWqiCH6ARuHUnqsBhsLPS4MF0OD+r9sIccrQdX5Vy3MqT8AT7BR6LcXXDNwUXt0v2AlWynss+H6TmhjBr3ff7wAnAAp6LjwQkvoeJe2tB3iCn9fw4OnW2q4HP6W+IzU9/CBMnVZpte+ut95XZGgwfVj5qdMr5efN8wWVn9Le4WYH6s8dML8e/LqBmz/cepu/63vysfft6P2A6N4XrZHnEeDXhPJrVuqreT+5Oeuq23Xg51Jfr/bniya+X3GEBkojP1PhB5//tQPjzeDnwKivCw19biTwaebP1Qyr7n/B2+Etu1fuLtr20D7vtbN9+vhmNT+lvbmMu8Td+Sxuy6WW/w1NxW8HLJWB5bSpNLBoamTOEPQo8lNyiqfpGI9CktqLFPTkyoIJqRSfVtXi5Mwi8NEwiGU9TB3XeGb44pnhiwcc8Ww3JNJYSKLG51Ld5CQpPhoUyRcshRAAU1PV5b1k2TiwKA1OTj5rh8M5dB5NnZB0ORrTgwRSUNUNY1FnMczyxXojMxc4Xk4qzqByFEpzzKtptnJcE0fKB2zlW2V2YBqzfV8iqD6rtiTWaOMmHUe19jLzR91v4nFLovubyTxx3KJ2FB+rdA5+DFBXY59fToe5jlGZ2pRTNojN1alOuryCXxtjLii/Xm519NTj9sJVNs36dVRdxNWZmh8mpg34+OkwUkNWvx0vuExcAn4X8PQbwt6q127b+FWabf8203ZMSLOdE+LZDyywyNk0QGYeAYBHPQWYNFP1P+bNqDnkcfikCBusEnL1MtUAmQEUADUIXb2ScY0VbIOsRgkCGQHQC8CkdFghJahmSGAgGjDocyupE/o6ui4FFvyk+hpVVwumu34YHgkqv+EaYLD+J/WnEAybAetxdW/5fbgZv5HgJ/BJ8Qlugp9SYSk7AfBvhZ9X61O3lwiFn7Y8/APOocrPX/e7nvpLm1qAdf0KxlxmeWlvYKWNvd5bgJ9GXTTIfDP49dDZVfjh51LgtkfetSP3MWAchJ8AeFQDz6S9LRp4DoGfX/25tFdf50FQc388W4DmSPAbSf259xpoePy98PMPN/tNTQPwExz/PvipAaL0V/DLu+cZi//tM7ZnXKIVfUuBHzuqTIaWMwQ+hpYzOTIUR20vEWWUgPmo5t2iVqDygrN7saiqWA0uU3+LB3rxcmbxwIfKA0oJgh4ra0mRga5ucgxKD8WXCkQUAcV3AQWIaqPpERlBcwWr+gy6vg5+6ekXLZ7viWLnV00SATAWIMWFqQESiNiD5z3lp9i/ucd2MVS94yvu875XZ1tHN9u2yV0WMWfIdo/vsIzpxyxybjPraUetOu0H27bgpO2c0mVhb1Tb3rdLLH8TK3Q0TpT6VrByVxnBTi6bJ3Wo1AZAXYtN1VDr95ynvDAMv/4WBp09+OkcZQB+J/EM7Kq55BmkdlZdoP6HXwEmp1UJ3TjIcCEuCfcqQvZWt60ZnWobxqbY1m/TbM+0DFsxarNtGRdmUfPKLXIOIzBzmrjz2WrJADCdImUWQ4f5WGAV8C+RaoClmgHUELRGYVYQywVA2WExxrFOZzGpA6L4GgQ/NUOAkhohbiBaAGsENEeUdgIoFxqLUZNEn6sDRkeU/gIjfV2D1CCvG1wNUCMrakAER2Cc+nPwaw12b92Mnz4+xs9p5mceRcUp9LrJBz9X+xMAlfb6lZ8Hx2CqrNdHUHf1KD6F1J+iUQpPtb5gOiz4Kd31VF/wdc1M3Gw5YFTJ+cqKqbjeEuVTMDeYRHF3wln+YjDs/PUpy6YbmD6q6yfpb9rUVGvxxlz88At0enul7ly9L3jESMqv59mvvLgZ/Bz0QuGnwWZ3zPzEo+95qW7jH7CRFwQJqT8pPwc1v/Jz8FPDw1/z816PAD+n+hqA6o3gp8/9I+DnV38CoOJG8CvBITpU/V1P+Wm/N481t8BVtyct5a7nbPfnjLtMppTE1kYW3VxBLxNHlswFNDmAXhzztnGkubqpO6z05MhCXS2GuloMIyGCXhwNh0RSzwTGWBJJc5OZ4QuAD+h54yykrfGkr9zYTU5iZY3YuL7eViwrQ93RPCFigVsMnVV9LgPD0kzgl5F2ATiiNAFgNEPGMdhdBQDI1zHwPHdytT31x722cXkX62uDthe7rE0f11nGu6i8dxFPqLrwiV22DfilkD0enNdtefNbrHotJzgn11sRjZy0N5gv/qLJKtaj+rYgpmiWFIexioYPYDWpt+e/l3oKtdZv3bXn7Hw3pzK4zdt3gppfKwqQgecebX1wlLy9ZsjaSH+PlWJiQBznlkdXPcPOGCR04OrsdYGxs5fqq0ros9tWjo63NV8k2cZvMoBfCcvDJbZu7EHbOj4cd4hSi5lfBwCPWhxjMEkz2rxGSAZ7wDnaBqHjJABqCLqEUZjSZcRSXCGWsQ+86nurXs109dp/t5o1P5IaM8hLqDY4PBojuAGtBuDSGISf0uAWQSzYKKkHTLUApg441fM19YIe4BEUHfxU93Pqz9sGCY6/tKEqpfxaNL6i+l2w5if4CXZ++HngE1QZT3GprVf7GwF+7mv0+ZvBzwFQ8PMACPwcCGtn/fB3wS9lQhSGBgu51jbLG3PpewHnZrm4kPJeD37dz8jJZezwkPP1lN+N4OcA6E97/fBT6qu0V4ouFH4CYGDY+d3hUZdQ+DWjHF3aK/B5gboLbXz464E3g99I6a7/PSk/wc+pvn88/AJzfl7j456nGXd5xna9t97KZvCXno5uFrW9LMpK2YyvZCEs4paj/IBeAmpK93Q1wqIVtXg5smBMEEdtT+CL1VaF1B6pqBSfBz7V97wBZoEPpQf0kogEILh2dbW9+PwK+2LUIYtGWSmiWPKPxFZK+7rhh+jKYk2fgRGBQgoxIZraIT8vEEA2ip/Jc9nsZnv+0VibS5q7cuIxLq3x/aSwtUu7rIjmTQUzwulfIZ4+brY8RlzSxh2HC7zHVlnRjA7L+eyotUnpku7vfybX9r1WYuFf1bCDi9kpirQuMWBAegRj0mZqeMe50Ha283uaHhet/ySKT/Bj7KXnCFsfwC8AQNRfNScra+joVmNZX9zLWUzZ4av5MWTHscVvYei5GZPT29Z8HWOrRifZamLD11m2gwbIvhkF7Aym275paRY5r4Ibn3UWO/+oJczRDnCbtwmSySEUDUErDVYdUAAsWgK1F2N/s+SCB8DKld8NQ7BqlV5zqnGtvAEDzRDVBOtpdtQCIoVSYEWTAKhmCbCqBTDVpKI1QFAArBMAeS0ASgUqLVa4Joir/Z3gZyjdFdAEOQFP77VJJQI0Bzs9j0i9EUeDKs6lvq754TVC+JzeF/hchMKvLqj0BDxBzmtyBBWgg98wBAFhDStuVWx3VOiAkUwNpgSet6L8Mr9g+HnsfmvHyurUS7Kunwz8CIHvuXE/gZ/r9jrl53Z3bwY/V/dztT5tdbhwyk9pb+3vXxhWfg5+gpoMDVzNzym/QOc3MOjsaoNSfkp5lfoKfEcBqF/5aZbP7fFqts+F3lf8vfAbyeVZAAyYH7wwYtp7q8pPatCBz3V9s3/7hO16hWNGcykfzQN+jK9kofRyqIXlMLcXOC6E6mPTIRmlp7qe7Obj2X2Np8uqFDcwxkLIYIA0N4HOaAB6jJzEqklBAL8YnE0WLSi2F55bab+5fay99cYmi6EGGIcqjMHNJQrLp2i+Jo4933g6wfHM9sXzfYk0OxL0pO7nD93pTeP9PTivvPp4rC0e22DrvzpqO8acsD10qhMXd1ne2Hqr+LLeqj4tsqrncq32vRKrfr7AmsYesbJvAOKYI1Y4vdNaprRa2qd1lvhZo+1/vcbG37nTChl5qaEbXZsE/LCeP4qZguDXjB9gW00/8KN7S92vt40ND8wOPPg1Xg0NP3c1nLaO2lPWwWEjKcYTVcEh6PxT1sRBo0bm/25bNxXl93W8rRydaGu+TEb1pdv2Cfl2YHqRhc/Jt4OAMHpBlcUuaLT4+XSBiTQGodMAYHpwEDoAQFK0hcSC81aw6CIgpHOz7DsrW/EDe8HfMx/I65WctAs2Q1QLVF2wdjWqcAXqUGoOMKk+qDgmQAp+gKsK8Dj4CYZKg0PhJwB6TZHgDKAffgKc4Cf1JyAOp7hBtefBD7ApHNj86s9BTu8pxb0e/Gp9sHPwcwAU9OrY6XWh1Ldm5o/A73vgdyUIPsHv8jXwKxjH0vlY0iGO3PibHckTWy3/s+3W85dF7PSq2RGAn1N+wwamwRseangIgA5+bqjZDz+/mYFTfn74SfF1PvGRFwKgH351ANClvX74CYAOfl3PYH4K+BQ3U34jwc8PPT/8au+XgcHNur0/bXT4ld/14BeoBer+x/M/aXj8NfBzQ88OfjkcNNr/9CirWEgDEbWUzT59Nq5KuXRxc0gfE1np0lW1RByXk0lxY2UEwCaFDALiGTsJQI8IVzeXhgZpbjLNgRQUUypgiiOV3bauwb79ItoeuHuy3fHbSfar28ej+lZaeBjNFOp5qvfFAr8Y1F8izitKj70GBwCN81JcbnHQMFH6HBiTQfV5ozKB11++l2MrcZTZs/q87ZvbwTGlJov6hMHlUcesitS3jM83Tq2w6o/zgF+B1b+WZU3v5RPFVj222RpHt9mJ0UetH6VYv7iNXgJefpiiynGlLhFjAnwA6xm7OcI9Dq2oNTHCcrx4wM62X7bT7Ret7yTKD0+/7iaiUREAoGAo9xfP/ADXl14UYRcAbK9ADXLd7TjjMN4Bo40Lo23d1Ghb9VW8rfoikUi29WMybdu4bNs7BQU4s5iiZTHPQhRgjSUtPUYhli7NQrrArKmkMamtTZCchfxHm8+FJv4ly51/zgoXX/IAqBAAS1ewyLxMjRENR2PpRDRgU1+9AgAs/3cAx6gMiszFUXV6CSm9CtRWNYAS+ATBWiA0DEA+PqK6ndRZsCniOrx6eqmsxlFUoxMYgynvsPLT9wfBdzP4CXqNNC8UgqBSXqcGG2huXA9+DoR/D/yyWH7PpO6XidGBInl6pVW8v5YbvXPZ6Q3ATw0PP/yGZ/yC4Ot97uth+IUqP7fl4d6/Hvw02KwQ/FzDox7VJ+UnAPqbHi7t7XjqfW/Uxd/wkCJ0dT9vzo+PXd3vGE0QBz+lvPXUEp3CC1V8ev8fCT+X7rrnPwp+ocovC2urmAfetPylHdTKKfTjpZnLsG/+eubaaGYkM76SitLTSclk57iM2gukuLwH9JIiSGcjLwImRlAODtq2DS02fVyGvff8Jnv7ibn28RNT7LWHp9vdvx5tf7x/hs2fXwT0ANdww0MKD5DGAlR2fOOAp2p70arrAb8EgKoRGQFQH3tPDEoFxURqhGPfT7Vl0xps26I2apTtVriKYCSu/PMmK30l3Rpn1lr9tHyrHpNqpR/GWu0HadbyZYk1f1xkzX9Rs67Gjsxot1YaIQ0Lj1vEzHaLWXXCjqefQ50xr8ec3pEc6n2AqimnH58+0loaGj11Z2h+cPfjJM2PVjq+WNg79ddZP4TqGwoCcCgAQWqCngFCleCHrX2hrreh/FYtC7O1iyNt0+Q4VF+crf4izVZ8mmJrPkuxjWPSbffkwiAAC0mDMy1qfrklrzhqScsYhl4A5VGBamGnAcB0BjIz6O5kzz9r+QsveApQUbqcA8ZL6eYQFYzC1K1nr5XwaoHArxLwVSzVjCBQC4ZUoaIGRVe2GDgCKAHQgyCvFUp/BT4XUn9+AHrwCzY1nPpTyqtwjQ6luo2CWjAENYU/9VX660An8Al0CqcA9fV++Lm6XmiqWzub33cw6lGBt6r8cr+iDiT4BcGnZ+qMfKzr1ekNzPgFlN9ELwJjLnJ0GUf3d7wX/maH1N/N4Nf3/Bi+R35/gZEXpb0CnsCnWt/JJz4kbX3P6ml21NzzvAc/hT5W08N1e6X6BD+pPX/aK+Xn4OfZ248APwe+G8FP4LsR/G5W63Ofd82O/wj4eZ3eYL1vOO1l3CWRcZeoBUXUxelubsTMgtGVQow8C9nJTaWLqzu6KSi9dDYnErzd3GCKi9JLZuwkim2I5fMq7d1Xd9uTDy2zB++Ybk/dNc0+vG+KffXEeBv7+Bf20VMTbOznW+jmtlsqDYyUZNxWUgNPzfr54RcL3GIYLFbEEWpuxOD3d5hNC0U04NXHcYJfGOnwQZonh65YDEfPD4ytsowlXZYwpcPy3q+x+lFF1ri4yorG7bd4tlmiX/7a4p6ZYLWf7bWmj+Ot9bMia3+j1CpH1+AHesUaVjJa81aj5bAR0oEjSw8DySdLzjG0HLzHC/i6Ki5aB+cw88PbLP9wh51uwaz4OHu+1P7k9NKJ6utk3a29dsCLgBoEgERXLa7PQfh5s4BSfkuX7rKli/fYprlRtmlKvK0ekwz8kmzVJ8lebPoym0HFArzDylGAFdjolHIboBK/rQZLXn7MkpecsMSFHQCQ5WxGYQTAzLkAcB6DkyhApcFSgVdByPUm1F81qbCaIhXArxz4lS/B0Vg1PcBUs0od4qvwKwculcBJqs+Dn15LDfJxoy/cQLR/C8QbjXHKUF1bbXEIiK7GB0QFvgZ+DQ+AegqA2ssNdnXd8LOAeDP4OZUXCj6X9tbMIsUnahl1qR4h7S2b7Gp+GMrK0p41t1zMTbNZg/LDL2lykh3lSLnu9KrZ4dybHfxU+xPwHPxkanqtbX1gzMWlv13s9ircHV+/8usiPRP8lO5qbc3b3cWcoO1P7wI7/PLueRbwPedFw30vAr+XvXGXkZSfv+HhH3KW6nN1PzU8ZFnl1J7g5l7fao1vpLk+vXf9Ob8XvNS2gvk9hZvlq9B7XoReb+PrhlPh54fn+1y318EuNN3Vbm82IeWXyI7vnklRVou7cfWWAPTSaWYkovRSaGZ4N3RRe+lsS8iCSmluMs2Ggzvb7Vsalc88stIevmeePfDb6fbQHVPttd9PslGPTbZxT3zNVsUYm/7pMswHKjAuwI2FA0EZzO9lcCMjA2WVkoxyZNE/AeWXgH19POlsnMZZ1PWNYIyFzm80TRQBL5rhZYVsrGLpKMczgBzD7+3Q5n7bzXrdfm4AJbMVFo8jfOq8Iasd02z1n+db/Ypqy/1mq8Vjfxb+2MsWxWH5hCc+pw64x459k2tDH5fa99NOWOeMY3bsk3rL/kOWpXx7zDK3n7SmFFQa7jInmcs7kXvRmnCZPoL7TDn1yfw91EZ3dVkl4yu67tZ3nNS2BWeXowBO5qYNpLjA70QV830VfXa8vNfaygesDbPTNpomLSi/Jim/uUvW2awFq2zp/N22fn60rR4XbSs+i7UVHyXY8g8SbPUnabZuVIZt/Trf9k4rtyiaH4cXAsH5JRa1uIbF5CZmkVCAizpRgZ2WylX4dFr2GSwvZ87lLy2pcMESaI0SVHh1QGp/FYCvfOWPzAr+SIc4EEp/BUA9pQDriWrgVQ6IBL8KoCQFKPgpVAtsUCNE3WApuCDk/ApQqlBzgi41Fgw9pajv5Wcp6vXzUHR1UnBEXVDZ6QB6HyM3TvlJ6TnVp6dTiX7l56DnT3H12r0v8Al6Hvhm0PAgyqn5lVHrU5RM0qjLRUZdsBD/lvLBeLzWvuYfkzGoPzY9htPeCeF27C9zgqpP8Avc7fDDz7/X6+B39Uj51Rk/QVDg8+zsmf9TSPX14twi1Sf4qd4n1Sf4ebu7PvgJenX3Sv3dGvxcze/vhV/tgy/fcKsjFHY3gp+r6/3Hwe9Zy2FAOvv3z1gmSjBT9zzuehJfvwNWS3pbA/AKUHrpuquhI0DU9dIBTzqwyQB8SV4Xlz3b/b328nPL7Y+/n2UP3bvAHrhrpj1+7xx766HxNv6JSYDvG/vqpSm2Z0UqZyUZJaFTmpLBPQ2aBhmyoWevNT0TZcnGRHIyzRQ6u5oBTFJjI4YtjsPnLYq7HNEMMLuIwqxAESmzAm+rQ0r0vC2bWmfvP5Nga6bUW9pK7LcmNnA+85jlTDxh9R9XWBXls8YVuRb/xkwLf+odi3noRYtG4Rd8sMpapuZZ90up/BkrtfpPT1jVF2y2PF1s8eM7bfS9B238M1GYHTD4vbYTodVmsYvbmXcErvgJ5tH5LuUfh7IDA1aR2MndDm77kv4OtAzh+AIIvfGXQW8ERo2PLlLh7rpBO1mJ2wu3f48VUUOkeXLbjEXLbOr8xTZ93ipbMG+7B8CVXwPAT+Nt2QdxtvT9WFv+YaKt/TzdNkPrPVPLWLCuxDSxBisdZgFXVlrimqNAsNUSl560ZOqAKXOx5wGCqbhQZDDpnbsQR1hS4RzUoNcMIf1VDVDpcAnpbgmqr2gRXU9eC3YOflKBHvwAUjlwEgAd/Kr1scAVBJ/S4AYf5BwA/fBzAHTvOfA5+HkAVO2O2TzBTXeAO7V+F9zuuBn8anxNDZfeOgg65af3HQCvB7+SifwjQYTCL4MOr+b9FBljtluHN9ystbbAzY7rpb3ucpuU3/Xg1yl3l+vAz0t9gV/7nz7wVJ9nWorqUzTeT81tBPi5pofr9l4v7XUjMX7lp5qfU35eSnsf9cRgV9ev/EKbHALYjVbcrgc//Rx1dB34nPJz2xzXU35u46MM8DvFFzrnJwUYOF2pAWelv896zi653PHN4I7vro/XWw3d20pGVgq9E5LM6rHelUZdL4O0M4MB40xS3CRGS5IYVta8XnQUJgf72i1s10k7tKHCxr2xyMY9/pWNfXKcLfpyCw2LNksFesmovRRMClIJgS8LFSXjgsDxcaBHMyEZBZjBlodmANXoiCKtjWKbI4ohZi9QfwKeg9/hvWya7KNRAgDD2SNeREMjfvsF2zuJP5MMZudNOcadEcxRPmy0ho+rrH50gVXNybXy6Qct+73ZljNqibXMS7TWaUX8WUy1468esaRPT1rUlx0WwapfLAPfB8aesIVvV1gybvKpK/j/YDXGB+z/5m7g97qG/gJehXnURQs4dlSAN18h4zkyLxhsYgOkibu/NEAUnuW9S32pA3bR/W2vQhGWo/5IfW+bOH+BfTtrjo2bMccmT1+GAtxn62bE2pqxsbbso2hb/E6ULXwPCH4gAGYCQCnAUgufV8XKTY2FrSi1iFWYIqw5QrESAELnRCyxBMAUBjYFQClA1QIzCa8ZsgRVoxqgGiKLv/PAV7AA5cNrgc+DIKpQ4FOUAaVSgKQQBKsAk0Lv1wWVoGBYr7Q0BIACnSDnfz8UflJ8NYIeP0Pgc/BzM3wOfv5hZg00+9WfXgt+1cGOrr++p9eCoJ5O9d1I+V0ffqjqUTjbfttmeR9v9Nbahl6eEYTfFO9Sm+p9PYy6+Jsd3uHy5zXc7L/ZgdLz2VmNpPxczU/Kz9X7pPo02Hz8sXcYU3nbS3OV9oYqPz/8blTz+3vgFwq6vwZ+Uo0u/qPhNzzfF7S0Evzy7n7asoHfttdnWS0raVWovGK5I0vlMbaSRl1P9y+y6Kpmx1CfI7RxkcDGQyJjIMlE1NZaG0/ZY8yfRtn4pyfa7sWpls7CfkoW4GOFK1UqT4E/Xy43eL3Auko7vJ5fHwBMl3MLtb9Y0sn4KAwJ6PiqmxvLuMxhhpvDDmCUCuwEQKW9Wm/ztjt4rXW2A6zX7cWkYON7qL6Pm+zAN622B7v99PmUa0Y3WtlLmXR2y61uCk2OSdl2fE4p4y2Mv7ycaCffrLL+bzqshk2P1LFtFv9lq815JNGWvF5sSYtwhllOnXsN/qLrMPDgWlz2Ok46rOeaHf5+RTSCitllLturrRDmjffhP7qfm73cGelizm+g6RRx2nN+VgzI/XkYgEOe5f1t42fMsG+mTbMxkymSTpplU6atslULDtmaqVG2alSMLXo3yhYQi95NJBVOt9WfptvGsdm2c2KhHZhVjcPqEQtbWWfh66qISotZfZRaIE2QhaTBngIEgKTBaQwzps1ihgn4Kf0VAAO1wMtWuPCK5c0j3VvEyMeS7z0IVqIKAyoQ6AGlEuCiKANUZXoSel9KUOmwoKg6oNJfNweocRhvSFrdYSlDgTCYBo+k+gTA4WA+r16dXX6musCuLujg6J5eihxMlavmAm5m9wRAF5WYlir8H+tr/FHKAaMSZv2KmfEr5HZvMapPUUTqW0jqm/cN//KN5R8QzlZ68JtRaeXvrbY+/uAPvai1NoFPzY6r8Ouhs+u5uRAaeA6FnwOfq/vdCH6dT30eqPex0SHVJ9PSlkc0o/f2T2p+gqDU4PXg55oe13R6g/U+f7fXr/yq/0BKHWxsXK/B4dLW0GcoIF3N76+HX2DUxYXGXPyjLjdSfgH4PcuGRyCU/mbd/Yxl3fmY7X98jNUBk3pSzRSeJV7NDYUjh2Xm8HT8J4d5PfnqJZKiJibxOe7OeuB7VmnuaPv2lRlYTTWwkQH0pPRIcQW+NF6nZZM+C37Flyyv+LLlFsm+StZV5z0AppECJ6cBGg4UpaVdtiRWyeIBYAy2V/GMwmi0JTmGrjK1xlhqjoJgOCnnYZxdIrG12rOy3T59KtqWMNqyn0Hm/bPaLQGzgn2Le2zfuE6rYvylYmK9lX1ZZlWv5ljVa3SBPyq2ZmYC8z7UP+Ltlv1phXXMbbKy6R22jdc7vj5mKfMHLWslzstchyvDSaYCq6x8PAVzWKPLkwM0oz9esBJXBABlhlCCG0zCBtLjLScZidG6G0qPrY9uaoB9HEEKHDoatBOVp4Hfabvty4kTbdT48fb5+K/t83ETbMyExYH0d1GMrZkYaws/irB57x62he+S/qL+VnyUDACTbcPoDOYBi0mDaYQsqbewNTV2YH05x4srOJqCN6BU4CLWWubSCJndy3ocaTDwS5/NvwgC4CJqWTRDcufzH2MucnwOw9FAUOATBMuWsPZFI6QSmJUs/HcrXvDvHvwEPKcC9bHA5+BXxWvVAh0ABT6FoKj3lSIrlB4LhnVqnAiaRDU/S+GHXw0A9FRgsBmip4Oe+5w+dqmyg18o7Cqp7zkIhoJPH5cx6Cz4FXG390bwU91PAEyelmfVbyz1TlUKfgMv/BR+HvCC62167VLeq9faAualtwI/KT/V+44//I4HPu3zCn4Kp/xcw+NW4edGXdwhc5f2asg5NO29Hvz8aa+D3q2mvf+58Ht2GH651PxcZDPrF37fB1YRxjwbkCkkrU1nyDia12kou3RUXjb7twrt4SaRomYmk5ZuLLVxz0+3cY99aRPfWmpJYS2so6mWJ+jxM4KKz6vx5WJMms/0RSkio4wMqxT15wGQv3NAMIuLbRlsO2RkXqApwvAyjYVkGgvJdIPTEi9QB2SMhlQ8DIfl/Rwa2s9t3gNAJ0J+fkQk1+CWTW6wtVNabOcs6n0otYPr2m0Pnn0pH9Va+fw2i5hC9zfne4sHblm8V8RGS8qEdsuY1mnJn3M/6PNmVjybbcWjkbbhjWJ791fbbNozSZa9miNqKL0irO6L+LUFuyJmHYvZbimhVKBnEVDM4/hRNmcxC7QbjGqOXNVsxVxuawGADRgcNBacsiNseDQWMNxMNOT1WkMO622ffDXGPvzyC3t/9Kf2/hej7dOvptmkaSttw9oEWzefut+4KJv/MfFupJcCqw6oZshqxmHWjs5kD7jIdmCIundGmYUvr7V960ps16ZcC6MWEb22yVJWUKNiHU6d4BQUYAqpb8Y8/iVacNqrAWbN4RrUbP4DE1J/xQtQQQsFQBoiS2iIMOYi8BXMZVxm/o8BBTgfECp4LcXnlGClAKbUVQB09UBfg8TBz6sTanRG0POl0ZWATPCr1hPwVTO07ODn1J0+dp9zn/fDryyo6hzs9BwJeP73BD+pP4FvJPgV0PTI+YohWAe/KYnWwIiLOr2nBL9gvc/b6SXl7Xk2uNcbHHUJjLkEGhl/K/w03tL60NvD8FM3VxEKP0FQHWA37iLIhaa9gTsegTm/W4Gfan6hyk+Q86e5N1N8/u6vH3x6PVLaq3qf38HFdXb/EcpPTY9cz9Ied5ff/ZlbFo3WBOjKsXrPwWBUmxfZSfydwG0li5OS2TiuCEjpGk8Ja7Xxz0+zbx/7wqa8ORd1xsIB+6rJQE/gS1M9zwe/TN3jwNbJg1/5dwDwMgAEfkUIDyKbM4+qA+bg5pKVTScYV2cBMJ7aYhh1yL3U9fZspg6Hl58OFcXQ9ZWdVdh23tuCuwwd6nBstfbThDjAyEvUJpTh6j4Mkjss/80yKxxVZUkrGgH5oO3B4ioZG6+EBQD+y2O4H7EG922nHR7danGTT3BOAxOV+adszQeVtm1MgxXTAS/dyR4uzZ+Snbg47+jB5Rnrf+p8pbi/FHs3OfiYkZ8inJ+T1rZb8touAHiFUaHj1PYuWG1Or9Vxx+Pa4B+bbFxd3v30fXvtw7eId+zVD9+zNz7+zL6cMtvmr9xtG1fF28b5ybZ83GGb92GYLXwngvpftC39KN6Wf5JiK71OcK5tHlvEOEwZc4DUABfWWvSqGtuzEVW4OR8L61qOkPAv06IT3kZIEg2QDElahiEzZwPCWfyLNZPaxiz+gqP+Chd8D+xohCxU+vvvQPBHBid/sDzglz/vBz4fgKFAqKenBBXBVPh68KtRahpMf93TDz7VEAU/hVdTBHyKaqk/PlZdUDVBB8cq3q/U54M1QgGxippfObATAG8UpdzuKA+GwFdGt1ddXpfqKt11Ka/ApxhOfUf3UfM7ZMdeUr0vsNPr3ef1APitdQM+hdJcN+oyfLPjGeb7nh57jZvLcPorhxedrKQpovDP+SntPfH4B8DubW+IWerO3dStJxWs5S+zU34OfnJ30azfrcGPPWDfqIvW27TKNpziAr9QAP4/DX4u5dVTyi+P2Ug5vMT/9klu7qZaa/xpO0qKmxlNySOG6Yh4ZmQZRi4AenlpACkVR5a4Xpv86hz75tGPbRTGtRERrIYpvSWt9dJcnumoPRcZpLbpRBr29BlALq+Mf2Arr1g+UMgtw0C0lPSXWbqcQkGQ2h++fjGMvuzjbse+vRgeHMBOC0+9tFjUYNRli0Bt7V6vIN3dgKszoDu45QwQ5MQkcQCXmfAddIHfLbYtL+MTMLrdwr9u8A6GaxUvclqLZXAv6PDEJstiqDnl6yaLYN83dmqHHaJD/Jd/Xmtbx9ZaFs7PNfvxB9iHwcE+3FgY4C7j5GTxfoAXErkYnaZsxjVGt3/5NdI3dtjeuUcYEO+zriqMlvHva2A1TlEvUwMFGyN1WXR7//LuK/bSmy/as6+9aM8QL77zpn0wbrxNXbLBVqwOs42raXTMZn9v9CFb9H64zQeAC0iDFzMGs/T9FGYBs1GBObbxyyIgWGy7JjACs6DGIkh9d28qtG1bWVjeXMZFqToKmMctdQFbIfOpXc1l9ogUOA34pU5nkBMAZkr9zb0M5PiPBAAVRQsFvu8sZza3QgkBsADwCYaFQQAO1wODjRAHQDcS4yDnlJ6egqGDnZ4VwMuF9z4gUzgA+uuBDnwV+hoAKPA5NejgJ8CNFIKig59TfGWkvDeC3zV1P+CXNnq7nXhxNp3emUBP8Ls64qJmhyJwrNy5N191cXE3ev01P7327K2u6fYKnl95Yy7tT37kdXaPPfymt8KmYWZZzOvCWi31uGrqWTWMb1SjZvSsA1aN3NTQEaK2JzA3wMjArbW5Q0YOdv6nBp213+uf8xMAlfaqGyt1J5U2Un3PdWpvRQGGprweSIOWVU7ZhSo/f71Pn3M1P1f3C635+YeaA4PNV+t9qvnl3fOc5aD8kn5Lx/eLnRiHNNnOsRWMmRXZtFElNo2VsFmji1gfq7UIDvfoxOTCcXts9GMf29hnxwKTBrq4jLEQgp4LP/y810H4peUBBg4U5ZWRXeBwks+qVy6rXrmowIw86nucqoyO50IbLirpmbrmxt+59O+8XeH9dFV1snIHw9g71wRi97qztgcICoAHUGgC4IGt5zhodNr2L+HaHH/Ht5HlhXOPIzXukq2lCRo2vdlacIMJ+6LGyljb2zuqxmKwvcrCzj5mdqdt+rzS0lYwK8ymSBH/mxvYVT4ae94rCVTS+S5htKV4P9b/QQCWYn1VxeW4fBoyidT6YpZxgwhT1Disv/bMO2YnOWGp2l4AeGeuiTpqnbe98uZL9uwrT9uDLz5m97/4qP3xz4/ba6M/tjHz5tv05dttDkPQq5dF2prpEbbk8z2A75DNfmOfzXs73Ba9EwMAE23lxxkAMIs6YB7zgAV4AxZybQpj1GV0gDaU27YtmbZ1Wy7urlWWhgpM4QxdMuf20liFS53FXuJ0Wu4z6HABwqw5HDKeS3EWCDoA5sy5Ahgvow4p2M75zgOfQOjUoGDoFKFSYKXCqgP6Yec6xP5nKPTKAZkDYDmdWYWDoJcKB2uCAp7AVzabWp7UXzCc8hPcSpTKBp/utT528PMUXzDddfBzim8k5ZfLrJ9S3xTmoLI+XGftL0wLnKr0pb2u4aGn2+7wDE2lAoP+ff4D5f6zlTeHH8alf3wtuNHx7LDLyo3gJzgef/xNO0Gaeyvwc0POqvlJ+XmGBUHV58wFHARDIXer8BM8/2fDT2lv3j0vAL9nLIV7HlvfWmLhY6mZfXqUv0+1NvW9Krq4BTbqqXR7/6EEe/XecHvloXB77Y8b7L1HZtrahfGMsrDiJuhR0/MiqPqk9rxQLS+o/NK5wyvwKXLochbX0EzD+j0P/7s8FGA+CjC3WKmwOsLAEGhGxWI7vw8/PtLLCOzp95PebmPveAtuM4ptGKvuAoJ7UIJ7ub6mtPcQtvVRey/QHeZ58LLt3o4BSs53XH8bpITWgyKECxPqbeZzibaNmcD5r+fYN/cfslyNs9DZLcCnsIpxn3Kuq1WQ2tYcwuCAjnMdpqZ1GLJWYbxQiQFDGUPWiiJcaHJJffNoeJRFXObgEQYNLF2EcRt4/8I2D34nK85bXSZKD9jV8v+Ze9ako/xeevMVe+bVZ+2+lx+1u154wO547n578uM37f2pE+zrhWts4qLNNn/RDlbgYmztxAhb9ulhm/3WPpv9ZrjNe+MwAIyzJe8JgOmsxGXY+i+oA36VZzu/LeHOaB1X14/ZYRohe6gD7kQFRu0ot5QtTZa6klEYLHySZrFXyE1SRQKGjumzuB41ixoEsBMAFdm8zph1yYssQJhNOCUoGEoN5ruaILVAVwOsEASDUS4oBsP/XhlQU5Si3vxRAvgUpUQFcBMo1RCp0tcLfMEoD6o/qUGpRJfuOtUn8JVMZ4h7Bil6MPSx9z51vmKpvmCzo4iaX8FEjCGwsVfkK9jyyGXLI+ebAPwSpjdYybtrGRAN3ukNgZ9Un1tvC1xxE/xoeCilDYYfek4B3gx+LY+8Qx3vVW9/V6mtlJ2iFvdip/hGUn5/C/yk/LTD6zY7PPUXNBT1Q0/ACx1O9r830uhLaLfXNU2up/yk8kLrfX+t8gvc7L2q/AS/bP4/zEYxZ9Lx3clQchjp365RTbbgozqbxYzbxJeK7Ktn8u3zx3PsvQdT7bUHU+z5e6LtxQcPed3gNPZePfh5aS6pLU/vtYDnwW6koJaI4ituQFjUof6wf8pj5Su/Atdw1KDXDKFJkK1OcBaqLwaA0WzYsLzDNuC+vGHpadu4tM82Ya66admAbVmJI/OaHi/djdrLKUsgeWg7tz52nretW9qtpu4Hi2NveA9GDVvp/q74utJmfpjMnY8e27ucldhtpNkcS8vgglsRc3s567qsnLu6dTSA6jBmqIsAfNhtVUfg7RfRZ1U0MRSVETQ2DnLsfb/gRya0tQPnG2z26AoX4HoTtYLjSEuPs852BWdnzJXZcKlOG7IaBrtrmX3UUx/f9v5nH9mLb/3F7n/jafvNi/fZz56/x+5993l7efwo+2jGbPtq4VqbvHCzzVl80FbPj7Hl4yNt1of7bNabUoBhtuCtKC/9FfxWUQdUaB5w45cFqMAS1ncqmQmstvBVlbZrY55t35lih8IKWNZutYyVSNwFTIuj+hKwu46f2odnIApwJoXemReHVWDGrIukxYEQAKUCM3lmowQFQQFQoaZI8TzAAgBdR3h4LCY4J6j3R3qvBHgVA6/hmMXrYDhF6NLkEhSfP1z6KxXolN1V+Al0NGeCUToDqHqvv7Ni4FekERdfp1fw86AXjDzglwP8soPwS2bGsur1ZdYH/E6R8gbGXNxe77deyusdLwqOvqjj63V7ldIGz1OGjrnofQe/QK3wKy9tdmmv9nhV72u47xUv5dVcX8MDgdTWpbsC318DP6W4bp/Xn/o6J2dX83PGBbcKv5ulvf/z4Bc4XakIwO8ZlB8jL3f9yXY+PsoiZhyxfeOrbf3YSlvwfhG1vUIb/1KujXku3z59PMveezzT3nw40569N9rmTK61bG5upHGHQoovk3OTGczueeC7Ifzo+uJuUnr0khUfob5ez58zTAIKgaDgJ+WXzNzfflxfNq0/YRtpIOzkqtoBgLab3eP1uK6sw8dzE+cyt66mnofqSov9zjthuZdVtz0K0t/1yxg3oW4p26y9jKXs3dBru4FkFOlzGnOCKQxwH9zYZWV8TTVu0Hm8Lt+BqtO8I0PVtYe55xHJtTXv2e9FTTRKkKiOAoSRjL6EM9y8l4Pvu7qp9zFXvLmbhgfjdaTMietxpAGk3TWC3wWrTkdRYo0VGrdt3rvDPhzzmT323kt2x6v32//10q/tN28+aH/67BV7ZfxY+2jWAvtq8Ub7dsk2m7toj61eEGHzv95ts9/bDwAP2pw3I6gFJtiO8WUAMIVtEO0EZ3pp8NrPc9gNLgSA1XZwVo0dWlZt+6gD7tufxT4hO4eRLZa6kd3gJSdxiz7J4ZYOQMgox/RT1AGZZ5IKnM1/VKCXOp2CL5E2I/CxH4RSgwpPBRJqhnidYYCmEPDca/exe+8a4Png55SfnlJ5AqBLkwW+YoxIHQDLOUUp8Cn8qa5TfYJd8TS+h7gKwluHn8Dn4JfEsamaV+YCPQc/APj8ZAAXuNjm4q+Fnzf2AiAd/PRU40M1P8FPakxGA6rvVTKg6xoQlXxcQfoWCj+Zj8qZJaD8uOMhDz9ZWcnIVNfbRoCf38Y+FH7+dNepO/9GRujr642+jAQ/72f/FTU/1f9uNucXamTgVtsEvSxBjxD8Mu9+yg7cy40SRlnaEq6Q2l2x6V9V2PR3Smzia0X27Z8LbezzufbxM5n2weMZ9tajyfb6U0nM310ZBt9fBz/2Y4+dtzLsnkqOUv/D7qkQC/jYXA6gp3MhLnXIonW5DeUXz6jLHgC3fk27raJev21jjx0+wDGzVOZRNbqC+cEOxlq2Abad69jz5T7vppVd1Po7aZacsW3r+2h8qi7IeAwKMpr6Xzo1xIRDpLWFbHSl9dnRJBRdeDcQ7Ca1xQiV+UYPctF9VhlDpze2D0dnAJhAE4T5Rn1cFSuXZ2DGHGLhQbbIgF8qq3AZzAGmcNskdhVO0Qd7rZe5vq7aC0BvwCq5ARIatyWlp9kmAPjSJ+/YvW8+bP/tpV/az1692+5953F76ot37O1pk2w0u79SgFPmbbBFC3fb8rlhNn/0AZvx1l6bSf1v/juRnJ/rtjUoPqnA5R+mebHiowxb82mebaCAu+1r5gCn1VrCsmMWS+0v4mAuQ5U1VpxyzFJ3tVEfPIFr9EmLxyIreSa1LRRg6gwGPxXTafFP5TmNfzUIB8JrlCBqMFt1QDVFgiqwiKFjwS1U1flBqK8pZCg5NIqBnlN+AqBTf3o6+AmACtX+FFKATvFJ1SkCKe5P4edUn5RfEcPNbsbvZsovYVKy1b88G/ix2kbK28eMnx9+f6/yC3R6A+rPKT91etWBVSPDwU9NCAEwFH6CoL7u74GfB9pgt9cpP7d+5swH/CYE14PgPyLt9Tc6/poh55EaHm6vNzDq8pzX9Mj63VMW/rsXUC7YO2EpVbq71+aOqmS8rM6mkf5OebMUABbYFy/n2mfPZdmHT6ZiV5Vuk74sZj7vB1QfmVA+GRHKz8X1014yKlLcKg4BVbawUdXMGiUALGvke6n/ZVXzc1CA8QWMjWQwVcD6W0b295aXzz/0pUwolF+x0oIf2AQh5V17AiXYZVtWUP9brfR3wLav67ONpJzpcT/Y9vXttpUmyV7gd9DrAmOXxahMGmt6MYAuJ6XfWuk6N6Z2WAvK7CijME3MMSoa4tl1BnQ18TI1Rf0lAD8aMTVsr8h+vhwolkX3WkXsKWtIxjQ5mnSdY+e675uJUk3lROZxjjENsNvbWcONIXacR4RfZkY2k+BZtmDzWnvk/afsn1/+pf3TS7fb7X++xx76SOnvJ/bx7FkAcImNmb/cxs9fhQLcbUtmUvv7dK9NfWePzXrroC39OI5mSIzNfYvnO8m2+N0UaoGptvKjHFvDKbv1n5faViyq909tsMgF3AZZX23JB+osP6/aSoqPWVYkM0Abuix+CbvBs/nXAfjFA8F44Jc4lY+nkBpz7yCRSOZjF6FKMEsQdCpwNp3hOTRDPMDxDIYfiHqvAHAVot70zJ/FSE1IFPBzSgGbmiFSgaHwKwWACg+CwW5uobY1MCoongYgUXxFUwNPF/q4cMr3VjCZdD0Y+ZOA90S63aS8Snf94ZRfAvdVml6YZf2MugzQ8OjxBpwnk+4Gxlyu1vycpb0GnHF0ucW096qxQUD5acyl7U80O1BxgloVKk/Kr+re57wurFSfX/kJfmqCyGJeEJPyO4mt1d+q/ARYf7f3VqDnr/vdbMPDzfiFQu563V73/kiX2/zX20aCn9SfTA1U73ODzur46pjRvlkJVs7QbgarXItxQV48qs4WfFxjs94vB4BF9vUbJTYWD7xRL+XYZy9m2dg3C+wwt20zqe1pZ9dTf4yrZDC47GIkCKYV4B5Ty+lZ3FAqCQGwrIkMixQ4k5Q4A1ikV6MK63Blpy5YXHPRSippNDIoHXawy9avaLF1KzhJSXNiCxsYWzistJXTk4LfNm5z7CO11YnLHet6qPMz/0ez4yDGDYcYUI5nLzgD+MXTyIiP5Jwk63YnuKt71HNWBoAMajdncm4y65w1UpNrIOpQbAq9dtGYchazU85bRjPnd6iTmx/AkM2YwoMMO+/utkb2mvtqv+d2xyBbHlyZBLQOfhWYObi4LTs9y7KzaURkpgO48fZvL95u/+OFn9u/Pv8Lu+v1h+zxz16zt6aMt/dnTrXP58y10bPn2VfsAM9ZsNeWTo2w6R9us0lv7rZJr+yxqX/Zb1NfibDZrwPAtxJZTk5i7SXdVn6YCwCLbO2nxbZ9DKpvAgCcVQ/ojuJXxiGTnAY7WtVhpcknGU5k0HEZtT+WpGNZiYudCQSnYbE9CWvvIPySptAhJgIAZLjTlxK7mqDXDRbEAJdCAHPhB6EDnT6n13kz6SYTfgDq42IpuyD8nOJzzyIOERXPoHvL13ggpKsrRVeAPZUA5+An4LkIBZ8AKPA5+OVyt1e1PhcOfvGjtlrbC1M98Kne1+PV+2RfP8GLfu+ORyCGba2eu7bm5zY7/JZWoTW/QNr7JR58n3gOLjojWQPwBD4vgFwVf5ErmFVT+NNeNUGk/KQWW//ErN8tpr2q9zkjU9ftdcYGodArVyMiaD810vNGaa+6vXUPMUfoG3D+z4Cfq/UFlN9TpL3U/0h7k377tO3mH7VcOqcpdFK3T2pitvaILR1djwqss9kfltuE98ps3Jsl9vXrRd5z0vuVtmZREx1djaoALSm/W4Bfci6OLgXUy+j2VrWyS48paEULUxZ44WWSJmY3UmtvuGjl1AVL6rnJw1nIdIaEk1JRVcwbZiV/b4fYqNhIE2Q9QmULXd9tWO7vIN3cDvBkrLpnSycpMLU+aoCHUHzesXNS3viDpL3MESaGUd8HfgUJPd4h8RZZy2NWqiPjRz27em52BEMfy9C0kXEVPT1zU/Z3dc2tCkVYFsWe76Fuy9/Pad29HVYe3Wmnj/5g/Rga9DWcwcbqLOADlMG09xr45Wbk0NnJoXOUbfuSwu3p0S/Yf3/2X+2fn/1n+8WLv7IH3nvCnhvzrr0x+Wv7cPpU+2TmDPts8nQbO3OJLZ9zwBZOOGjTP9hv3/5ll3378g6b9NJem/6XMJvzWrTNfZ31uLdSbOm7mbbigxxb9VGercPTf8eYStv/LYeLJzWww4cp6tYmK0nBBaK6kfWTdis+iHReyw0DPALjMUaImUFM5pLVRCA4gS7XpIACTJrCriPh0mGXEisdzpqphojmAwGaoOZTc34QhkIudwa1Q8JBUE99XATUlPJK+Ql6HvCCaa9eFwI/rw4YBGE+V9jyPfUnEAag51771Z7/tcCXO+GShYLPNTySJ9EZe3e1dT8vDz/g59X6mPELgs//DABQx4wYeA4ON/fg8db9JPN8Cp+Xn6v3XfXyC2yDdD37hXU+8ykDyLi3YGbg4FdBqlYF8ARABz+9dkAUFFUf9OCnI0Yov4D6Y7MDECpGqvm5GT+pzFD4/aSmR61x2HNvBAiGNj6qdNBcVve62yvoBUMf63NXvfkCmx0uSgGVv9t7PeVXCPAVfhMD1+DwnkFXFzfkLOWXc/fzls6KW+KdT9uWTzZayjLm3bjRu5kriaunHbflk47RIa23BZ9X2ZTPam3yR1U24d1Km/pRtc34tNYWUEZKz7lkqai/gNq7jvLjc04FCn7JWMKncNg7G3+7YgBX03rJatoA4XH+AccVJb+eoegSDEtxU47DVy+COt2OHd22ekW7LZvVYytxbFq3qJe0t9u2r+2xMNbcYvecswN0cfOTL1s48IvYItWHCSrrZxHYdIUzixeD4kuXkzRd3ORoOrMJHBai1thJ+tuGApTNlItj/P5kZKrQe0fx33NxjJnFZv53NLGRUp/EDXEUoC6+5e+niUKjpAWHly7qmKr5NfJ9lSm45owIv/Q8ywOAadlZFpebYgv3L7M737zP/umZf7J/efaf7K7XfmcPf/SUPTf2LXtn6tfeCMzHmCB8OmW6fTt9uS2du8sWfbPXJr29yb7581Yb/+IOm/zyHpv2ygGb+RqpsVTgm8m29L0sWyEF+FG+rf+k0LZ8UWY7v6IB8m2tHaYZkrrqmBVFVVlTRbNVVx+xgtQjlrED91lqColshcRPQ07jFhE3gUFMnvGAMH4itwcmSwFSowCCri4oJXgVgKTBmg8UxILhV3ahkMuZztcGAeieeq8QqLm6n9JeAc+FwKdwClAq0IMfyk+prD+tdR+P9L6DXxaKLzQyaXrEz6i2oreXWy/NjgGpv2DKOxL8AipQ626kvGx1CHyKLhbhFdeDn9vw8MOvFQeXUPgJeiPBzwFQ7stSi4KfQOfgp6cffn4HZ32tUmU//Nys3z8Kfn7w6fV/FvwEO6k8D3ooPoVm/bJ+xxnLO56wLa/PsyhOPUbPY3924YBtnkeKSRNwI3ezN89qpVs6YAsRC9MZDJ77xVFb8NURWzStDvj9YMlsaGRoPs+DH+G9dsDTM/A6NZe5Wik/L5itzaO2zu5rVikX5Oo4ndqCwXAbh7TaUH6owoKqy2yHsNuL199uti02b+22TTQ9du9k1U3mqvIABCzJOETL7v7Qjk4ryb5kh3diUYU6PMQe7mE6uIe5xRvBcHIcM3se/OjYpjJHWJrc46m9VsDXyUhKS/EgAfAYt2nFudmFPj7KPq6DXzMpeBP7yI1pZ+wI3enGtItWgzNNiYxOwzqtLL7XTpRhbIqJQU0GGyJcgBsJfv9/EwVC8C++q1IAAAAASUVORK5CYII="/>
  <p:tag name="MMPROD_127459LOGO" val="iVBORw0KGgoAAAANSUhEUgAAAV0AAAEtCAYAAACrqrN2AAAAAXNSR0IArs4c6QAAAARnQU1BAACxjwv8YQUAAAAJcEhZcwAADsMAAA7DAcdvqGQAAP+lSURBVHhe7J0HgFRVtrXnxf9/4X/zwiQzknPOOWfJksGccxzjjGMOqCAgIoKCIFFACZKDZJCcc+puOofKef3fvtVFF4iCPmdGnSrnTjfd1VV1zz13nX3WXnvtXyj1SI1AagRSI5Aagb/YCPziL/ZOqTdKjUBqBFIjkBoBpUA3NQlSI5AagdQI/AVHIAW6f8HBTr1VagRSI5AagRTopuZAagRSI5Aagb/gCKRA9y842Km3So1AagRSI5AC3dQcSI1AagRSI/AXHIEU6P4FBzv1VqkRSI1AagRSoJuaA6kRSI1AagT+giOQAt2/4GCn3io1AqkRSI1ACnRTcyA1AqkRSI3AX3AEUqD7Fxzs1FulRiA1AqkRSIFuag6kRiA1AqkR+AuOQAp0/4KDnXqr1AikRiA1AinQTc2B1AikRiA1An/BEUiB7l9wsFNvlRqB1AikRiAFuqk5kBqB1AikRuAvOAIp0P0LDnbqrVIjkBqB1AikQDc1B1IjkBqB1Aj8BUcgBbp/wcFOvVVqBFIjkBqBFOim5kBqBFIjkBqBv+AIpED3LzjYP/63ivERo8WHfS8lfhLm+yBHgB/E7B92RIqfUHxisVhEkWhI4Yif54Xl5ee+4r8776nxv3Dewt4vZK/Mtx5eM59/ZvJmaRwn+fFxxQLb+bqOY73kX8vxJS+8UvIu41jCsUjycLi/KD4W85XDxe+KlkqFPI8jVrhcUfceRb3HFPMd5/XSeY9s3rOQ97ZPa2don+frD/v8xZ/SOSf/2VGKKRYrOeInlXQkvi1+PiPE0EV4Bu+TNNxR/m3/xZzfxY/EZ4nyvCj/5G1Sj5/BCKRA92dwEf+3p1ACGgYEdnfbEQeFCEeIb/yAgAdQcHP3R0P8LghAhICQsB1ACH8SjYYB3ICCIY88gC5QJrcDvAY0AV7SxQvm8neAaiBDUYDP710vv2e5gp4lCrnnKeyapkjReI53FS0azvGmIgVPKVpwv2J25N2taM5timbdoNiZARx9FMvoqVhad+nUddLJbhw9pBO9FDvG7470VfTwAEUPDlDk4CAFjj0q38nn5D/5ogKn3wZ3x8qfOVn+7Nny5y6UL3ep/AXrFHDt4DPtUdh3UFHAPxzJ4Qw8LCQR55zsYCQc8Iw6oGugyFfnP/tZHESdgYmE+V0cbkMAu5//D9lf2/Nt3Bhk+7kdNk4Rjijfx8E3ykLGGgfi2yVJPX76I5AC3Z/+NfxfnUFylBaLI2w8gi0OeA1MDC4cUIgFFIrGQcGOcMyvYBiQDQK2Fvna39jf2hEmHgxaxHqKSHW/Yu4NAOcXCmV/ouCZ9wC7EfKkvaSck/cq79TtKki/Xa4zt8ibc6MCBUMVKhqoiKcfwNxXIdftChQ9qEDhffzubgXz7lQo5xYFs27kLYYolDFI4TRA9dT1HH0VOdmfY6DCxwcrdGyogkdvUPDITQocuUG+Qx3lPdRCnoNt5drXUQV7uqpgZw/l7uij3G39lfNVP+VsvUX5ux7ld0/Lc+BVBY+PUzR9jmI5XypauFtRF5Gym0g8VsCJEp07cW984AxyWYMYK07dxi7sVSyYxzf2vDiQ2lDZsxObhXAUiGXBCrFQhUBhi4TjgB4H8KRg+X91rVN//OMYgRTo/jiuw1/lU5wDuKBrlJAqSvRKCBaP2mxfW3zHW5QVIcINBUqAIerABrSAEQnRIrAnywGjaGGaImeWKXx0pMLHRgB8rwJ4z8h/6EF5D9wKkA1U0b5ech3oLs+x3vKd6C3/qV4AcS+AtCfBcE9eg2jVRdTqvo4IeJD8rlvkL7yJA1DOv0GBnCEKZBG5Zg4kaB6gYHo/BU/z96f6wEpc7xz+4/3kPzZAvmMD5T06hGOQIofaKnagqWL7Wyi6t6Uiu1opsr2Nwl+1VXhze4U2dVRwQwf51reXf0NnGA0+14Yh/Ayg3/AIX59RYO0fFNxCBJ61koh8K591u2IuImLPaYUDeQqx4AQZO6NifAGXAr4sRaBcbCgTa1I8aLUxZg/BziAEUocYThv+MIufHSXDH4+oi/mYv8pcSb3pDzcCKdD94cbyJ/VKyYAbJdJyjhh8bMxHFEYE60SxbHcBWtsCn6VebZsLOMegERQm0gueUMy7VbH8RQqlfwywjVDh/lfk3n2HAjs6K7jzOgV3d1dob3eF9wGmB3opeqiPIod7K8LWP0YkGjt+o2InOE7dQETJkXEDgMaRfaMiRL5RNz8LDCXq5fBAK7j4G6LhWB5HDv82qoGIN5bRnwPKIZ0jbaCipwfHj1NDiHx5vRN83ddPkZ29Fd3VR9rJsZ3jK47N18ePTXb0VmxTN8U2XqfYuq6Kre2s2JcdFV3dUeGV7RVZ0UqBFZ2UvfJeZa55SnmbX1LR7nflOzpToaxVfL49UCinAdRc+WNeFRktE1+a5DeqAHB1dhUALjwJR46zwCVYHYeRiK99xWueRdCJrcRPapqlPuwFRiAFun+D0+JrES6AG7MtLmBaBCJ4ufuNc4zwNWpZsxgJpgiQ4S8ikoXbPL1JnqOL5T78KRHrWBXtekHu7ffLvXWQvF9dJ8+WNgpsI5LcxbG7lWJ72xFZdpGIbAXg6sgA6dgQ6TjHCb6HCtCpQVLaYCljqHQGAM66GSy6VbHc20iG3cAunt8BtirkyL9RyrlJyuI4c7OUfot0mq+n+B3ALQBWJ/n+BF+Pcxyzg+ceAcAPDYHfBYgPDFZsH+C8B6DeBfgDvrGt8MDbiLC39ePgbzgfbenP0QtA7srREUBuy1fOa0ML+Va0l3d5V/J6RNXrb5Jn0wNybX1Wrh1vQE+MUu7uscrLWq3C4Gm5ApnyhVxEs4ypw+MCvlA1/mgeUTGLl5MtK17cjE63oxh0bUcR53hTpO7P4XZNge7P4SpewjmcD7T270SEGyGsinKEICL9BLCWJ4snyu0mJ7vv302Sf7Hyj0xW5q6Rylv/sAq/hIf98mYVrBqgopU95V3dScE1bRXZ0ErRTc0AL0B2J6C1C1DdDTe753q280S3+3spcgAK4VAPot2egGRfABNgSz5O8Ten4HSdA772SG+FDvRQiL8N7eXY3UehHdcrtO16aAG+bu4HLcCxgZ9zBO1Y3zt+rOsNHdALYOwp/xqogh1wxHv78xr9FN4FB8xrxZyot7e0A3DdAejy2trBgrCdz7+NBeErOGJ7j419ec2+UA58XcsCsqK+tLwOR2PFiH6DyzsBwj3kWtFPhcsHK3/5UOWufUR5W9+Qd98EhU+iqMjdA+eQQ3Is6LDBEDKCkOD/WdhsgUsGX35v18HSbkHSkaTULuFKp57yYx+BFOj+2K/QD/T5Lga6BrzxLS9vGIB/LMhQ4MxXRLTTiWRfU/7G+5S1qr+ylneWZ1kzBVc0UWB1K4XWst1e35kIEOXAJgBrI0C6oYdiXxGtbn+I417FdtxO1Mu/d6MiAHij+65TdH8HvvJ3ewC3PdADOwcrsg1udnNfuNTe8qztocLV3QH1bipc1EFF89uocH5bFX7WVkVz2qnoUxJhM9rINZ1/T+X4hN9N5jkcBR+3do78j1spf1JL5U5sodyPmnE0V/a09sqa1Uk5szoqf3ZnXq+LXPO6ybuwh/yLAOdFAPyy7oqu7KLoKuiF1ZwLkWx0NeD/JYm7NbcC4ncrtIbIenkzaRnAu6yJtKS5oktaKby4jUKL2iq4qL2Ci+GGP+8g7+wu8s/vK+/Su+RZz65gzyS509bJ7UmDeghBPZCYDKazochhR2GUQ/F1KI50DXR90BTxFFzq8VMfgRTo/tSv4Hf5/Ak96VkO95z7m0x7EdKpVfIdnyv3tjHKWfGUMj6/WdmzSXp91lmhLzoqtpQt9tJ2AE0HCWDSmh5stfsoSiRoR2QzUSQRYcSixN0GpvCuRLzR7QAu6oAIkWl4M8C2GY4XcI4sI+Jc3F/BhX3kn9dTnjnd5JrVRYXTAMXJ7QBOwPTjDnJ/3EnuSR3l/qiDPOPbyz2urTzvteFoLe+7reQd3VqukYmjlYpGcrzTUoXvNFPBiCbKH25HY+W83lTZrzZzjtxhLZT/divljQCoR/I+o9upYDQA/x6v/QGv+WFr+Sa3VWBGB4XndlFkkYExfO9aznddX4XXDFBodX94Xs5pWU/Oo6tCCzsoNI/E3GctOZopOh8+eH53BeewQMxoqvzpLZU3pzvyYZQYW4YrdnCWQqdXqSh/t3zuk4qGjf0teSQiXR864ogjkE49fuojkALdn9AVLIlWi/edZz97nARMcIAJiZHz1fmhcbPG0cYl9xbQ2u+MXogE3Qq7z6CPTSOq/UyZywbozKLrlTWvt3JnX0dE2UUhvmpud2kB2/DF/RRbBA8KUGoJ3y9jS7+cbfsqokS28b5NgCcRa2Q7Ue/W9orBg4ZRAwTXdJB/BXKtJUTKX3SVZyHR5byu8n7aUX6OAJFncCbPm95O4WmA1ietFZkCVcERmwLYTQHUpxBxTgLwPoSiGM/PxhEx2zGWqPS9boq8B/CNIWn3LooHjsCoLhyd5B/Fe4/ifUYSXQOyGtZceqO5YsOgQfg+8kYLhd9oqeCbHG+1kvvVlsp/EcB+raVcbyMve7eZfOObyD+5obwz6sk7q4a8c+qp8IvricIHy8NY+BdBORAlR4iYIwu6KkKEG5nbloWKny8dqvAX3RWZz/nMbqAIrxGe1lihKaglJnaVa85dSt/9ibKOLJI7fQuSNORoxqEXR7ZBS8SR2Aw7Gc0415sUDBdTQcWTwVGdFOusz4rN7IIXK1LOnzo/ofn/c/moKdD9UV9JBxq5XwBHh3Nlo4muKISuKHo2tW1JMFMSoJslSROyhFhx2sXRg8IdBoIUKxAp2QbVFKVBA9sAz886Iv++2XCyTyhndnflfQLAsE33TG0vD+AX+LSTE+HF5gO6CwFdtt+xJXCkS7sQ3ZFYIsrVOgoT1nRTaOV1gCrR62qAeMNNbMtJUi1me27Hwk4KfU7EOLeV/LMBtjktFZ3XWmF+VkgUWURkG5jbjfciUpyBVGtKCwCOKHEqwDijtaLTANQpfRSeAp87uacCE7vLPxHQ/hDQntCFyLezvON5//G95R3XU+4xLBajiZZHQh9wuPne9y5/8x5APaqFYu80VJSoN/Qmx7CmCjmgi5Ts7U6KjQCs32yjopcbyft6c4WGA/6j2gHqLB5jAe8xbeUmoi4a3UKuyQ3kmdFIAc4pOq89ixJjtYCx+JzPNburimaywHBOgQXdFWCBCX3ObmFuR4U+hXqYAQVhi8tUIvUpbZVGJH+a88uae6t8a19S5PgslBo7ubbZpiWB94064jx7hFljTQXhZ/UMAqaUXpRIq1GcRALI96zCDqBGJM0BZ0yBRoQ/tL81HXGcs089/hojkALdv8aoX/J7xkHXjgTohlEXREyyVXzXWLWSl8yXVTeZyiAGRRDlsBoyS7x4+HEWd5kHKVg0VqgIW9jAkXVyrZ+qggWvKG/m3cqZ2lNZAG4RIBeZDkDOICk2kwPOMwitEAAsAmyTAws6y7+AZNESIrRV8LHriznc9YDZqi5EdETFS5CFES3bVjuwsBmRHtvshfCc8wEtwCg8t4fCnyIZmw2l8Gl/3r+b8mZ1g6clATW7h4pmdFH+Jx042ss1FVrBPs/H7RWdAPhNgDPlCI1voeD4lgp80EKBcXY0k38saoJRreQZCRiOaKait5uq8K0m8rzF74bzGUa1UfTddnK9A987opUKRwCcw9vJPbyjXG92VNGwTip6vZMKX4XGeKOd/G+1lOfNFnK/2ZyDr0TAnhEsRKM7A74sEB8A4h+2ke+jlvJNbMNCwaIynUidhSr0GZEuQBv5ooeC8xmHeYzdPMbnc465jKmNK7xycCbjOAsAnt5G3sm8D3x00RTOf/oAZX9+v7JWD6OAY47CeTu55plArxVNFM8IFuJwhIKVMDpfFlanCs5+55S4GTxbSbMl50zjZxVxtjjHK+dSGohLvgH/LE9Mge6fZVh/yBeNo2tCbeDQBUkP+xcVuZTeIisKUQVmnGDM7YCvz5OnwoDP8QqI5p9U7PByhb76SN75j6lwYi8VvNtcrveaAhyAxQyy+rNQAhB5hmyrDygE5rA1/wxKYF4n6ADA6AtAEF7XsxQQIbKNfImWdS3b+y87o12F94TvjS4jsl0Ox0km37+sKVExQLmUrfaS7tASSLEWoKedd7Nin92h6NybAaFuRLmA+adEq0S83k+NcugmD0DsBpBd04k8J7RQZEx9RcY2dI7YONQCHBrflINk1gQ7iGDHQUW8R9Q6muh1ZGMFRjRQcHgDhd/m70ZwvNNYuW+3VAaRbOawNsrmyHuD4zWA+DWSbi+1VMELzVX0ChE/IOuFivABzgH43gCgHRhNdMoRGN1SfgA8+B6UCod7TFcVjumgwnHwthNbyzMNWuEzqJWFLDQsVAa4cdAFbO2YCzDPBnShVYJ8DZEMDH7USFEolein6JpnwqET2Wd9PERZMx+A/31Zwa8mcA0Pcl25tr58Cv5cVAJSUOyUGBuMkggFbGN4X5QozxJlycVzxgDXii44Uj4OP+Q9+t1eKwW63228/mrPjoNt8mG3lv07HtlErJCBG9BtWltn2wkNQTY8mLVTnn2LiFbfUfDjx9nK3khEBYUwqab8kyrDkSJ5moT29GOSXFPIsE8jeYQqwDe7PZl3gHMhgLGUaA0VQQBFQRA6wU9GP8DhgO4ay/IDtoBubBlJNnSrWkEBBNKp4JKu8n0BmBLl+uaxrZ5PMgqqIroAumJ+NwkgEpSDZgGe0+wAPGfyWcj2i+15eCYa2KlwsUR/oSls26fA1XKEPzn3CPHvyDRUEzPgmqeRzJsMDfEhaoQProNuAMjHEp2/x8IxhuQcdEHOWyTQiGRdHL63oBDebKrwsCYKvw7wvdpQvtcaKY+EWxGcr4ff+0c0V5AIOjyyucLvNFHQwPwd/mY0MrZ3kaXBI/vf51zH81kZywBqisAsovvZbQDZDs4uIUi0exZ0GdfQZxxGNbCTCM9qp8jHnP/Ulpw/NAU7DU0BkCewyMFZuz/oJc+HVPHNf1b+LZOQ12H8Q2mxRb0W0/qZBgEAOOanyCJUFI9x+ZkdCQCOc/jMCy9mRG6vw+enHn+dEUiB7l9n3C/pXZ2tYHFJbvwPikH2nOp9c+eivp/afR/3UQHPwlZGfqIh/3GUCCteVtFHlMO+wc39GhElWX73xEZEkHVJBtVnq8/N/glqhI/YDk/iBp8FICPJ8gGUgSWA3SqoA0phY1+hp92BfnYn2lk0sRG0qtpIYm0TYAe9oDUAKTxvjL+JLCTyXQqFsGKgQotJssF1Bua3I7PfVtFF8J9fwKXOq6XIPORWSwFfeFAR/Ymknebwep+RNJs7QN6ZfaEZeurIxIHaOeFG7fxgiLaNHagto/tqwzu9teat7lr1RleteK0TR1etfqO3c3z5ei99+WpPrXmlF4d9jR/rXu6p/a921Mk32ivj7c4qGAVQwv9GxsDFvttJUSLaCFREYDgR6zuoJN5pJ+87UAcoIUKj+NyjWBRGIw97lyh7dGPGEu55DL/7ANBktxCdjLpjWicSZQAmVEMAeVpgji02ACy7BTvCgG8IEA4RAYf5akcUCkKfMf7w6P6J7DwmNFJoAtflIxYkXlfjec33OvCZiMThrAvnP63CXZ+iNDkAteB1fByMp/d5UZ94iYAj1BSSA/CDylaKnKhlMwoq5Ich9nqcYpjU468zAinQ/euM+yW9axx0ixUIzl/YjZKwS7EYx+dwtxHH0cooBjg+dy4+BDtUuGEiXO19Kny3oyIjGwIUTRSD9wxzeN9vocLx8JqT2sjNltYSOiGi2xBRmWlUQyvgXQ1s1wG2qBFkgLsdaoBCB9Pa6ivkYJsG8jscvCiZjW7geestoWYRLv4HcJkhi3bXIq9aDYhSmKC1FBxspNBgA8eqPuhiOyKd6qS0Obfq6LSbtWfCQG16t69WDe+jxcP6aM5LvfTxM530/qNt9Kc72uihG1vroaEt9cCgprq7X0Pd3quubupWQ0O7VNWgjpU1oH1l9Wtbha9VNbhjDd3YubZu7VpXt19XT3d2a6A7ujXU3T0a6aVBjTXy5mZ677YWmnhPa814uL3m/b6Tlj7dRauf7aI1f+isnS9fp7SR8NxEsUXjKIaYSAT9MWMwEb4aAAwhVQuMhjceV09FE+rJAzXgmwR3jC7Yj8zNNxnAhof2TAR4Z0IxsICdBV0DXHYP4UVE8s7BIrWYYpEv+pN8uw6ZHLrijxpDUzRTGI43xmtFP2QnMbY9PDI893utdObt5soYjVHP7IcU2D4ZA6GdCgY8KmQSFDmOb17H7S3Egm0LsSXdrODFcq9xiYvFyKlU2iXdhH+GJ6VA988wqD/US5aAbuIV44CLlQoRjpskSj7+CBiqcENF/IUKndyoouXDlUVUmDuSLfW7cIvvET2Nhpuc2ES+T+BYSUQFxpAQQkrlG9tV7ikkj4hCc1az3d5Mcmw75bZWhbUVcEVXq+2UyG6Ll8hGtwIO26ja2gLgru/nUA4euFs3BRPeVVAOa9CsrruJ43aF1mNSs46SYAocCtGx5i+/QdkUB5ycf5+2T7odcB2oqX/ooSfv7Kx7bmirW/o3V9+u9dSxVTU1aVBR1auWUunSv9PlV/y3rrrmMl1b5mqOq1S67NUqW+4ala1wrcpXLK2KlcqoYuWyqlC5nMpVLKfylcqpUuWKqlKloqpWraSq9n3F8qpcobwqlS+rSmV5fulSqnDtlapU6nLVLHOlGle5Vh0bVgG06+mGrs31dP9mGnd7Q02+r6XmPdlZa4iQdw3vqyPv9teJ9/rqFGCcNra78kn0Fc5op0Ii1MKpFGxMIVE3GWAEKN2ArnsSSgwSZaH5HPPgvA18TcmxiJ0A1EsE/ju8DOBF4xtaxngt7S8fAOyBhnHP5e9JsLlJ1LnGwL2/01y541BEfERkTuIwNrI6yosq6IwB4E8eVOZXC5STl0WpMZy+eRLD69tcMWWDl1DYRdjrN/LfVnGTlKVA94e6Tb/z66RA9zsP2V/wDywoOScgsVsIvSZm3z7MZoqC+fLgYBVK36681RN07P3bdeIVIrDXaiN9qqfYmGYKjCU7/z5yMLL9BRMaI68CdOEKwx9z884kIl1ECe8GgHE3CawDRKb7KWbYiz/BnkGUx/ZXlJJYA9roV3C4m/kbDqMVIqbJpTiiCMB1kVTzru0rz7ohlAffqOzlNypr5V06texebZt5gxa+20cf/qmrXn+ogx4c3EK9WtVUw/JXqcLlv1G5cgAggFkJkKxQtYrKVamq0pWr6doqtVS6Wj2VqdFQtRo1V5MWbdS8dXu16dBFna7rqR59+qvfoBs0+KZbdeOtd+jG2+/SDXfczde7ddNtd+uGW+7U4BtvU/+BN6pXn4Hq3r2PunTuoSatO6t2k7aqWq+pylapravLVtbVpcvr2nIVAO3KqlStmmpWLadGFS9X8yqXq12tK9SncSnd3aWyXhjSUOMe7qBP/3S9lr05WHvGAsTj++gUUXAufLIHNUZwLtI2Cjwis0gesnsIw+uGkJOF7TAFBxx3BGVHBFolshxKYUU3qt0Y942M+2aOTRRcMLZu9Mz5n5Lkm8SOhASha2wb5XItC8fzuhOgOsYhextdB365PruZTsqceKfSZj6r3A1TMN3ZiznQGSOZnMkaAGOLvGF5QF/HCzlFLfwFb+Kvv1UKdP+qw3+RN0/kzc4+zYoczP2rSG5/tvJDhco6vkEnxwxQOrKnnLeQHA1rhNypgUJk6sPvwk+iLfW8jwKAaqsg/KNvItvf2SgSkHf5AdsoPrKxfYDrQfxn92ODuAv+lyOAL0FoJyqEHdAH26AHvuruHLGvAIl1SMXgebWFLTcVZ9pzK8+7TdmrhmonaoMVgP0HT7bRE4M76hai1871y6pBpStVrQIAW6GcripbXv95RRn912WlVJ3ItHmjWurWub1uHjJIjzxwn17405/07qh3NW3qTC1YuFhrVq/T5vWb9dXGbdqxdaf27d6nwweO6MSxkzp5Mk2nTnGcTteptKTjdJpOHD+toweP8vz92rl1l7Zu3KovV63WsqVL9MXCBfp05nR98P5Yvfryi3r4wXs1dHA/9erRWfUaN9Fvy9fQZWUq6rJS1+iqq36nCqV/o3qAcMeGpdWnTWXddl0tvT2kkT6+u6UWPt1Z20b00elJ/eX6lEo1FBlRwDbyaRMKJFBesJOIzKPog4g3jPojBO9tEW5kJc8zGmc1ScLVqD5MgrfVfB9IarLLCEPJhBeiS57B9ZsEHzyO0ut366M6aaas9yhnZjEt+oCF833AHHVG6MWrlYkuec/iicrat0YRV4ZDSRn1hCMn9FOxXWcKdP+qd30KdP9aw+/kxMxqir0fSbBi52++oMak0ME6DbAxJEONPCjmIVEScbLSZm4d8B6RZ+d0+Wf+gWQPFWSv1lUeQn8/iZ/wCHhZJFF+BP8+MvLuYQ1U+Ca/n9SUDjZsbTFqCQOi4f1EsMehEY7hKYDbVmgvCTKi3PAu/g2dEAJgI7vwHcCKUfsxg9kD8O4CeHfy1YB2+x3yb75PZ1Y9qq0zHtQnrwzSsze10g2dq+n6NhXVtmFV1ahQWddecbl+/Z//qd/86tds+6uqU5duuuOe+/Xkcy9q+LvvacWSRdq4drW2bt4IOO7U8cOHdCbttApz4aZ9JAhtjH7Qh5Hk5p2I3pmMv9ddqNzsTJ08flT79+7Sru1facmy5fpg8nSNfH+Cnnv5Vd1+9z3q3JUIuXYNlS19la647Fe66rL/VL2Kv1anRuXgkWsDwvX0eP8GGvlQey0eNUh7Pr1Dx764k+o76BqAUxSJaCmgu7Q5CUqu1VI0zCtRfGDIY2AbWIO372aSiWY3abz5Lv5uF+O8DSN2OHM31XyRWRSUTGxOMq2pMllQs8ZYOTRJwA9IQI5pIyGPCwxrrMy3uir9/ZuUvfgtOmRsiEsIjWwwRQNTLWLfOO5x1ukjKj88sI9/WkTsqBqc3yE0TJUd/6AzL/FiKdD9swzrJbyoA7pGxrLlA2TtMI2lTfQIQOz2oq/1FLIdLISX83FQZxYjwk3bosyl7yhzDKbczzdR9Lna8g3nRkb0Hx4OdzgMkxV0p4WvNVUBVVfu9618tZnc6+FwD0MLHCIpRFSro9gj0rEhenio/Dhs+XfD1+6Bq92BBeIebnhANrQTPngX1VgHAYJjd0oHH1J468NKgzr4cuL1Gvtkc/1+YD3d2KmBujSprzoVq+jy31yuf/4//6qrSpVSq7Zt2dpfr3vvf0Cvv/GGPvnkE61cuRJw26sz6WnykkX/Pg9HfZooa72Er9/nPSxCDGL8k5udrQMHDmj16i81deo0vfLqa7rv/gehLQaqScsGKl3hGv3Hf/4//ev/+Wdd9av/VrOaFTS0R2M9cXc7vUpybs7LHXR4fA/auWFR+dXtqD4w81mOLG85+mX8eYP48rqXUKSxCq30RhY6kpbhLeac1pvFD0Dex+J4tI8CR41T59rBjwdRg7g+QVf8fmMVUF3nQdIWocxZ77NrGQWwv1HLKQrJHN1LadMew+93GgUWRxgGQNZIB0usOWXhWOiY2ToSwwClakEqGsMkY6PMw5gV2qRA9/tNnYv8VQp0/yzDegkvelZySwknUZdpbCPcALYVNAlQHh6LniK+s6IizK79BXvl2j0Vwfz9Sn++o7L+0Fw5gGzBGJOCoUp4mew5hxsjlwJAuHACZjBWGWXSrr34x2IaHjvB1vUkhQlHKUzYd5vCu2/h61CsFtnGHmTbSyQb2EJLG6Rh/j3oT4lwg/jOFu28U4eX3qtlY+/Qh08P1BM3N9eAjhXUtPL/qOxv/1VlLv+Vatesqg5d2qj/jb01+K7+eu6VP+jTWZ9qzZo1OnHihAKUHV/oYZV28So7QCDpOGusbl6/lwCsf47nXOjzejwe6IxT2rlzp+bOma1hr72h22+6U9e1665W9ZqrTrnyKveb/1CFy/5J9Sv9m/q0ukKPDqqhkb9vpy/GDNTeObcpZ+UdRK+3EOViDmScOFK6/MU95PsSKR5mQSHA17+RXYnZY8Kz6yil1UehgMwT+OitXM8bHOrBQ7It/wMz8qkv35twvCOYB++irybhFsKPwju8rTJfbaH0kX1VsOg1+sOtUtib4ZSJO+XgHPGUgUW28eq1KAu+AbH9PmWvcwn38fd4Sgp0v8eg/VB/YmWZTmsWkPZcIVg8BWI/j7pQJxzeqszPX9UxNKlnnqou359qKjKshfLebk9lFZ4Br+Pl+lITqqnqIfpvhHcCmtN1RLNH7qAG+E5F8m7DeJzoibY4kTSMvNPvVPTIbXR0sE4KuH8dxUjmCLKkAyTKDtws395blb+dxMzGB7Xji4c0c/TNeuK29urQoKzK/fbf9ct//RdddfnVatygmbp1u15DbrxLjz71B7338Xit2bVW6b6TLBxxkE2A4YXGzH5ngPtjA137PH70rPb1fDA/5zyKF06/O6wDO09q9icL9PyTL2lIn0Fq07Sx6lUrh7rial157a9V6ur/VMv6pfX4LW01/Y3B2jzpJp2cR/+2TYDoztvlWwfFgwQvRnQb3d4Vrh3N7x543v1I9bC/jOxgMaTLhs+6aqSZITvHDqigVXC+aKu949nVjKyNrphdz6huJNjglIdT7PF2PcqcGyiNuXL64/so//6Y7hq78e/g/JyTMTohHtlaCbGdkoGxywouUqqyH+pWP+d1UqD7ZxnWi7+oRXJWumvbOqPY7AawI2A19U6DQ3wTcg8qZ9N05X7ynLL+dJ0yH6yqvKcqyPsWLlWj0Yq+1k6e5/EIGI7fAEJ9N9FtYC436ia4wBN30WHhPsWK7lSQ3mIRD19p4Og9QMHDcTjGLMD2JMoFOjoE9pPAoY+YaJnjOXyncnY9ri2fP65Rz9yo/u2aqxaJr7JXX6VyFX6ritUuU636jdSz3816/uURmjNvhXbuPaGsAg/coH1yRPrYc/sR7Yc5PwMvnw96hN8lotdkIPu2CNee/+eIYC/2mo77mvkLF0fYdjUT3heJnzsRut8ixOJrzdcQKOV1B5WWlqMlS1bp9ddf1/VDb1T9tp1VpU5jXVOqgq753RVEw5fDA1fUm4+11rJJQ3V0xZ3ybqMV0f4hXAeoHfrG6SD63d0UTpi5+i7bkdwvz5HBKjxO6fEJIuKTPJddi47TNWP3YAVXd1XevGbKea+BvC+QRH0Tw6AxLVGwwO1TPZfDIn2GYpK8UTcgaXtGvn2rqalB4WDcLQ/bXXlM01s8D/1mnmT0V+rxg49ACnR/8CG9+AtahOu1ckxAKWFgYjylwW4sRj2ZN52IZo/SV7yuoyRKMoahAf0TiZeXWyr0FubdZtiCNaHvOQxdXmysDIy6CxcSpW7hRjwC93qaI83a2AC+mciQ8m9WJONW+Y8MpFEjz8tAMpbZVv40FA1EwOGTd8t/4FEdZNs7dfR1eurOuurZooIawtGWvbyKfvPfZVS2fFX1GtpTb7z/vJavW6rDx48pr5CSUxaNswFRceRn52edKJxGl0nAaS5pBsL2NeEhkQDdZDrhrwW2yWCcDLTJJbP2vS0iLleRk/CMJ0DPBSdHLcAOxsXzTmZkasXazXpj+Dj16Xu7alRvoVKlKqlsmVKqU+tqNWp8pYb2La/PcTI7suwm+Y48QssijN9JcEYOUXByCC6XJp6+7ZRAH8TS8vj1GBbRGYMjTKujWLr1hoNuOIXF5AkKLCjL9r/XBMOfBsp/rTFOaVQBjiAhOoqdzts9lP+n5kr7QxNlTrpP3vUfKnpmB9cI+orPXMT1c1uawRK7EeahuZSlHj/4CKRA9wcf0ou/oN3cToRrJb7O0+02NRu+XHqA7VZg9yydnveqsvGM9Y6opKy3auoMZtwuSlZDo/E+wBGrED1u3usNlDMBbncDEetBwDUDOiH/blrCwBfSkjx6HD7X+o9l3KgQXKDv0I1ESX3lO40NYjpOWXkUMuQ9oSObHtVkoqD7SIq1a1xDVUtRlPBf/6Zypa5W186d9MwfntW02Z9q8+5dOpV7Bpgx4X1cS3EWdBLfgkMRV1TeQq/cbjemLPa8+OP8FkEW/SZew0xbLhQJJ//txSLUH+r3ye/ptDJKklglKJFgMF4R6KX0dvdurBQdW6H4DiVpGYpfXa51fn6Rjh49pSVLN+rpPwxT/abt9Eui3l9eeZkqVy+r7qggbu9eQ8Of6qANn92uwoOPKZp2DyBM2e++pnLtx4f3aHciW/TTJ7m2RLuhE33kofuxJwOZH406IyGufxHJOqoHC2a3UxZua56X8XKgBNqO0EtwwC82VObLNZX1amOlUUp9es7LKjy8yVlAEm3hcdNh/Wcu0q0i9fjhRyAFuj/8mF7SKzpmJYBuCKOaWAQQC7HVO7OeBofvKueT2yhDxSQGCZBG1SUxwrZxQnvlkBwpgJsreh0bxvdayk1Nv58ChlA2N1oubWRoS+7PhhvMJcudA9jSIVd0w43RBDJ67GZoBZJnpwDlrCfkS39OO758QCNf6aQhvSurfZNrVKN8af3u15VUrWoD9RvQV8PfeVnrNy5SZvZJx0bQlFZ8XCJYSo8jWEg60ZD5tloShl9aJYd9YZsd9OPjS/LMQNei2wRHWjI4dovHI8WAldQlWbOczwP/UGB6qa9ji4FF4+c/7Od2PvHFwhaJoB56KKirrw5ryhRTYthiZOdksGvXlvaeqAGSi79siE6nZWnllxs0fNQ4Dbr5HtWq00KX/+c1qnRVOTWrUVm90AE/e29jLZsxUAVHH6Ir8m0qOoZb2RFooJOUYBPZKgtuPmswLZWIbjMxUc8nWeq/BcoDfrjwDoUz7oYvHirXh+2V/Se4/j80kB9Tdt+bWFq+QQT8ai0i3hra80JbnZz6FEnTpfAL6XG6IYxUMeDmGpcsmJc0qVNPuqQRSIHuJQ3TD/skMx7xmj7SqYcnmRQsVOGx9Upb9JZOvD9AuSQ+gm9XwusVIfxwpETvkMl+C1kRzlcFuFy58EoI0EcsepJkSiFUgpuj4AYFc6gKy6GMNA+TmQJ4v1wSMES5MXsebcqVww154AFt+/xejX/pBt3dt6PqUR772//6H/32179W42bNdd8TT5EQm6wN275SblFeHEgTtIF56/ChI8ZFA6peH6AKsJjmwqy042y0fbWILx7DG9AZUBkAx4EsDlj79kX1xhsR9ekTUwc8Xe67L6Zly85KOs4Z8EsFy3h3hOKP7Hwt+YfzGsWf52Kvl1BUWISbDLSJpF9cShXVCy/E9AvuIDv+7d9i+uADpH+O5tpZS2j+AJ3ipfyW0zYLxhAl29FYQTEwGwccpGhjnyZPnKlHnnhGnbv0UumrK+lX//5rVb7qCvVvX0NvPd1J6+bcrqw9TwKyJN2y6UQB0EZYYFVg1x++Nx/OPvcGFtpBLMAk3AruIVh9QJHCW+XdQ/J1bm2dfreS8t+oq8jL6H1fQpqGpMz7Rj1lv1hX6a80V9b4m+Ve+74iVLMZvVDIYPlSibQf9sYvfrUU6P7Aw5qQfCWcnQyM4tFPYjseNx7xWdRoN6gvQ55DS3Tq8+d0eExf3K9aYyXY1DGpycHT9TQOWkXoboNUmgXG1sGxiwSJJb4K4Wx9JMs8bCldaG7ddGugVXm4cIhCRUMVKrxBgXy2nHZjFtyi/FMPauvqOzV+WBfdeF0N1eCmvuzfL1ela+qoe5fBgN7vNWHKxzqZd8oxy3YA0z45d17QXFMc+oCfOK1gTHXA21tEy9Y5Hqfaxtpat1u9v3m6XigJY9vssJ55Jqrf/CYOVsnHP/+zdM89jIu1Nkh6XAwk7ffWisjeNWKZePOVtcgcysJ2E15LihmVw2Jh7loXe73EWxv42mJxPg9tvx89Wvr7vz/38//f/4ugYFvxX9v6wgIVsOQaY2UdPaz3g8PZR4s7OySNUY4rW3MXztPvf/8s16Of6lRpoKt/dZkqXvE/GtilsUa9co82LLlJmahOAvmPQAvdqVAOnL0PIHZohRuIgFE6pMMFZ96kQNYgnofG14vTWy4dm9cR8Y6prfznG8j3CrsocgKRt3FLw6Yy8HoN5bxUWxmjeitv4XB5j+6i4tHnxO12Gs5yVbyTsdlcMpNNV+64Nf/Ad9HP++VSoPsDX1+blDYN/cbbmvjcaZ3tAgxIvETNFaz4QfIiUnBIrq2UbE67Rbmj8Wwd3Ugym8BxJDxG9KZ5YgflUuSQNxZOby463E2t4PUoB83CB6GQbaaPCNd7D5EOUY6Xmy9wBz8HbLO58dhixryPqiDrLu2j1Hf8h3eoz6AuKlXu1/rVb3+JlKmSWrVqrwceeExfLFiqosJzGyIasJqt5PkJruQkl3M7XqKG1p575EhMLbGMPR9sk//9+uuAp8k5isPr803bncWg+D3PcsAAWgCAdOGsFaaKT9ECxqLIEfrnALTZJv2ylc5jW+evy8Audg6J90x8ptGjY7IFwj63ff27v4t/36IF+uq8+GePR9ZJ358dp5LPfyEn8fyCAgpIVunFF15Ut+49VLVadV15dWldxdG3ay2Ne7Ofdq5/RkWZz7Gw3ofHApRCkOvvhk7KBXRzoJaIhsNn0GVnY1hUdJuihSTmjt4iP2XHaZMb6eTImsp9hVZDHKG36kojiYCH11bOqw104s0edPJ4UZG9y9nN5NloEiSwkDnFO3H9rlmHmpwshgcIWdoU6H5HDEmB7nccsIs/3W44E/qzpebw833AoROCOEDhDma3JFxgJGODijaPw6TkAaWNpsvtOwDuWCIPjGkidLi1djJnRjZV1ocoFBZQLrrVqsLoqpuG7OtUP3lOD1E4n21kwYN072V7ybYyFoLT9XRRbnorZacP0MnDj2nOlNv08G0t1bjRtbr8mv+n3135H9AI9fTMs89o1cq1ys2h6s0CFW6ihKrgQkD7vylWsBc/cyam+tjnJgAWNgPAx3HyXbFNlxpAX48Y4cDbOcclga5DYYTk8WDODfA6/cFCmAKhECnEdMCAwiLhWJyQvuSF4lw1Q/xzjRsX0z/8Q/w8/ud/pGbNpH/8xzjwLlgQ//zxz3zuwnExYDd5nSUeTRnhJFqJsDds3KjHH/+9GjZqrFLXllY5HNfqV/xP3TaghmZPHqpTBx9XEUoHfy4FL16Sp27a2OeTYCOyDRn4FsH75t0sL3LAAIlWHbtH/u236AztgoowXXfRfqiIsmH/m/VRNjSiJVEznaGMPH38EFrUP4qUcC5h7Sko+zx2ZUYexTc7thOJYJxjNMSFdzQXv0v+lp+RAt0f+uqbzCZC5tdaZhMZFPHPfHDAdujGdUZw9vec2Y4Y/kXlzhyidPxu897C1HtUEwmpT4x2NIGxeLR+0FCFs8k+rwdw9xOxnCaSzbhNkTMkzbLvhtPjBsq4S64TFDOcvom3u1N+1wCq2PoqO2uIltOr7PePNFK75vVV5ZqGuvx3v1P1WtfovgduI4O+ULm5OfHmlsUPv98tFz4ETiT7DRHuhdQFFwOTBPjcBROSANzatamI/epcYPJYM7dioDp+PKbbqJpdSm4n/rNzH+dHumcXBHSzYRd+DfQNA4bjRReci9NHDt2p3yqujAi5xOi8JKEX/2xz5sT0H/8RP4//+i+hw43hxxD/t3HTEUOkJLDNzzca5kLRbskOwc7MFrsCIlzjvu097d8JXXNOTo6WLluqP2EC1A7FQ9Wrsam85rdqUvN/9PCdtbWM1kd5aU9DKT2KguFWFaT3UQH6a9vxBPOGoGwYwNdbFcu7R6Fjt6FyIcmGLC264m46iNASCIP2LBJrpvUOvUuvNjwcsrECPUnuIGsKYL1pFDzydoe3N6ohQlNUUS1pOwajGZxI+Ie+h37mr5cC3R/6AkfYcoUyeVW2utxvBrrmZ+pMzFCuAseXKX3ZS3LP6I7xNZ0HxrZQBPMSjaHx4pimtJWpjwF2I5yqoBK+QhxPFZlOEeGephLp1M1EuoBvFhweGe3AiYHyIRmK+G6Qp4CIJv8x7dv+oIa91E4dWl+timUv11VXmrdsS91+x72AxnSdOHnMUSKUgK1X2TkZysunDTtZ6+8KSBd7voHQ3r0x/fd/x8Hp3/+dJhNrzqcPSv49fXoMH9z4cxs0QOtqpVGXAroW7Vo7GpJ7MTrgGiQYxFr7MBNX+KAsCvmH00HsO4BuAkQ//TTmAK19Lot0P/ggdjaR9n/+D57um84F3GnT4oB8112YyTgZqW+mYpxCGQDX6/WqsLCQiN1TrJCIn7ipILLxgFi9bLMevutZ+N6GqlamvJrWKasOLS/Xkw/X1toVAG7unxR0PU6LphvkNimZVSGaqoGI13dmkFxHcI87acm4R6VDD9ByabByp3VWJsboLryXI+NY4D8wD2aMkvDrzRhWVRnje8q36T0ihwOMJVG4cfosYBby2vy2bMXXr9APfVP9vF4vBbo/8PW0zHaQSMvN9ovqUFqnFE9KbzYuXnOos39YORPp1zUBHm0SdAJm1/qQNjrv46Pwfmvl01XWRzeBGIYnOgQ3d6QXGehutEpHrUC1UgxnMP8B/n2AFi7piN59KBRCd+v0sbs1kz5n997cRvWr1NB//9vVuGFV1vUDh2jUhHe1/9A+B2zs4SSYaFgZopFl0NqzewuIclkQkAnFf1/CO14MVC+0BT//Z598UpLl781pJYAsOZK0qPDee+OAlszxPv741y/QhThdP4Br7GK83MQDtHph01FM+MzBm60xwFvoxL/OyV3S4pL4nIsWxYRR2tnP9dZbMe3fH9OvfhX/2R2sgYnn7t4d02CKypLP4WZynoUmB/gW4E0k7YxesO/tYWCciHrt3yYNPnLotGZ88rnuuPFBXNxq6Yrf/Jeqlv+lhvSvqvHjbtbJA3/kzR6FvkIeeOZGjn4qPMTc2kfzy9Ms0BmD5T1C2fcpCisO91cAi04P7ZK80zBTn4jXA17Lep82QaORmL3biAq3NjpDu6eipS8pdnqt1aU7n80xyDO25uvKuh/4jvr5vVwKdH/ga2pz0O4vkvROjyon6+shitwN4M6+W67xbOMmUCP/QW0F4GuD+NsWkjw7835bnfmkM10YkHrtvEHRQxyHByu8t6/8O6ilx4wmZm5f3DDBg7TTOdKdxAnbv5w7tG7lrXoLlcN17cqq1G9/p9KX1VSnNkP1wosjtXbLOhUEM+DkqK0v3v6auU6YxEjEadVt5bkm6fICwOf6JXwfwE1ssZN5zccfLwHdBx74epS7YEHJNv38JJspAubPP/cinQ+6Rkp7AVKYR7jM08rftBzqZS//opsGIIbxsCKYB7kMxL4j6FpUjmGaA6KmVnjttfjnN/rDfmbAe/o0Le6hRwyML7vswonCRx+9MMcbB2tUH0lVenZ+Cf8HA+GQVS46ZkBx3YCf7f2WTXv05qvvqXf3QSp91TX6zX/9ixrWr6g//b6Dti+E0z35NOf9tCInhsq9j87ORzojHaTT8CG6fOync8hxWtKndaX0GzOdXXgpr2BezaT4htZARjOEhtNReTzzESDOGl5POezEPEuekv/0l5Svu+LCP6MabM4UL+Y/8K30s325FOj+wJfWsroGunH4YjuWv0+BHR+rYO59dG9Ac/tBPXpt1eMrVMIHlO9+0EIZHGl06M1bRJnndiRexzAFP0oEewgt5mH7N18PYvVHxBs7gtdq5r0Kn35IWTtu1uJPeuumAa2Jdi7T1Zf9l+rWqKm7b79X8z9fTHQVj0pM+OPBKjJgXgHOA4aOPXc4YlGVAa7d2JcespwPxvZ6toV+8cUY3GZJVJeI/p59tgR0e6B2S4507fv33iv5PY0bNGpUCcVgwIbQArPykgv1dU43XgcWcqWxU5igHbcMVfYUNF2uo7w818AVZMvtYudh1oaXFuna5yooiKkJVHtiIXjiifhnX7Ik5iTP7LBz3rw55iTUEs+79lqpYsUSVcO//Zv0+ecXjnSDtOw9n/c1wDWwNZohzvPGdx7WmsntzUH3G7fE9LKVWrZ0rR64/3HVr9MArfXlKl/ql7ql97Wa/i7G9tufoRwc8E27m+rEfjjJ4buxH53uARK3B1j8T2IHSWGF8HGIUcUWpD9eYCa7LiiGordJ4o5k50WH4zAt7gPv11c2wcHpeU8o//AykrY59glAXtsdpQiG7wIjKdD9LqN1Cc91eC6HwAV2PfsxLRmvvM9vU5ZFtB+2oAMAXK1RCnTejUzqTCt0Msgz6KmFyXVwIzKfvUQeB9FXHqAJ4hG43BO3kAAZoPAhynYPdYffpZz3+O+1ZfEDeosWON3aVWGLiftXqerq0Lajhr3+mg4fNioBUA2SDfcWEozQT42bN0JGKR6UIGWjeaHRCga4jpwqEYhdwjmeTx8YaNwKVZgAnWeeOZffND408TvyeRjClABQYsttW/L+3P8nTsR/9/HHJX9jfztlytc/mCNpc6RZBkp4Wayfr/TefbSfyq7jg3vLu9VC5CIq5KAZ8ilLNttCB3QTFEoczOKo5rzIObSDRe1ffCE6R8g5P3s/+1lC9mZa4759Y/p//y9+7qZgsOdZNJ+gIyzxNm3auQtNMq1iErOXXopx3onnxM11EtV8iecaEBe5C9BGcy1ZLF0eWjVxbS1bkJmVoYkffaT+/QbQmaOKfvu736gxjmYvPtFeO5beLd/BB1msUTigftExKhj3kk+gPVP4EJQVkW4Yv97QHjO3ZzeF328YusFFL71MjHIKxuJiNx2LUOZoER2K0ye0UzYUmffYfLTHJGNTgHsJd8y5T0mB7ncZMgew7P8sYiyOGpPv2fh962gahf9t5MBHaCPvp4VLVxV+jMftxFYqAGiLJtO5YRrgOp0uunOZ6HTHjW0HcXZjvbgDrnY7CY191xHl9pNvfy8V7KS9DpRCDOVC9v779PmUQbqPbra1qpXVr//nSlWp0FD33fOkVixfKzfZ+/iD2I8a+pDfpRA3Z2F+IYmaBH1AkokGhsEQEitH9B5nQSzpdCmP8yNdA6LXXisB3X/5F6E1LQHew4fP3XabkuH8aNcSZsnZfwy6zgL1lVdiOQAo2cczxiZKMidxmGzJYNdz8pCOP3WvsspVU+g35XWyZk0dfespBTJ381Yk1vjDIqL5UHFxh3MOxYUSTlUgJ2+yMgfEi4/EZzx0qCQZ9uGHJZ8ruTjConGLZmfOjDlSMgNhA9ypUy9MK9i5JjS9Nh6WPDx1qrjMJOkzJBzP7HPZ9wGq2GyhjBLBB2lM6gvEI06fv0C7dm3Ws8+/pvK1Oup/sN4sW/rfaPhZTgs+6qW8XfcDsOh1oawi+/syz3A123UDYNsPn+au8uzFDvQwXUIOo/elKWmQjsWhaXQh+Rhf3ildFQB4ozPbKzKFeUzjzTOLn1DWiS9JEicZ0TtZy3jUmyjsjo+hc9UuZWr9TTwnBbqXeplt7sQ1M/yfWeJRp25bclPPsEW06NaKIpybOnev/F8NU/pnneBpa+Bv2xyQpTU5Ep2iSR1os91cRdPa00mWTg9L2G9/xUTfF/e29a6jceEWDEoOQCvsZaJvpwKNTg/G0R3d8bLeHjaUooZK2AReplLXlFOrlh3Qt47UwYOH2aYWJ2CY+BHHpxZXWyqL7HvncKz6DFTOdf+KA9B3Sy6dH+36/TGaP5YAUvXqiCyySgAnWTJm2f6PPjoXjEpC7Zg2bIidU7H26ovx2ziXI5/P7mIRCfhoY0RSJxDMxi3tKBn4kdpN14YMOv/GqtZRtEJtnWzYFA+L18BcuuTyCi4Pml26VTgVa8Zpk0g0woEyCmUSKRey8tjVdZwTLgC+6ekxOhSfy9n+0z/Fq+gMQBcuLAFcSwhOmHDu4nI+mM+eLd18c3yXYLzxunU2JnFJm/OXxZ8hUZBi+JWQx8WfZ9fY6If4dbcxzM7J1MSpE9WyfXtdyfwoV6GiWreorudpM79t6e0K4r8hDHNCm5hvW4h+91BMw2IfPMDij4NZ1Dx8rSXTdqJguhUHZuDv8Qmt5OlsHPqIrhQf0pmEpqau2YNU+AWlwztGMq9MJmn3ApV2FKRY6sBIByO3Iix41C/z0VLmOQmoSYHupYKuPc8BXbshbErl8z0TyjK4fLFsromUIu5jeKBOV+GSe5Q+oyGSHFplz2grTWeiT+mHNhI6YTqep59brywkYXR/jW4epCCdAPxs7VwriXQ3EdVSRRbdSaKDDg4R5D371zyiF2mA2KplRV1x1a9pP15Jd8DdfjaHLTWtbxIPK1ktLCpyki1xz1621EnesCVgkthiXxrYJifGkgEyGUgOHjwXlB58sAR0LNufnGSyaNiixgSfmXjNL7+M0SG4BNhatWa0bRfNw4AzYNGe3ytvoECeAI5nrpPKWTBb+6/vq3SaXGbXq6GCurVUxDY7vVJNHYa3yPpiDpiADIs1x5KF1hstRqGK9aMLc/EK+V0+X61e0GFanIDt68Br+uEqVUo+mxV0LF4cXzwsyjXuNkEzmIY3OZo/f/z27InpySelp56KaehQA+4Y2un431w8gZn4fMVQW7zbSgCvG2vQxcu/0AOPPaNK1Rvp17+5TA1qXaWn7m6Aj8MQFe25ly4heHLYwn4Ey8/tfeTeQKIN8I3uQC2zFnA1H1+6WITnQYNRTBGh3byBbuAj2j5N6S7PzN4qmtVZhYvpA3diLbI0SHdaS9mCbhSb+Yo4VWum14twAe1r6uGMQAp0L3Ui2BY0iGEJN6vdlLYtD9tEsrvUqbPnBvbtkvfQR3jbPqmcuQOUP5tuvHPR4H7aXdGptMD55Hr5ZtIXy/wTvkSWs7aTtJluARutAwAaylW9VbisowJEu9oG+NKWJWfbg1oxtZ+evLuGmtb/b/3Pf/9CdepU0xuvv6G9u/bJ54qbUCceca9XKAVzt7JbmM9tSbJkU+6L39Rfv/ENDIxvNb7yySdjRNYloJIACvs6cWIJKFlEO2tWyfNMu2o/S1YodO8e09ixMSfyvfPOmH75y5LfG8Dt3Rf/eyeWI5qm1tcR6OcR6fow4Q5vWqET99ylQzXqKVS3oQoa1ifCrakDNSoqrU5dHa3fTIdvuB1ThM0ObFsUa5VrAVM1GCj4qBqkBDrMazr0SvFO+EJjZH9gmmNLBlpSLQGSa9fG9Nvflmh4aQd3DuAmL1IWzT74YInm117LqBlLQNpu4dJA95uA2d43XogeRC9+8MQxvfPeeLVo1Q6Fw+/UsPJlur1XI80efacyt0MtkKAN04w0uLWfvKuhEejXFqMbRYjDvwV52XraO63msN3YZ0TARL2hKfg2cHjo+uya1U0Fc5CkLXlCoUNzwNWssx1QrO0Pjj7cHvgPWzVbSuFw9h5Nge6lgq7Vk0WyADDb0lrBA3XoTChnI2g3av4xeQ+PUfbKW5Q343oVzEKL+ymm45/ipTCdliqf4HnKzyNfEL2uQQu5iciCiCJmwIsfrjbTA4vD+yV+uRu5A/cMUubmBzR51GANvO4qVS7997R8+X9q27YF2f73lZVpXF783rYSUstyJ/i/hM4zcWqJdjjfF2ztTebPj6lMmRJAvOIKObpaA5FkLtaSTTfdVJIEK1vWuMoS4DWATUSE3+bBQE9LB+DsvVnmyOb7Fc1mi1pA9M57uMJuBQ7sUNaTj+tozWoqrAKXW4cqqlp1dLxZXe1vAb1AxHvmqkpKq9JYrldfwO5wm3OxXLxWESW3kSDXDxewmAuAgCJyNH4mrP4GqiUBnsnR+YoVMV1+ecm4/PGP5y5GzoLB7siAeRB5rERF2/kLj3G/R4/+70DXrncoiMevJyceYfLIcbs0fc5n6tdvEN0/SmOgU07Xt2vFvGqjU1tugh64Q8HN7LY2Mu/WdnVUDNpzo7wbcDPbwDzcQq5hLV+XdoO0JuKdRdAwvQNzuZO8n3aRB4rMO5UOJquflDdjFT7RBY7THHZ0TExaAnHu7uK45JJvtZ/5E1Oge8kX2MIgMseYfLi5WYuY03afOpGu9yRKg09UgF429zO2YHPaKzinjYKf0ruMrG9gak8mKlnizzEVX0nUsJGogSgiug6FAu5PkbVUpW0GZXYTVey+Te5NFDssuk0TXu2jjm2r6OrL/0mlS/1ag4cM1rLlKwHZ4qSEgT4cso9W5fHoNi77Sug8E+D7vwHbBNAMH36umiABGmb40qNHTDNmWDeMOGhYIYBJphLPufFGo79LwGjVqrid44VAt3JlYfl4ruzMB3fpcVGinA9FYIudJWX8RcocMVx7a9dTZrlS8tevqUyi3YwqGHQ3bqj09k11um5NFV1bTe6ydXS0PeWtH7+pYEG646LmIhnlgoIJWXRpwaFVDXr4jdEPZk15Hr1wIY53584SDtfO5eGHz6VLbAEy2sHGJznCN+C15GDi/BNUhD3/+1yrEorHXOE4r3yAzzyBTX/N2VqZyIq1q3THnfeoetV6KnN1OfVsV0kj/tBZuxbcgy787njr953ssHbQeWJNJ7nWkIPYQgHFVnZi0F6xVcgVFxMozKOX3lxkZ3MxXvoMEJ5Lt+hPm0CX9VT+uj/Km7aYde0MsyCuFLGpanRDKo1WAjQp0L1k0I2HtHQug6tie2oTyYKiwgyE5x+qaO1NKmAS+gFcLWwjzUN8TrfWENFAZDaTdj762qWYkKzqrsiqzrTepjxz/VDF4NICa+oT3UIQ7iWhsfdhbZl+t966p4Oa1yyly676rerUq6P7HnxYe/YfPvtpLbp1DLIpCUroOhMga1+tpNT43fOTMsnc4sWAZfnymKyCbNeuOBj0Zc34tui0HhJk09jm5MTwTTiXKpgw4dwI0LbSpnD44x+FqYv0NHJSi6YzM7/OhbpRWfhIepnEImLMeTBfrsXztK9jdx29soyKahLNNqyqgzVqq6Amxi21GiqvUSOdqVtHboDYX72hjlWtAr/bTekLZyrgzXNMKAuJxIowynEEDQxlOBByjImsiPhiVWu2uFhRRC8S/qZieOihks9ti87kyTGRy5Il2hJj9q//Kqdazc67adP4z42WSFA1/xvAPQu8fIwI0YDXC9gG6VPHEhUgVRggYNh9aLue+COa3saNacNUXXXKlNPz97bRPhJiwd2E4fvol/cVJcFf0hJqdQ9yDJQRb6LjxFqbs3C7y9ilLQKYF9pB9Zrt2hbzdSkFFZ/Rq28uFMU6qIbMZYxukcPBOxofS3gkdd/4Trfcz/DJKdD9Dhc1LoMxMxVrz8Km13STh+Yra/WNypoHcLLqaz7bsC+IWr+AH0PvGOHfsS+gD1awbVuNA9RSuLD5HeRZTDnvMuiE5QDzRv5udy+5tgzVxpk36SlcweqUuhz97WWq16SpXnr9Lbo35Dmf1AQIriLas2NTaC1W4r6x8QomS2J8U6R7NgPuECJf52PPz6ybt0BiK2xbffOFPXYsJqMVEiBi+tQL+eJWqEB3mFcMkEqiY/s7k44l87/nf47kfycDUAAwDECfYAnO+ebKt22FtvTrraMVa8hbpY4ya1fXnjpVdKhuPfma0BmhUl1llSehVqehiuphHFS7Ad/X1WHaxO+4+zblb1wNGhgQeZWH34QPSiFsNAMhmcGUaRouBrqJxauIxmKzZ8clZfa9KRbAtHMWJ6NTbrwxJovw7RxtMUtEvrYLSJz3haLp7wrEdmkj7AZ8mPhGHA9fqCcKGNzhHM7XpfTsY3rt7ZdVu0pXlbustmqW+bVu63OV1n8O/XXsXuWsJXDYhFZ3fR/5AFrfl5Scr0ZDvpJqtRXQDwa8SzmWFB/LuzOv2b0taqXobEsQd1XR1lcxUt/uLJAOG49s0akZTj2cEUiB7iVOBLtdbNWON6lmL4r5ePTkIhVtfFyZC1uq6DNkSgvYfi3E4Wk+lT6LKNX9ooc8tNRxL8BEZDnc7WqihiVkfT8n+7u0Cwm3dsqd31bhjUMV2PyQVo0boMeGNlC9yldgVFNKLdp20lhE79YA0h4+knVuF6baJH98PjruWmIP5yxTJxi1kNzLK/m0SmRG8ZvekluPPYYq7cDXATgBAAYkCZ9YA1mzYLTfzZhRUmllkdtzz5m4X+fwvQlQTvYrsJ915T5N0Azng/yFgCdZaeGFCvD5cxU6sEGnHr9T+yqVB1yrKliPXl+A6pGa0AwNmii/WSulV6unrDI15a/RBMBtpDR43qJG8L0VqmpP/cY686dnFN29gXHLVyEmLi4P3sZeFizDB6Jpv3WG+BZ64ULgaK5ptthcaCdgi1OiIs3O04pA7HkmK0t0y7jQa377mFyYijD9shnkJBzkTCbogr8u8rDIsFug7EJ5Bdma+OEnatOyI/PsctWucY3uuKGR5o67UTkbH4XLRcO7GgqBHZnfWrxzBFdysEsLraBIZ/l1ijJ/Y6a+AXwjBBLRJSge5tMO6PN2ci1DEbF3LNWYW1GJUJzNjizZ0e4Sb7mf7dNSoPsdLm288p2HyRLTd8iz/Q8qXE1SYQlqhEUA7WJUCnTlDS1A8rWYjDBfM2c1U9qMmsqfT3Z9JUUP0AqhJUPIFOOTy+FdSkvt5Q9p1/j79Hi3uqp++S915RWXqW3P3pr46SwVuBOA61dObp7jEetEtsjVAlSVhZA6OUm04nbZiag3WbGQiHJt625gmwAG29o+95zt/uLgawmixGH//tOfYmpHEG4qAuNozZTGfm7a0sRr2O/sdc0vd8SImOrW/XYKYtiwuDn62Sw9r5fMSTq/4f+cSNLJeBO1Md5GvXqzTujUW8/pWL3qRLgVFSFRllevvjLq4gtQF4Co10JH+ACHGzZSHoAbrtRU7mpNdKJWXZ0EeIO1myi3fC0dbNMW96wRChWcdDpd+FjEYvYGXOAQUW/I2TXEP8OlHPYZTac7ZEh8XIznvuWWmMaMickq8Oxn5h9sxj9miJOoYGvYsIQHP38RGj8+5lA13w14TdHIjiDmJsKNVyBac5JwgIWENr8BFhYrBfe4fSpyHdTcBeMxth+o0uXrq3yZWhrctY0Wj7lD7hU49KxsrthynO/YnUVWQTNQwBNYRRuolZQKL6dYAn43yG4uuJAyYYIKH9+7mf++pRZY0Kl4+R0KbBslb/ZuOgwbw5t6JEYgBbrOSBiUmp2eHwCzwoHE8BjZx3QxQONby8rGzCk/d5tCO0fJDT0QWIQkDKmNVqNvXIGUBvANLmBywnl55rPVnUO79FkdVIhszDuvhwLwYOGltMVeg9nNmq7KXXKflo8CcPt3Vv0KpXXZ7/5bnft01rRFM1UUiFf7hBCe+0nwWMLsbHLMcYaF4zTpGgY2CUWO3bzJPb6Sb2bLjtu237LoNWrIybrfcAOKNsp077gjnvwy8b8dnTild99FbJ9t4CuZrtYqsxJcZnKizF4vAQ7GZ86dG3P+3iLh8yM/A5+zNIOBvZXvW17M2Ee2oVGftbLhOpixi5P5NyzkSZ6TWF6O1/GmbeQpU13R2vVV1BTA5cgmwnXXpeCkQWPl8/PManV0plYDZdSAXqjZDOBtrNPlasqNdMrXmO4IFcrp5HUsjjOpz/VRCs3CVWRFEyw6QUzPTXZnYn/HbN5JCMWNIv2OXwUoZtPivKSXnb/x1G+9ZT7AJWBpkWwiArbxgGo+Oya2SJ1dfIoXGPv3pElxbwcbO9PyJpsIXXwRMGNxpFqmGbey73g9jFO7YIclYeNVi8x3+rWtWLtGA4beS2eKqqpOYcng9tU1kwRu7kpW53U4lS1BIraIRW0xSWE6T/gWU+Azj/m9jNLhVTRJJZhwzWtP4MHcXk5Hk2VwvMs5VtIqft0Dch18T558kr9R83grXsgSNxg/cJwiGcu/pWRbCnQdWLM8Kx4FyJD8RAXFhV0OGMdIVMUsBWu4HMnD2W4TPC6Au+ZWVnpKdS2ZwGQLk90tXNVOBUs6yDu3M6W/TeWf1xg+l98voGfZp1TvTL9eRRiTu+fXkmcZE3bVHfr8jUG6vRscbuWquuLqa9Vz0PX6fNlcFQaR/Th+sPHyTytZdaCtOPpKjhsufiN+vZuBbfPN3ctsBxOtZy60NbZEUYsW8Wg3ucJs3ryYzAHM/sYSSQbQCeBNfDUO00T/CQvE8uXlJJgMnOwzm+sZOTKKS4jLALMARuphfyE3ISXKcK1m1+gE4d5jUDHv6dTAfsqpSI+vsvVUWAtwbdFYGc3ga2vXQDJWXWfq1FNB964K3nWLDrVpqYOVUS/UBJApEMgjwXaGCDi3SQ1lVrhWp6+tqKwBN8m3bBFgVKA8OjJn0069kARk0DSB5lkI6MImA/5+RwHgo2otbChhc+EbCijOHwP7t0W3yUUVNma24BlHngDdxN9ZVdv5srJHsb+9mBn6uXPgAlF6YkfhQJ8zteN0CjK5lWs26M777mUhrqCqZf5H3ZqV05Q3afX05R/JQXRVHvPYt4JFbX4Ldm/szOjVFliBlnd5CxUsrMnRTVFAViuN76WaZRXSlM1Ex1/dzG4Q396jL0Hf7LVPwAeze8oGL37GtqBY0YpRd38rCocU6MahzIloo5Qs2vbM6Wtr0YElXS2qceYpFUxwVN4DE5S94THlrkDHCNBqFVTCUrZceOD6l2Gbx3arcDrR7SdNFZxLBootl0ikhWd3lZcKHh9yGw/JhmNzb9S8t/vqzs7VVePK36nclaUpo71ei5ct5zNYJZlFXHEq4UIdG74P6CYrF06e/Hq/MtPhGjgktr/JIPzMM8XjFI9XnOORR86lKhIccfL72PPs59aKJxHhxsc7vuXMt69uxpbtr911JthyEeFHXUS8FsGb6Gn5Z9p3c19tadJIGY2a6XTVGsqojTSsUT3oBbpsVK4h39U1ld2wg46N/pPchxfr1MtP63glouDSNZWBVVhmq6aArZUJV1BajWo6UbWm9tdsoKO336HQtnVcc69OE/UWWh81i8AciIj3OA4yN3wkLZ1GosULnyWpLrTYJUeuybsMq0BLBl5b7M4HaPPtTRRZJI+9JeYskXmh177UBffs8+ysbDHD7N2Vb65ljlZD2/fu18OPPqD6tcuqPBLF7gDvnGEDlbf0LhWuxCyf4omCuY0VZp7rSworsCD1LCACXtiKuY86Z6XJIUm0rWTOr4Vq+4pIeAvm+pvvkH/n7+lgvIDFlfJ50+/a+HLY9Tf/Ywsukswakqf2z/L7FOjaZbUl1ghboxLYdoUA34Dxm/wzXtZuiYDj9IwaD4f7oLJX9FfOCkThX1pxAzzuSjisRXBZ8wFeZGKuqS3lmkI2F6MbLSDR8BlNJ2c3pKSSCGDxUPkW3K9F7z2ovq2qqnapK1S1dCX16taX7Paa+FbSwB5FeZSI0Cp6fmjQNcrASlgTN7ZFoMYhWpmrRbNW8GDtZ5Jv/Dao4MzqMDkyM443ue+ZUQrnd0m4UOSX4GsN0HJZ5LzGU3tsnwn2BsPKsV5nfqgVnLSCezap4OGHdBRednv1qtqHUuFUozrwuOhycYkJNmgmX2XUCnQ19tzzLK1qvlKa0tmNrFXW0Ft1lIRadovmSmtck2i4nIrwZciuBwg3aKiTlappf/XaOvXUI3gSbDPLc6gcS/ZFZd2DzB7IWW+ZH0EkWEF6qdtnDxIFuy0plYjYLsL9JsagM0qrRJmw7TKSx8bKiY16sd+bzCzh8WC7EJPS/SCAa5/TXonPHWGMXZggeUgiGuia5nz7vn168JF7Va9WOV3z2/+rfq3Ka8HIW5Sx4lGqzigJXgygLmMOw99qMTaky7CDXIhp0yIAd/n18LhIztjthTei3NlG+TrGOYENAxVcD/jueQXgXcYEyXKCGBtbp6zb7i37l+0mweO/hUcKdO0qG7AazeVEMgXcemxvzcnK/gn4Rmm/4y74AsE4TSCJWr1f0tRvTQu5VmHVyPexL9HgLsYybzrJnKmtFJqFS/80srszkYp9Csc7k9bpc+sAzJZku1d7xj6g2/t2wiWsqkpdfo2GDrlNW7chsXFs+Lnhcyl0yLUqKYsIfnjQNbVBciLsQioG285axVky8J5vxG1AsG7duZGxccYJMPn2KMy4XERFuJ35SAqauMjM2YoKrMTXdhxuvAA2KP+Pz1Da20Y+KII0dLf72ALnNCXCxXjXVaE6oNta2XUwtulBV40laxlDD6DrZunMlX/xXJ3qN1gnq9RSQbVKKB2qKlC7uVx1WisPqqGgbm0HuPc2aaiM119QNP2Y4zRWxC4j16wUSao5uxwLxJBgBei9FEDX6yVaK4SKijjboAts5c8DYXuSeUokNLt16nCeyMsS42RFFgkpnnG5t99ewgMbvZNIPJ6/gH3nKPfs57JVhJJoLC9dRcjJGG8f/G8+X4+ePqXHn3xMlSqXUcXSV2gw7d9nv30z2t2H5SNPEf6C8vV52JPORt0wb4AiC29gVaDSciFKHfIZRSvhzam2jG430xwKLsyu9Mse8m66BYtJtju52+HOGUsnvDHgtVIX4Ncco1Kg+7ew5hSfo4GuYxFmDkl5gC4JHYti7OfoC0MFG5V56FUSZVgwLiW6Xc9qvqGFfGvZWq2GYlg+EE0Q3gkTSShMopvvrHYKTSVhhjFIdJpV7zRXaDHdIeb01urXr9dL/dpgx1hGv73mWt18+91avX6D/NzEceSnXTuGLjEfNzy86zd14U2+Ot92851/o9rNbkUMCcnS+W5fyVti29J26lQS8VqPMOMnk6Nd+95kYwlwNmCxkteLRmb2DG4+UunsJijmsOWOdcZ6yvkwpPGd2KPCUW8os0lL+aEJwnWaO1RCToNactWqLnfpCvJXrqcTtfFW6Hk9SbaPeS1oCZC7EN8BoBxFQraKPv5IR5rRcqZsOQWqV5YPNYO7anMq16rrdK1KcjWtQ/KttjJawMWPHKNw9mkHBlz4BhSRcApbR1EnFGQ6wH9aFwdiXqfkwBbEiwFfYvyNTkiMUaL7hP1u+/Zzq/esjNgKRYwnt8Tbli3nRsTGA7/9Nj1KMy5hjL8pAre5bdWLjvscKTcOp78ch5eIc8/BI3rg0cdUFpvMCqXK6raeTbXonSHK/nywAkggY8gcg5/ikjelJ2XAdJ2YjZb30w4UB7VVAfPcswZw/grt7g4qa7ayaqxH7bChh3w7HmRHMY1d3AknKY1Qj8N2DFx9djh/KxKHVKRr6GX0AktvDOlVMEyLFyZBfCPGL3zH5T85QRnY4PnWM5HWw2mtb00lWWsqyrrQVbWPgp9hZDPlOvkxeA5Maq3g1NbyTmwrLzZ4Aes9taCv8uYP1pLh3XR/18qq/pt/01XQCt0H9NPKtcYn0m6GKiu3j3bXgH7cL5JPYFG2CdyLj3O1nCWw+03cot3UBpImxk/c/FZdlihoMBC1qqpvAkj7+Y4d5/YHM8Pt5Ofb9+aFawUUBiqtCIQSQHExQIqZKsTHzYYlVZB9fQE3vXU3C505hnn2aGV0vU65FavKRxKsoE5j5dSqiTSsNiBcWaGKNZVevra2tOqoE++AQmeOW74eT4UiXMlcDifOAOKKflBn3nhZ22pUV8G1lQDqRsqvUEdp5SvpaO1KgHpNhaEu3FfX0LHW1yl91ock0jKd7H/YbDFNw8sC6ACvw0UaF23/JUD32yPdxLhbmbQVSVhjzoQKxCJcK3tOgPHdVOPaeJtpuv3sllvsGsfH26JdK1gxLwv7nfG8yYm4i471+dG3OdCZnwULnvGrARZ4Y7YMeK3ByLpN23Tr3Y/StaOeqpW+VgNalNPSEf2Uu5Aml0S1wS/orYbZTf7EbnSboNhnemsVzmyDkoHv0fCGKKrQFgB3J8d2yt638bztQ+XZ95wC2Z8xkEcZY/wzoPKCZk9pC3BCgvMzj/dSoOvMa+NRiVqQLZiw3CRa0TCbH+8RRc/Mln/3Iypa31nh7WRozXJxHW76lEqaj0JsXl95J3en7Q6R0kdtFZjMVvjjVnJ/RLZ3gnG73ZU9/RatGj5ETw1ppjqVfqvfXfZL9ezXRUtWLGLCxbeoTrFDII+PQpSNP2mYlT/6PUE3cZNOnSpdc42cTrz7it26LAo1+ZfduGa2nVAkfBtwJzdavO46IiLHdOJcs29rWfP22/FeYReNcpMAwNlNEEHGrGWQ0ToFx+WdMUlZ3fooo0wlVAo1lFOvkdJrNlQWrYhyQSkPZr0evHJ3NmquA089Lf9BjMpNZcBuIcuTR/EI2xaaUcptYwsVcHiT9jx4lzKRj3ntdVCKZFWrrpxG9XUKs5y8clXlIeF2ECvIXUMwjf9iChckm78lWuZz+QFeP6DkFMcY6JqRC3aQcf3zt4Nu8s7BgDfeaDOua07WNFskbJTO7Rii2bWxhTFRHmz+wkYznK8uMZoieefxXYDX+GibY248O4xiCJnLGudinsz2OSz6Xb1uk4bcdKcqlK6i2qD9zZ1ratnYocqAUvAuxZdhEQqG6fTvm01+A9ANTKe6cja8LuXAvvncL2sAXiwiY/ugGuj1F95F8m0vwHvqD1hyAryhU8x184jg/eD2rXDjb+GRAl3nKjt3vgO+ljgzU5WAO1Oe9MW46j9HWWQvfG+bM8Mp5d1NP6nNrNxocsOfdVFwCjXqtKn2TkCXC9h6P2mDoxi90KZCP0xuQqeI67Rz+FC9PLCjGqEPvaZSGXUY0kPzvpgKmxHvvhtA2+o/22rcJj09zeC4LPr4LpFuIioy7wPbfiYny3oy7w0sLVmWiKSMP0xYL34b6Cb3MLPXTE6onS/qPxdwiz9RQuZWrEU9+zf2b7DRS4hlnXtFA00toiBk4CCll62snHLl4V5rKL1+Q52C0zUHsTwi3fQ6NbQLmuHQPbfLt26lI++yctMwvq0uynsds3YSkWAmZA2JuSg0w9olOt13iDJqVlFW7YrKq0/ijWo2F74MGZVq63jtOjrRuL7SKBU+fscgndm8yEn6WNcJN/roPLbjdrVMTxGFhoqZJ28iMXWRRNr5ag5TjjRtWgKiA0gJ2EitXl3C+5rdo+0g/vCHEg8LoxwSXSkSAGxG6N9lkYurYcyIxtEM4EhG2yaAN2ZdNcyvAwCOmobL5iXNSpetWqWbb3lY5a6tpyqlrtH9A+pow2Skj4tR78wmoYbfbhT/hdBsCn9mkDieSRQ8pYuKzHmMiDe4C4nZIe6fA0Ol/VBwh9rKfZRWSqeHOf0DHdqG90JHwX8FfwuY+7daBpzMk9l1tqy0FUew+lvShNXXn7eNBhAvKW9dbww/iGw30zJnFxOK7g7WziS6gLr0CRQ/jGFyjb8OOqGbiiaytfqIJMPEFgrPpLnfp92054MBGnVnZ3VAL3TNb0upefdumvDFdHjL+ASLAoR+QDfADRaz/V0ch0TexlFQJLo8JKrKvkmna39oHKyBqEmTXnklXmJqNf62pbWb9LPP4jaDzVk/EjdtN4KRBFifD7yJn5tYP/F8E/cnkkDn0h3nRbgWBbJ42OEsZjbKRFFGIzh8ubPAsbDwbT6/80ULsBacp4I7b1J+ZaJPuMTcWrWQhWFWU9ci0vpQC42pOmukQ3VqagsFJK6F1CT70FfbazsyE1QPXMsovKTx4XYt8yh8wK0BnWihciZP1qnrWlPRVoEKtRpyV4TcrsKupG4rHWjRREdbNVAQc/gTDOCWhyll3bKEaDCLa0EZbcAvD5FhwCIz3tG6K5uvr10zp1AicSQDcNJuIBl4beGjm5AzpqYKMXC16DLRey2hJkn2cLB2Pv37l2ie7W+tYvCbrt3Fol5HJBO/DPF5yHUKFkGtuYxjNx6bMaTi0ZrWf7lut7pcd7vKX1tbtcv9Ti/d00A7JvdWLlxucB5A+1kHRUgYh+eg152NiudjXMomtMDknEKW9ZS8H8TXwfr9He2HGx80HA0yvYfvUjBzBsnTdLv7VGTl2CyatnjaniJ+FH+4xGk6/7brXPzznyhE//wj3fPxNT7FnMPanDgmMcgUokiAqI505KKRWJaC2ePl/goJ2Jc1FVvHhNpws7KxvvPgxKS1AxWbBEf1VnMVjGqqHGiErAntlTeWOvVRJNJGV6Mlz3XaPvUevfnsUDVvWFtXXF5Krdt01AcfT6TwIR7hRpytnLVcscNabMePsxzuN2hBvykqBVPOgqP5HhiXa14J69fH24j37BkfjDFjSp5n9f9Tplz45k3c0A8/XAK6VrmWAJBvvrHt5MyfAqMTaBMbY4us3JTbejxwpYCi0++L88awkbEvwvRnqU7cNUQHq5WWq2oFBXAMy3UKGtprf614dBut2VjuciS9unRD8zyJ1z5DdERZiwnsORLjlhhHx5MiMb7OR+L9PxqhfR2aaW/ZavKUaiiVbyVPzVY61byljjWE2wXwPb++WieJsk88fQ+9xZayCMOzk1gLFhCPeQqxO/LIhdNcyGsKE0OvYiywrza17LM4jmjGl369lNjG1byCrbOGRb32bysaSSxsptVNFKyY/4UVR1ijzmRvByvf/r6AezFATgCx250N7ZXtcL4rV+1Wu9aDVf6qqmpWtYxeva+Ndnx2p7Lmcy/QxDI4ubXcFAX5P8eNbAbJ4/HN5R1HGTY/820djJSPwOQU9NxhJDH7blT0UFc2ErcgvZvBHpPktZXWw+0bxUChMl9tAS1Rjzjj6pTXWcbb0XH+ZB9/O6B7ziU6N+sc5caMohW1Bd5KTj2u9fIcx/R6J4mzLS0wFyf7+hXGzrtwX9pyHSs7ph9EuP4RVOjQRj3/w2bKeq+pikYBzmNIno1vrSMf9NL4Z7uoM+11KpQvq0YNWuqtYaMwH4mX9prc6CzgEj0lgCIBuqalPD+6vZhKwRIzV19dAqgWTSXkRpawMV9Xu1EtUk0W6ps+1IT5iZs4+evGjee22bES30vZzlpm3O4kW9gC3LVFbkp7ydBYbiuMFMsFKFN7hmyJre2W9dp/3z3a2bChsqEP8lEn5NUBdBs20fEaDZSFQ1g+ibCT5asoo31XhcaMlNL3O65ZBTTf9JGMM4m10x3YNKjFi9fZrwa8AKHFUJGTm5U/7E9Kb0BFIKDrb9BOx+s30j544gLCeBcUhrs6BjkY6OynE4WZ40RO7nIULR4/umFMwZ229UTQkUSlYtLQRW3xJIlnvctCPM+u87dRNwl+90JmOcb52nWxwgrrOZcAZaMc/iyAm3jV4kDSby2RvJnOPM1Hyjdt2mI1a9RGlWgX1bPJFXrrsZY6PPcOaAWMcFDpuOF0vdMwcMJDWtPx24ViKJrZTvlIJfN3AcgnoeeO3yEdxdL0CD4Np4fIU4gHRngHY0ZSzzZFTlmKxb7mnsd1dXYQiQ9WnPH+ideu/fxBNx56FB/x2RS/CeJbK2f62jYeaz5rnhcKbGdVHk1Eew82XKziO7vTzoQGfXRyiG2lu8NiIlzaqftH0hXiPVb4iYDuB/WVO7KegqOQkk3op6xJN+iLV3poYNtrVLnsrzCOrqGXn39L2WdMmWCfBhoDoE2A7vmA+0087vn86YW299aNNlG3bzfp00/Huz5YxGTtchI36/TpsXPKf82YxQxaEi1ozJDcDFrKli2JwKy1TMKo/KLREucXZQdhymOvgS5RrnVqsMgwRNVXAaDlIckV+2qD0p98SptIcB1DjWB+uGnVqDgj6jxDossAN4KfQi6OYttpxXPqlecUO7UfcQdeuJC2HqLpqIswCZ4iedySxzR5cfPGgPpDO+R7+kXcx1pSdFFbh5vU0ZFaUBrQGEXwvL4WbeVv2Eppl+HTC8jkvztMnjNfAQOUZiNHo4IDW0/A3UkAmdwK2sQB9vjiaeZDBr7OYv4tu5XEtUhucWTXzCoCzRDdDS9tyTSjGxKAe+edFy8JTl40L3qdvpGP5lXQT1uLKr8lOblHbOEc9uabalS3sipe/g/q2aK0PnmVQqFPSZLNwRBnMhWZ4ygE+hjO5HOoBmxNXdNw0iPXUUThROgAke5p6LkzAxWh9bv/yBAF0n5Pf7VPeK+DDtCeyxzYgmXUn3mLxOdTxGkMG+ecf6qPvwHQtYtkquu4R1gy4Bq16NCLhsn2tOARnKzGq+jAXQrtR3t7EB5qB3Kw7T0UOthfkSXY203EAGQc0ex7dHwwidiHTZU3hhr/d8gwjWPLNPkurXj7Nj3at67qVfk1lUVX6tFHntXxI+nOHDGdp4ckjKkkzo/ILga2ybzg+RaJyb+z7rKJm9T4XMuEmxwpuX7fZvcLL3w9I24Rl/G21B6cky03tzHLuF9KlBtPMHELATxeeE+n+oifFZKs8ZL5j1BcEAEwIycOyPXac9qF7eKpCvgRV2qmPHwVTlEldqZpY4zI6ytUr678LFrpRMEnHrtPBZtXIjMKOo7GBdyAQQBB5sTmJQHkRLpfpxmccTYqh6/xZBjh9rZNOnPPvdpeAQ63aiXlNm+gNMzii+o1la9BGxXUYntctYEyS1fViZbNlTvqTwoAvM7W10pyeUsDWZ8l2vCJ8GAi4bdGl06kVry22dyySO1bEm02nubSZnaPxr9TsewUUtjPrc1RcpPO2277unLkm3j4hCPcJV+vr31GC0bM2d3mKi2AzBOXx+kzp/UkFXzVKhJQlLlaQ7s10LJRHZQ7CyCll19oLI5jHwC8c+intpBolgjY+z4Syhnm00vS7XQ3xQoGogq6RZHDQ+B4MfPPYjcRmsfdSZlwgqJxcDWe4IaYYr5QKWqGVHijFNtG/1Qx928hkWZga1v6eKvqc0HXoqNi3ogIJpS7SO4jjyhwsDuA241eUf3oGUX78519FYBq8H7MhHobYfhYukGMp7z3Q1rzjEds/35D+cayun/YV/vfuUXP3dZTTatfjVfp/6hn3wHavHlXfIIwkfw+3KrYSiWiovN53AtpcpMjXJNkvfBCvA/Z+dKtBPCaciGRqDHwtZs5IRk7P1p++eVzuxucL0uyfxsgfFcxvt0zJkMKuS2xhZaXkz8F2OY6EIwYfs8e5b4+TAdIbB3GR8Fbo6kiFbC6rIRTWL3myoJaCDRtJk/5ijqFPjfzvtvxcv2cxEsuiTe6UxAx+4hurbAigmIhhGlNIjN/PrdbsrjBLTt4CZ8cKcA1a57SaY1x/NrymObUpfCCxpYk63KxhUyr1VSFTZrjUIbHw1WldLIlvr1jX5Y750Dx7sg0u6bXRU5GEsiLzM/Pv+N+y8UPJ1F1cXtIA0bbQSxcWGKfaVxvcom1Scou1rgyEeGaCsIKYGzn8r1bANn1Q6cctkIdFjkzg3IiUR6bt23WbXhWlL6mqqqWL6MnbqmoDe/itTDrLhIE/eSDXiuaBtDSSSU0jdpnAhTvOIopFrQhidaetksENHnsJE/cSDdiKjrTh2A9+SZqna3xcuC4KUN8K+qAbgGgy/ViYQtYafxPO9D9WwFdy8LG6+YdSsGJcA1wTeBuUTC8on83rc5GyXcASdghJsa+torQjlq7bqKkcYjcS+Gn3mkq72tMnNGs2u915GipMKt6FImMZ+L1OjXqeo2/t7PaNqyjMqWvUl2itRmfL3Q0j0ZhhKnfd7aelmIB7JOTZt8Gtslg2hEvkQQwjh0bD6kuFO188UWJ/Miebx0KzvGxLZZv2d+bFaFJysz5yqqg7LB26fZeZvv43awF45/HyY4bwplW1oMelK0hbT0BzEK598Gr/vFVHanfTlutrLc148q23kvHh2gdpHYNWukMxuS5dRrpeKkKOjpkgFxIyVRwyklO5RO1uq3Tg+G3RdPQQm6A/PxxuBDdYNe+kIQa7UWhJLIVmTNVZzrRxqdUVRWZhwM91440aKSjAO4ZvHp9VKv5KwD8pctob6d2Shv3jvyZlAs74GroYDaK5kbmaBocA5ew8comnTAVhakbLhF4E6BpBSzJgIsL5SXpn+3vTYdtSVO75iYxM4roe0W7dnbWrcN2Eg4CGs9qOxQcKriW879Yqk5dBlG+fK0a1foPvfNAG6V9fL80524i3h5yT0GvPp2mrJPpqUb+wzWiJTQDibV1bRQ+BcWQw9Yrk0mZRp+1DCLi3AfRQ89CiseOkDZDZxOUDtBbujWf+wjQZZeRAt0feZDvEPLcGE4ahfnnUArggMMPUd9PDRP/PqxI7kT5jz7Glgey/zD0wR54vZ0g0Z5bFVszSAUfEtG+Ad/3BlU3w9up8O2Wcr/dWNGxWNnRXv3EB0M19YkOurFjbVUoU14N0PuMmjBe+egg7RGkqWKgAA2pEx3Fub5voxMSw5ocmZr+NlnfaZaJyWWi53O8Tz11rkrBMuDnJ2CS+T/zYDCZmakezvdjuBTgSH6OgY5Dvxnw0vXBkXJhn5i7Z632/PH3OtiwtXLK0DDSChWaNFZhM6wwGzeSr0595eOHm16rkbbXqK8j3ei0MWOK04su3lqcJjt00HC8iayS1QT+vJHlus8fs3jke+44GzdpOuwg/sRm2hjzZqOrnqSTzTspo1Q1IlxMzls10bEWLYh46zrdKdy1a6kQbvkEVXB7WnbQyfeGK5x3lI+Tz4WFsLAiCscBmAQboOQhQvTh3hU1dYMB7yWAbvJ1ti4diYXVum0kePZvep3ENbS5YMUwybuVhOXmd/kMJc+1MY3nRKJkuaLQJyHrVcfDSqQ/+HCq6jVsrmuv+Y0Gdayjmc8NUMbk2ymDhz74BLClOjP8IbvDMUS+I5qq4L0myCjb0X0Yg5xTNxDWkyfJh7LLQfObdatCha9zPVeQXD1CEATYGt46CGtBE1w8AZKjXU/aTPzI4eeCH+9nz+kW56zjEa6BrQO4ph4wn4V8pxQxGNwi96lHFDp8g6IH+yhyELXCUYoejkItbBtMR18kSq83kv8NgBewLRiOdePwlvK+2UTREUS+7/fXmtcH6J6BDVS5ylVkmuvq6edfUHp+PHEWNicnHJ0iHuIrDF7Mn9XMxy+l8CEZJO17q9VP+NPazWXND7+J37WowDjCxE1oJaSJxo/fxAUmg/DFIqTkbORZOE8ADBG9FSkUwy0DzuKze7vO/PFP2lq3iY6Ur6pQfbbvldm2V66tbDhVdzvKfWtX1pkyZXWc5pI7e/VT4eSPFc3MiCsPSKb4AlwvRPtWPWiUnwE7HjSOFeeFQPd84A3hzWCdcj2oVXLZOjsCpKIzyho9XIdbt1YuJkR5dWopHeVCEcCfR5VaPtRDqFlrFVBIsfvaytrLoLtGD0Pov1eR/Gwi7njPPGOvvZxnIX4SfkA3ZnKyC1AMJeN24V2K0Qgvv2xObxcuRDl/cbXrZAm3ZIWDXXOrPFyx4ntGus51jMsqnaoxzN397NSsC0Xc5BiOP+uUXnrlZdWp3Va1KlXRLd1qaN7LmN58QsLsY2iFD+g8MR69+vg2ToLNN5qE2rvsEmd3V2wP3G4REkv/IDTqtymWexsLK6Y6oXG81wYWQ+aLbUIdmsHQ15ZVq177qafRuB9/iivFd/nMzgQtlp2Ya5hz2IXjQkZjZhSezWSi19kxbOoOseruBWz344CfMVSRtFswJu+uvFHNFHq+uQJvIPh+p4UKUS54Tb2ATtf3Wmsdf627Pni4q1q2rqz/uvLX6o4By8adO+ObMisrpn14jESPJSWMzrB+s0YvXCiz/fVzK4lOE4A4cuS5tovPP//1CDZBSRi/Zx4LCeD94x/tHS5ty/uN0VFScsh0qHHjl7jReiJxZOFI0JJn3Coeq68/vFeFL71Je3TkQ+XwwGUL70cbG6vQRlll6+pgnco62aySChpU1JkKZXWoMWNt/EneGadizWU5HV4vbO2JWLjC8MNxjTVnYzfnWR/G+Ah+nWpImMEThcJP5sOr57EomN+DdQ7zZO5R2utPKt+Sd1dgAVmmmnJobJnbCOqjblOFMNYpYLE4CeVwrGwFncIeMn3aVHkO7VOs0CrX7NoCuiSd3MaFIotLOHOf+1mIvIvH7EIa3sR1S/DTF7tW9nvblSRz+IlrbUk46+SReI3kBfXika8xNxj74G0cxI3MStL9LlyHC5i7Zk7jJLnCOnb0sG658VldfU0VVSv/n/rjDTQIHQXgTuAY21JRQNc1pSPKBtz3UPe4X6Mx6/u0uFrXigKkriQgb6GN0AOsLkTIrltJMuPN4Pscq8+cYhMq+/j2fnGKsLh+6LtAwI/uuT9/0CXBYWBn96dz05r8xO5U27X4TiJ4nyJP2j3QCgAt4u2i473lOkC0ux++acMN8n/UQZmvNFL2622U+wqZ2FEUTIxqqMBrVRV7q7VOvna93nuir1q2q6fLr7pS7Vu31+QpnyCviWd7Hd7WMfOIb9Ucq8ZvcKdK3BSWVDFJVz+YDjOSeeihuBFK4veWQDMONnFzGQe7Zs3XI5rE802En3iuVTaZn+7FbuZvA1xH2cPpWNfcQvOJiqJdpTKM8NHh4mxX4UalUWgNEoNU+m1fp/Q/PUHVF50eyldWuDJKj7q0qK+DK1vFVjpGI8l9zSnFbVZdR6uW1f6maHNfe5kEi3G4ZsJiBVKJhcLoAuiZs0nReCXfxVQCZ8/HrGrMlNySV/Y5AUdrhRRjnkQO7dSu4a+jpmCBvfxa5VIWfKo52l3ANlajuQqrUo5cr4FON6PvGmXDpygh87/7BrwkES+WklbsYZ/VZ85dJExjRi841754tTf5E6sDLhtOebIRT05rtgvwvufTQBe6HvYcM72Bdj57fa2q7cor4/82Lvj8nYvx9xcq477Q69s8jZj0z3xJbKEwrXNxRaFFwPFHRF+uXqiWbTph4lRXzaFk3rm1lbKp0gx+2ID7BxXKxx2VOZbE5BgSo2M7KXd0a4qH0PNuprIz426FC28HaAdyDIBquEmenCcw41nMNTHVggW8RgUBwla7+FMndDmLnz3oWssVlmYHCGy9NEmPMxFNDuPaJl/mC/IcQ4B6iJY7pzHkODMI+znzV0CjOwuN7nC8V18lm/52e+W+RunpGxh7vF1Hsbfr8rsu2vTSIN3Qq7muqVpeNWrW1bCXXgfUzKg5vgXz+2n1ggFLgGjBjqDthYsfF9omUuoudrlfMzexJNci7AASN5FtJ5P5O5N5XQhM7flmSp5orWPyse9rkhLfNTB+bDWtq4Nx0174TB8tdiJE81QpEB0RPXIj2hGkA61/3RqdfuoJ7W3RzJFmFdCczU3hQX61BsquSieI2nB9zdsj0Wqgg6Wu1c7m9D0b/hy7ji3cePB4Z/eTydG5RbJJ0axF7pcYvQehFwImNWMkHSkboOgze0krVwZ4Mw/v0YmXnsMkvbYOUZV2Bh2vt3FTaAd4XThmTwMSbE0xRW/dXOk1iOooH85+5UUE/4edzEEOUW6BOZM5JcImbyJ3gHdt2PwNqM6z9zAIsejaAnQDaD/jefHI89zdiV1Xu94JdzcD2RtuiDml3omdzVNPnbtLQmLraLO7dy+phLvY+54zV53kobNcn01K2799uOO9OXyEKlXtqGt+U013dGyg5S8BrNic+ie3UNYY/I7fhqsf0wRlA3TDe+2Uh6LB/xnWj3uxUiu4hYVvgHxu9L6ZA+TOugmVD92EkZAZtPtYtDDs5LuCFOieRY8f8zfFcgWbKE6smZiHAXjCwjmUIv5e/tNocI9hzIFgO5zNJDiFPGl5L7mYLO43mskP4Ba91V6et0iuDWsuz0toR0mmpY0erFcHN1bTKlerOt1p77v/Hn21bcvZ0TD6wEA3cVjDQwPe5ImcAFGrvzea4Pz+WMlJEeNkT5wouZGsdNQy1InnPPjguTRD4rXN3SpRVmpC+2/idS92A8aH0ooCbGsPbDm+rETyJD2ibDmtSMAiuGyOoNXRb12nE08+rR11W+h02doK1OKmo3mklfQerl5Bh+tWIVqEF6+HH+RvqiutXC2devEJBTLo4gDf7iFRZa99IV704p/1whRKiMU26IBuXADl4zN76VIRtSagtiuCuojt3aT0Zx7VtipI1SgXLsQ8PbMhrmR1qnEOAC+qitPQI2aQc/DaClTNNVPmH19Q/p7NRPh5aJNRU5CBL7J27rYpJuoPuYitXVx780006sGiR97f3L6MY/4u52PX1boPJzpR2PU3pYnpsKdOLaGeTHmSmAPWMNMKZOy5Vvqd0AJ/l/f9+nNtJttdFdSJkyc1eOCdql62ljpzXZ/uU0U7RmNsjuFT0YgGKhreQJ5RmP6jZAiP6yL3WIomJhLArIW4zuF+892oQB7FR1nIx3JxMfNQERrazLhYGy2jkW2MbIv1E8+iMVo//0jXmXcW49r0twyazRG2SZ6tcEqvUQxBk70Msqen+it4kqxrJmWK+2+Va2ZHZbxaW0UvAwrDO8k3rK1CI5pLHL4XW+gEPO60P/ZWy5qXq/xvf6VebToQZXxKFBUHVWuLbgCb6N6bKE91zF7sIyVJtjZt+nq/MrNQNP9Ua+xoN0kCWI3PTdxIdpOZXjfxO9Pjmv9C8pbSJETJFU0Ja8Hvc7MZStiW0wRaZkHtZK8sXLMkPV/MC9fDb/0GmFsXA1wP6EDLdkq/urbCpZtKNfFcxTHsZIOqOt2wAsmzaspqXk9nriond/nGCj7xJwX3c11QlLgtU43+NRAhSrzEDg2Xck7Gi9gI2oywK2XRqRU1hEjQhYjYY2aoDV0S2r1VJ555Vjtpdnm6cgW5GuBOVrOscmrgyUuSLa8CBRzViIJJ+GXB/+6kgOMYxRvRvWv4+1wVRYqU76gq4u/jNDtNhNce5oC1JwKMbU7af5fy2RNzJj093m05cd1tl2OFFHbdbb7Yz23xtu7P9rOJE0vmkP38e8vILqDCsH5+CRhcgjxyUK9BqozuuWXNMhrzYGeljwNIx8Dtjm6h4Mg2Cr1Dlc17WD+OaqMMCooK5rRDojmUgombFc0ZitcouZR87FIL7yDynYDG+7QznZ3ycZQLcVrjpw28fyOga7cWKR3z+nM4+SK43Nly596DbWovzG0A3UwohXQU6IdvprPv9ZT2YmLzSj25X26m8BsURLxOye+IRgq+2kBRGkque2Gg+nWqpvKVr1GtchU16rmXlJnBBLHohTussBC2kyg3QTM4vzjnERfEDxsWc/xuEzeQbf8tf5TQxtoEGziwBFitDDQZVK1KLNlHwUpIbVs5Z05Mv/+9ZMY3ide2Wv7vVFV23k1mc91UF/TOBUhIDDrdfOPdfeOJZp5QROeFjQt05InbtL0R4EqHhkhFONGqWPpVj2tfc5tBzcDfBmuXV1qVCtqNzWLWs09QkGK+uNAScKxBZGZ2g3nM9NH0Ycl0wneQYH0NzJy25GZtyGtDNdjW1Wk+SZTr9uZzLpReGCXFw390j3Y+SXsl2vxk0Lomr0ZZZTeurkLUDNFKzIUqjVhEMOWpV1snAebjVLRlPHynXBsXAhamjGGnw/u5nYWquDGCk0vgZEhKRTlH6zCMEO47ge6zz5ZcU1OnJExzbD61aBGfKxTwOXNo9uzY2UajRjHZrud8nvdS+OMLcspOQpBrb9yvjRnR/Zh33lX1Ws1UvmJtDe7QWGtf7qvI+5DL72OCM7KjQhQXRdklBlAA5b4Ndz+hER1ZaG1lhRLZBDxnAOD8XvLlYZKe+wTa9tXxBDQrV8gpjEiVAX8dS35kP3G2xKYRJXqKREhuUYKLOl/BvBHyZMPf5nRXODdO4MfSbqcjxAAVTWqrvOG0SidR5gNsvS9BMbzSTIWv16FsFZH3iFs15u6eurbMr3Vttcq6B6PnQxu38kam1IyXnHqRvFjNvwPC5nZFCWwi6rWfWWTSAV+QBCAaTWDJsa1bv35TvP56Ceieb3ZiZ2dbxWQZ2YWqyqyMN9Gx4FKjqvOfl4h0C4hk3ZitB+BBC5AR5dOw0VJEcuUpsmCu0m++EbMYDGpIiuVjFh6kDbqnZnOdxrzmNJFuIUUjwWpVlAdRfQCgShv2rNwnNjF2JE7MdcgiQZNbOXSGmZ5c2DTmO51HMQ8ZxAMiHODzWoEEvg1uaAVLrlpRg9ECHtrAGx0Q348A+PvXadudA7SjZkVl47WbR/VcLqAbqE8RB1V0p2rUUho921wtiHirVNLeypV07K5baVG+BAoS9yxUEi4QA0bXKV12RBbOjpxZyW4oP1pElR4lzPGJelHwtSfZzsioJkuKpqWVzBeLgBNJtDvvjAPuL39ZMsdGjPj63DJgTt51facxNdC1xcmh0azAOqjde/fo1vuexje6mZpix/naALo3v3M9TmQ0qhyNwfmbAO6rLRQehnphZAtl4lmSMZGKzo2UPabhQJY+GGFyb3S7uJOdGYLU8n0n4W3xEtQ4i6URQ/Gr81N9/Owj3WLNABOLqDOSyww5wO6RbhB5TyqQQ5lvLp0g8rm4OUS5R27BH7Sb8t5srKLXmBgj2Qa93U4FLzSGx0U+9FojZEwDtezZgerfArvGa65SZUTzC+fOQ6sZT5A5BijW9ocjEeUazeD1WikyqSdHshaPcpMLHSwKSVYgJKIPS3ol9JcWBR85Er9xEjdH4nmmdjDTmvMB1xJwZgN4sRLSS7vZ4qAQBIxcIQzDQ1bXZdI7olKaOhZOnaS0IUN1iiKC/DKV6dJQGz60Hu5dTZTbtJnSKLM9RcXXaVy8TlilGZxp+nPPKHhwI5Ey7c/Z2vtpIWNchfF4DgOD1ti8cS81UXax8zCnM8cdjBcPcBd7/FawYh1pTQVq6hbaJPLmFNGhOiF682Bmv3259j59v/ZR8JJGy5/TaFLTUDBkNCAjT3FAIZ6/GfVr0HOtqs7QXugMKoecwUihZsD1ZAIYTq2auapRV+UoaGwljs+DAmLgbCuSvkTQTQCk6bW3bTsXRFeujC/OtoC3a3euWb3tqBJzxUrJbb7cfXdcBWMm6vb7RMScPL8uNp6OqsHEQICh18+iS+Axe9FqNWzRWxVLVVaPOmU0j11hLr7SvlGdyIsgGyOIMdCNjYbXfbO+TrxdQ0Vzu1Grjlb31CCiXYom0vHlTeupSCbbtQIWMCw1CXihnGxBTIHuj3rBsRjGohiH8A+foUpoIWbNL1IhdoeieXBI+Teis7xF0exbFf0KXpco1/NKEyLbNqgT6Po7vIPyX20q18vwT8M6ai9td/44tI2qli2lGrTzfvSBh5Vx+uTZMTBfXA8NEi3STfC38WRDSDt3hrFXlEaNsqfH9NVX5wKlqRaSu8TajZFQKFgizCJe+30y9ZAcpZgF4O9/H3OSKiastwaICc+F73ojfevNZl64AFYwzM4hXMD+dj8m7u/rUO8+2kdb87yKNRSjAWSgOl7DmI5nNsf2kmx/EaB7ukIN7alSV7vbdtZpONPgvt00f8wH6CASrMTUnLrimBTHCFNcXWIp7aUBRDyitP9zKqzgcsNoa60AIJGjseXTaIGwh8/jLJbIwQ5u16HHHtUeONx0otvjtILPbNFKvsbxTsXZLCRp9M/JrUHUS1+xXIxzjvfsTBunMbjEHOc8rCgmhKk6JRRWpWcMBudm5j0mIXM0x9+BNkmmBBLfv/56SflvcoI1GXBtYU9e7JMXadP1WnL2O9EN9rFZGAOoNry0MLK/PpNXpFdefltVSTLWo1PKg7d21/phPZWPTjcf0PWQHwk7NAOVahQdZQ9jzD6g7H5lH4VPDHQS2TrFfYk5TphcSyhzBLpdgiXuLZ/jU5zidH/UoBsgwvUbIWT3WiQT2ulDSPrbwQpWVMh6FdzDtvhOsqa3ybu8q4JjWij6KvXhL3eQ+1WMyVEtFFF9VvRaA+Uh7J5xfztd16aqrilTRj3b9dTudWRYqUIyaPehywxg8GJUgvG5toUtvsM1YYKoiS9JclhPMfvduHHnRqcvvhjvn2UJkeQbxzLP1qrFXMCsX5bdHLadTNwgyV8twZYMxt8NcEu2uMW6rLORtXOhTTFWSORmglSTPh36SsfeegnjGkCUBo/5HLn165FgQi5UrQNltfgY1K1JYUFNmkmiALiiMiXAbXTqjdcVPLrf6VJglo9hkk4GStSbOUAU42dWbZZBZFNoyZPvAEjfBr7O/Wr5VK5R1Gr8oRRipuPmhna6L1uUXRyFBszjAaWBlQ7bD727vtKJZx/XSdQM7qvKUKmGBhVlhq8Gu6IqfK3CIlObCJiS5ozGdZVWoZT2tMI+cvhwRU/sd1DWcTIwjsGwHHvIGB0pzAPEuV7O5SzexcRj+5Idzbecf+La33DD13c6jz9eMkfM4tMM0pOB1vyXr7323J8luhVfdBGzz2cLIpUrPoKMArh3FNvONNnz1Ve6hUW4QoXyKkdrpSnPwOGOwVPDDKPepd3VO53kJ0ntY/cYHNWK4IZKTxpbhk9yXx57gIX8fhar7vIfby3P6ccU9WzispGYZHeQAt0fG+Seh0Pm/OR3Gp9xc7lWKVT0OKogKs8KBgC89+GLeh+T/zZKf29QgTkjvdmCvdZ1Cpkml2qzohGULg5rIO+wxtrwwlDdc10Llb/6V6oHrfDemyMdSZNZ3/nNZQrXqyBNFuNxlH0NOTzq+TeDJbRse+g8i0nbp08JZ2sdYytV+vrNcyGetmJFS5rhyYNBSqIU+HwQTr5xLnqpnAovowtsM2xMOLBqpbxsyaNmqWc+B16XMl3paHDTcWDboIw/PqtdjZvjS1BdLoocfLXoO8a/82u3UHblpsqsiz0i/G5muVLKurKUChuTUHv5TbkPHyy2WYxHfAY4xrxbe8qQIR8UQASwy7Ib2VLXPxDoOuNhN67xttbrzHHONj1t3JzGKhYN8E0KZx/LiXOtZ56jOmFZ2Ltep559RPsaNVZ2WUxyiGgLm2LoUh0vjkrNlV0f17SWLQBmjHKuobru6vI61Ka1Mt9AD35gM9jNK9pr0SXBjog1JPUZxWFjbhIza4vOZzJpmXUh5r3tOphK1Sr8LjQONnhWMHN+GbB1/EjMi7VrdQ7vb3zwhx/GdPhwzFE5mNSMOMIBZFPBGEBfNOJ1QJdzoOTZ6LRczqWAnYM9IhjlfIqUpnLVavpV6dJ65Pq62vAiaoZRveQe0Y6EGh07Xm8Rpxs4Cl9sQiRcV561mE0dfwA10YMKp3OPnkY5dJjcS8Y4hu20k5A02t8kilG6eTiuR3EHe4crtyGyBTxsF/JH+vj5cbrFc8W5ABaVFe/kFDhJNDsCkp4yLx9VZXh6+vOQ+HjvUSyLi7r0OmWPpD33y80Veau7IhQ+BEeiI8RJzPMWdfjDWmr4/UPUgOqkK3/5n7ptQH+lHT3EZS3W4sLbOu5S8XDFOWbOlAwYE4BptfAm2TLjmkT0aV+NS2Nefo2PteSXRcIffRRvx33FFRcGY+ODjVb4Nt72UuafY8aDb6lxkNbC3IW21OPhexaSsI+tNl4FbiwUcwp3KmPlFB178B4dr0vLovL15K9O1Fe1njIr1ZIbT4VcwPdM1VoKNGxEEq2ajpe9BhMZMwx6xTJ6jtoBht3prpsAkkRkfc5C8Q1Ac9Eo7JJAuiSqP/t6BiSm74Kjt/bk9jmLmEiFbJ2DUTO3camI6P6rN55TWpuWyoajziKaz63ZVNm1ANs6zXQUQ/acag0VYdGJQaXko2zY26SBDj2Jt8CGlQCqQSjRPYDh8lp3hgLHJtKSsF4WvRBgEqOiLYqsLMLYB1gA8jgsYfVNoOtDEWH2j4m5ZlWMCVc543BNVpb4ndFYyfxtYr6aYU4iEWdlxWaifrFdklO1ZibugK6rqMhpdGk7PXscO35cA2gyWqlSZbWqVkEjb+2sg8MHKe8NZJdvNlJgdCflvd1F6c/Tp+45DI9eraGCyXUU3X8bXSVQFmVyQmeupzq0i8IHHgDcvzRBIoGKxVDstix5h7zPMRxyTOPj65mPIChgBPCP9PGzB12jzyyGiPq3Uu3yKnc60hT39ZQeYrqcbyYbdyq8tx+cJBKx4fBLbzaX/x1cZN6luykGHWGqZ/wfdNfu51vrNiptypUqo2bUXU58D67O9r9O1VG8lNTv7BujTvHBnTAXyfpaS3J9U/RgE9u6OiTE6wnJT6JLQ+KmsKjZdLotWsTtF0tuongnWYt2vgmMLmX+WZVUruMGZkjDVu5UHrId5HXFvrHmyBYrTJN/7icUEt2ozYBNBkmjAMBrXGYa0f8ZNEzHasJvVq6pAODjB4jTKwC6naFpxgxT9PA2ABxvVGtz7+DtN3/m+Jb7239/sb//Pr+3su0IIGKFCwYfXiJhF94ZQSJSoR1mu0R3263KHv68jrZprzOXV5OvDI5keDScxIA9jajfDfXgadZGmQ0YF0x0TjEeh+uSyb/rAXmXLYbSymQHVkS/vAJ2E0ZxmGKDFBHVabZ420wyB1svybwojl6xPCgQqI5vSijaHLH5YqXj1+M3k7zzsYg2MVeMnkousDk/Ifv88yXzKtHC6VLG0Og0A14rGXa73VSpxQuBZs+eo+ZM2Cqlrtad7epo0ROdlP8OPrvvYIn6bnuq+Zor56WWlNWjaiCB7ZlI89FVFCkdu4dI92bFjndjke7KvLlXgawpBP9mq2m7ILv14jWmJuI1xZDTxdjud+gaaxz6Y338/EC3eKSL71cnhRWJZlGGOVPBM08qlgMa5t+AGBuJCtZydmH9qyHryaR6mQS5ON/n0WwyMKqxYsORNqEtPPP+IH10bxO1rFZKpS+/Uo/de5eOH6R9dLFtmfFZIatm4t3mz5dwB/xa1GodHMw28UKRQwJUkzs+mN42AdLn87PG2Vqm+rbb5HR/SE6+/e9Alyjc8o3gSsxawnujykMGlhOkT1aEOrPj28lCj1F65+sB22bKr0qCsRLlvIDMKaRhWSTMctq20WFKZ3Momw0Q9R4l23/sup7yTYTUzjwKiNFVl3GyvmmOKuGvAKoXe09L5vm5aRP9aB0a2DhflBUx2rGbqiFmke/hr+QaOUJZrbsr/fJKyi9dSV48GazP2hkWnlNNiHrpWZ/B90Gq8byV8XLAqexo/4G4p32gaJoZouMRS4zrN58KojenDTTX10C3gN8atRIjoac8vtqimsTznn8eNo8sqjV3ucScsq+DoEkNdK2NkwHwN9EG9vNJ9PtMAPT48XYzXdo1MjlkfJ5aSyekdyST7ZGP094jjzyicmUrqX75q/XGQMZgeA8sUTsoPLyJCl5pCKXXliavnSmvJ4n9PrTUVPS8u+8mHL9FsQNkhQ8B0kduVtGRP9HrdLHZE8Xva+eOi++WrMu0AW+cY4hTRj/Wx88YdONVPo5MK4DHQs4b8EJUFmTepVg2ely0ucqir9OegfLM5fuRyFM+6EFpYnudfrcOzQurKvomE4Kfr3t1kO7uUVuVSv1WzWgfM2fGVK42kaCrwGlA6HbnKzvHryfQ9xsflpi01gwywZPZz+zf1n77m4DXIuRkXs6KHhLbwPMjkuSb6lJvjIuBjdPzi/s7zLbSZ8kRgAeCgSj+lAo2ztPxJx7W4WbtlXNtPYXKN1IUdYK/Gn3FAJU8wCULdUKW+eHiwOVFo3mmek3t79VdZz6Gj8szP1yLQkwZYAVZUeoDzDXqu2XtL3YO/9vfO1Iyblq3KSksirJwPHGHmw8vdEteIRSDFb7Y6pRxTPmc37FuXZVRhi7GyMlc8LmnUTKkUy5cVJ8kEZRDQS0oGHqw+QDkjMo1dLA1ZeQvPK/gzk1EbG5G2XqsMfheaz/EdhmPDhNHGc/tsAqWHL1I65/kxTn5ey6NMyevuuqb51/i+QkFhD3/ww9LQDd5vp0/xsmAm/idadTj6p2YlixZotZd+uh3v71cgxqX0cpnrXkrxQ+vUyTzFp7UtPvxvkViDUrP905bpY9uqeCaoRTL3IA3Q2d6FQLCB/uqCG9r/5kRjFd6scdZPB0QNKc4KI14dFsMuAkpyo8QeX/aoJtYtM8Z2PgdkvDRRejHbnCO3OmPKGjC6wwAN53jDECL0Y1/LcT+JMTbb/H9mC7K/rCNTr9P65a3Ad1RmN28O1jj7utGG/XKKnXN5Xronjt17MgB5x2DZnuHVCbGDZqREVadOiXbOOvUYAUQFt0mUwFDh5YoCy4UqSxYUNJ+2yb+gAHf3LnhmyKW7w08Nl/JVJgKoyiMTIpcNFULKlg6XbvvHKIdNIzMLlsTdzBkUnCYeZiNu3Dd8pOt91irG3yEiyrToLNiYx2r00B7b4W2mfeJQjmnHH2lJUDsLkGpRVECulVA5scIun4W1CKzkLROxkS3YQcE41vXAAm+LAos8kksRvmZGaF7XEflXjhJWUP601yzvE5RoVhE258gyURvNXS8gG42lXgZNStDO1TBJhKPCSK/LdXr6ejdcJVLFivqxmYU2ZxRF0FPHnI1qAy26/aecf4b05fvqOJIzI9WWFvYXLIA4JsqEu255v+RAGiLiletKomKjboyuuF872YDXKMRElFu4la0n/uKKzKtOvOpl9/RFWWrq8Y1/6W3hkI5jemHNzVKIcrqw0jHPG9h//gOaoU3OyjrrZbyze0uIeHUbuiFPR3o5NJNvj295T1yL4nHzU7K0TIoVkPjZUHyWPGRow2xxFr8Wv1YHz8P0D07wPaNrX3FLZxtPfTvoMT3bXlOoVDAYyGWbsJrVtBTgxXb0RNQ6CLvWDgjtjfuke2VP6GtCnBHcmO6HBjXQ7swJ7+zYz1dU7qs6jVqoFkzJzv6TruqTvIDyU98UQ0DsGGZMmHs2HO3d489VgLGxtsmtJAXAl173eTn281iibQfIpo9v4vChf5tEYr1wwrDN+rUbpyh3tT2ju20vXwFZaDBdRPJFjbBOQrnrbQGAElDHMO4U901G5AwqqecyiQdq7XUwbtv16HV05wWO0bAhaEqrL+VYZeBb8ikWADvpURv33sR+R7UhRPpEoG7bbvPtQijcAjAUUaLk0OmHrP8kgulg5usvdfA2TQH7AZyFk/RvsH96YZRT0XliWrZCaSzEzBDdJcViFCFl10Zn4kGddAv4yEM132MJGRRTwxePvqQztMbmK8oQyAW/PRwC1tXCt7XgCXPKJnvyHEnQNdkYzaPbPFfvPhceiHxHFPRWLFEYpdmPdaScwqmkrGE7R2wc8kevXZtbM4Yp5vsM2LJNDsSYLxo9Wa16dZfl/36PzWweRmteAlDqQ+ux0yqhdxYp3rfppElu8rQMKSaI1rL9SEG6CS3tb2XortoaLm3Gwm165Dt0Ukkm4U8yrwCYGEVHHWJNTy1pqHOEuXIG36skPtTN7xJxjZnabORdoROTgae6UBXgIUIFx5W4MRNLPN9FMvoBujSLuTojQquxsrxY5pL0k4kRMIsYObKH3RSGGek8Mc9lDamN1xuKzWvfLUuv7qi7qcv9rHjcLkWS9vWm+ypGT3H39rIfbLMefEtVQIk7atNUpvEiQlt/ce+qSTXnm9+p8kdH0zZkNDkfl8Aujjgmh+BNczM5q46ocjapcp95gkdbdRMx64up2w6PRRg/pJRvy6FASTKqM462bCBjpPmzqMAwkfL8qNV62tH45bKIXXu3rRcuSG6ohG1yThJghA/UaKVwzopDkMv+EsHdC+RN/y+5/5d/y4MB2IWlfGHfR/vDWblp7aHCvGZA4BUEdSS8b9m4WhZ9TzfaeWtmK/cex/S6botKRGur7TmNLmkdXxWperyVasrb4MmOJY10MlGLFDsDoLWdv5KLCKbtlLeH8k5bCHJ5jnGe2TJG8xBV26AH69i+ybT8287P5tPpglPeHCYJ0OC4krMUwNX6xadmJ//9E9CeVNycz377Lk5CmsZXzK/+Q7gNQ43oVqwr5ZUSzxMjpeRmavnXxmGJ0Ml1a54hd64HfP/cUMpt2+DqRTJ2OEd8TYBXIl0I6Pb4L0LtfdpK0U39FJkV18UDWQHDxDtfkUV2+EXFPCs542R2nG7e+CwrTlo2Cm0ZquWAt0/44pzDujGJ0IcdG1DFr/ogYLJ8h6lzPcEVS5n+tH6mfLDjC6gHrKUBTfIPYZ2O+/hBzCphUKT2OJQNROmRjwycaC2vN5JD3W9VrXLXaEa1Vto1pzP4I3M/ho9LqJ6rxdXqmLC3sk+F3NY50el9u/160smvk3unj2/vlVL5m0tUWaRhQnXrbeZ3RjfmCT7xgjIboj4kdya3AFgM1O3r3YUj5y1uXYdX6OsmeNoYTWYMt3qyq1YTSFkX25KXTPrkCCDTiggS59Th5JYfHEzkIXlVqmtLPxxD+O0dhBrxoI9S9h6U7bpIzpzczOiZfYDUH6Ay28+B9aUkwgyaH3ETF95UQVD/ANe7HkX+/2lKiHOcrgWxTl9PsjEczNbEtA6VkSI0K2U2DGItLpuQt+gi82tVbGhRPBtW6NsAPQUtEs+NpZZ1SvpMKqXbCrX/M27wvPSLQO1RxG8b6A+i1aVsjrIynqQrhVpd98q76yPFDu1B+DFj9jKXm1K23R26O9ieuobxuz8c0wA64tY/iZAtVo1jL7ei2njxriTXYJ+SPz+yScT91JMryL4SdaIGyB//nlJUJFwz0twuAmfEft3nOu1YJ0TIBJdsniR2pFUvfzqKzSwfVWteLEH4Io8czRNXkmiuV9vKWGGI+5J97v1MD9vKM/K7lAL6CWPEDTtxd96Uwud2XYX7oCf8Zq5jhGOSSUDzN0w+wFLTDor1I83j/bTtnZ0tvXFR5zDNWE/N4RjimEynDNo/V6X9yCr5fFbSaINUjS9tWIncTzaOlSuGQPlHU2k+z5ttyc1xekegp+L73u7o3I+6K/pT7VTl3pXqGbFcrppyB06cNB0uaZXZ1vDJHKclSzRAYCFSXxEzbj6m24GPtFLL53bZmfkyJLJfSGqwbaCZlaeHDknP89mtL23OWaZZ4Bth51oyIkc472tooQCZhpj3RZM2maJIaczMdGTJc7i8Rw/x3nNu3ujTr7xtHYj7zp8bUV58JIN46KV2ww7RkxdrIFksCnNBpuhXa6Nryzde93lcNi6ppoONOJGeXsYXPkepE54ylp7IqJ+o9dM+ZsPXxky1xLHow8go4zYjfnQt3kOJHg5O78gyGMFwiYXSv4vcQY2LqardZI3zkpTPGz2hX9bhtuxIUz8rvjXjler7VKK3ccc0LIfOvkYi6AwoXfiWCvbQFTnSMa47uiYHWG+fU9lmdPUgN2tLffWeS16cDOl5C/QSr6R0iBT0zG4P127ESXEADFcr7sO5u1ID8/UrajMRpj/NKhN37jy2kHL+UPdeyjvHZpfUgEn5HXmChGwxapYIWB4YiSanZN9xnjrZTs/xscKPeIzIT4P4tswrkdUdyXRBxcqtrEKSKO2TB1jA2jAnJwYtr+xXVqyH3PU5p55VBRfLItwDWTtOphbnC329rntE6enHdejTz+jX5HRa1qngkbdTf5kHPLNj+hBiLmU+1UsILF/jNHs1UcglP0BVNZ8ugXvNNBFqrObZPemVsrZNIDNAJJN3xFnHvuIdG1uWZt2x8LVko4p0HXu7B/84RiSO2GaTS08UM0+hIjTw30RjWThVPS+/GRAg/t6IDmBUkgfSvKMBNqO61Uwty3ASp8z2orEPuwKrdBCkTFkSt/vrcCUvlo7qpsewGOhXJkaqlyxjmZNGwcnSWRr04dVPLGS22qeOL6tjbpNShObJzuL/frXJd18v4nfPT9qPhd0rXALq0X0wR7gKE6qWCWVRZOmmywC3xDi45EQswPHqyhVcyFkReT/nBvX5DXRo7vlmva+Ttw4UMc410I0p5FStRW8tjpRWE2oBNzB8E7ItuaMDXGGwpYxtybc5FXlVVgWydj1t6lg6gw0z0jz+AxWvZUAMQcMixeHks+eaFtko3nxhyX1cjHYMeiLtzl3Gp3HN/vFySXThwYD/NY8aouj+wS+2nkCg/Rqs2ReiQrAkRoxfyw5FuIbB2yL59T516Nka18SmZ/dKVhVFtSSHQYwRk1YOyGreMukKusIPfMyWtKypjqKjmo1daI+HYcb19RxvrpQOARwYcsn8i1ggctE63yQlu978edNH4T73fT3cMTbqkydRj7GwmWOXhxgqOOFbv3hnCp3zsG8nL0sCjYTHL87xwA8HoTYKmKLznvvU7BzXsWj5Rlo6IFcrGSBHzOmxIPX9OaJziPWCDU5CDg7YMWr3LnjVjJWias897NZ9HOrhW9JXd16fSvNR7N7iqDHR7ATGYml47v47o6lWu29Fsp/D0nix2jll2BYsm0gCTVsIneQf9lCy/YdDzEuS53mR26rJLQ3MK7BCYbifPyP9fETTqTZQBdLepx7xSIR5E12E5meMXBYvlMvygsX5IDuYRxgTg7BLxcFw2ZA91NagI9vpsAEqIQPryNpRgQ8oSuyse4KzLpJn718nTo2Kq8rryivbt366fD+7Q7C2w31fUA3nlCIOa1ykm0Y27QpEbJfbHt8od8bGMRvcmsEaflbi8fiPgbG0cbsjrSbjvLMAJVPObg15Vr7GJuRJAEja9fpzFNPa2+btlRS1WcL3FhZFVEhVKf0mS4POSTKTlI7f6YxHFtjuO/aFEJUxCGsfBkdQpeb+QSqkNWLCGeznRvd58Oesch6pRXX5p3dDieojhKa5FLvC7uJrIuvY0rjlHvG2+A43RdMFM8uw8p64z3wDEg5AL+gAbH924l/DHhNEgdhgPogYAeWlEErNy6Wd56NjpOojLM7qbNAXvL5E5SNEykbZWKHbasNfB2PANM8Y2a+fJ7233WndtVvohyA189RWBUfCvSBeaga3A0xWKqPGoQkZTaUQwFVbvlVMNXBOOhAe0zgX31G/k3zKTPPYn6zjS7Crwz/CzOaMVbLxWEWvdb23nZctgszS8kwpbgxq25zzHwSHHW8zY91lXjnnfhhLX7y80sA10zPExGutf65776YE+FapJvcncTms5UQk+rQ/v0llMOF5qkzxlyLAwd36kFMosqWqq4W9Str7LPNdXhsM/TwmJm/05V27SSwDXQ5ivBBcU+koeWCrtImUzIAuju7Eal0lfer2+XNnEGES3CVmEgGvkTaVgL8I86j/ZTpBZv8XqdO3dliOXFPvILI6uljBWvkPfyYvHt7Kby/t6KHiHQPs1rupyBifQ+55qBS+AhPzw9JnAG2/nFsa+ha6vmwo7Km3Kb3HrxOVa74T5Utfa1ef22YigqsdPPCUe75SapvoxhsotpET97emdn4t1WTfSsYG0VQ3EfMcN0iOWdhcEqS4/X6eZTvBjB3CeAnnM9uIGAdzNL2sX0juu0zRCfZ8qaXqaUM64ZQh0RPs+ZOQ8YTzakwa9WABo11ybpXVk6ZSvJUgMMthzVj52469u7Lyjiyhkx+LqBGFOpnt4GHbMyE8cVb4YstJJcUjdiJWGmh485lC6rxnMVUSfE523kndtqW7XcOS3iZhpPx8FovNOr1IywG5iMRMYtHO6w/mb1ucmCUBLrf9vmTr3vyjse+dxZmFgIjRMIoEVzwvGkv/FFHW3ZQXpnaipaqoTCOa0UkJvOb0Xoej4ocM3hncXM1buL0kcu+lkq20jVQiLRV4cAb8Qb5UIFTe0FYuMygiwUOSsjhyuM0ZhzlzT+CRZgjZmNk4XDisHliPzvL4pcAbSJ6NfP7hAevqR0MnO1nCfOlZBeyjIx4dWRCjvZtvfesK3aAzxwIuPT5Z4tUuXxDlb/ycj02oIp2jiZ5RgufMKY3ASLcwPt4WAO6LroJeyZhgjMfFcN6Su22Xa/oNhLhW/BF2TxYhUffZc5ZgUm87NhOK8K1tURoCnQv6c76rk+ySKIQsCKycipR4pGUQ+VE8uRPmyzX7hvk29WNzCcX7EB/xfbgn7sDz4Xl18kzuz1bF/jbj+B3J+IuNp5y3yktlDeli9a/NUSP9GyrMr/5b7Vu1Ygk2GqnE6rz+kl0gtPpN5GMKv56cZCJl+v2Z+FOAO9A1oLv43drH8i2yF4DFeOUba9sYR1HlCjIR8Ink5vyJBOe5cn5RaDouLIWT9XRx+/Wae6YnNJVVcjN7SM55m/SRjk0iDyKuP9gszo62ZoMO4DrrlUTM5saOoVsbCfu2RkDb6Fc8yO5Tu2gR2uRskzRGyCTjLTKeAsrqqAQM077/C8Pew3DCliReH7Evloka9Ed4+8ikisgovOYf7FNA+4/i2adSJbDMS33UQjOC5gzmgPWjhQgDlDOC1lU7syhOPI6UHSJn/v863/+/PCy5fUwHhECBHMayxv/ng727OXIxbLLVlG4BtVqJCdzoRbSkd6dou9aejMc7ZoCvvUbEBHDpV9bQ2lXVVd6h65Ke+b3yl8yE+0wfCaUWtC4TLhTOxenQNIhe4tx1c7RGRPOmwUmZv3mrH267RCSzi8BuBbxJncxefvtOCg/+WQ8SDDvkITJfjLg2u+aNv22wgtL5BJ9h+OBy769x9Sj280qfUVpdaz9Wy16iUTax33kfYeI930KIwiAfOw8PRy+SZjjzO2q2Mpeim2ikeUWqIYtHVRE4JSz4w/y59NZwrEDii/CVtxjwgknp/0jffyk6YWwRW3BfCcT7kwu5z63lf4gJYOvyvVVDwV2IkPZP4Bmg7R7/gqd7kZkYgtwLvq0o3yfIBGbhKvRx10Umohv7uRmOjW9l8Y+0EXtq9RQVbS5jz56OxKuM87lM9erbwPdS71RbSLbdsxkZK+88u1GNd/2mgnQdVwCiawCgGzYojduLHME8yNaL8Am0ZrBx4hC/Ts26+Q7w7SnW2cdrlBWRUTxyDIUbkLSomUzZaElLUJXmokk7ExTKs3odBsg+nJVxiUMrvF417Y68uDNcq34gn5WtOWhJY2L1zdgCZn5uOluuQgFZnLuNBG8dPD6tvO0klhzl/JxbT2O3SKLCMkaH2DjAeTNF8EPVeKgpbO2ACpQB1GOGKCLkNN6wjuHFTsEbcudXGlme/TiRJqzQ7hEwHXm2nmL7vnzwygOP583iI41CjdtuuXc5TO17eHbtAW1QiZl0hGaORZhEJRTj4o+tODpLSgdboUxejN00HTWyKyKOoQdxnGeu5/F7/CgPjoz7k0Sn/Rjo0TbOtMFcNELWSRP2BvyWqcSozziw+FsEjhHoz6cHYhDNyTRPAzc3Lkl6hrjeK1Jqg2oFUMYj2vAahWSJmc0cx3zeEgEDdaR+NubndrdYxaW5BVYGTIzC/XGGx+oJmqOqlf+t0beRXflj/rK92F7hT+gLRZg6zfApXNwYFIHBWcRBS/iPl6Dp+lmO9rL/SXJ7nV3yJNGdahMs2tFSmZMb0VLltP5kSIuH+snDbpWg22rpyNctx2GHUh2ov4VKtr3oHybyHzu4GLtA3R30XRyA9uTlb3lng3YzkSMPY3SQ6Ld8GSAF2ohf3oXbflogO7t2UTX/Mflao5t38zpNMez8kzbwtm2hav5XaPbCwGKvWBCZG7fXypgf+15jk1hnErwwdsV0MjRjX0gbCYvy5Gbg85xF1H9VJ284wHtq8cEv6a8/PCy/rqVUSbQx6xFLR1pXFvHseErrEDFWaMWirVCSle/Mdwi5awUPpzo20fZY18nEYmA37p68do+FA9hwMSJGjkMx6z1jYeozv+Dga6BIK9ru2Tqh92FmJ1ThhsxkHe6PRY/eF9Lslki0UpjLOA7G+zYHWhRHq3RPYCzo68tbgF0tszXWSBIRrErcLS33wF4E8+9IN3grNa8Nj3RQvnoSEloRqkvyz20RofefE4H2nZA/YFvxRXVFarRTGqMyTdR70naQB2pURmNL/RD0yZ0qKAYBU+L04Duafjew/DDR2mLlEuC13dsK4vJGcDVDNmJ8FlkgmyzrYuJ1W0Zl221WnZ7OLy3cZ4Jrr2YtLaihwSImqdzIvq1rsMJI/0hpETsXIcOLXmuVbBlZcWf/81jZn/HYsduKEggYP7Eq9dvUbsOPVXpqtK6q2MtfYmzX3AO9ydFEUES3P4PaGKJmij0MZ4Mdp/OhQZc1l3aQLS7ifbtq/FIWdFX7v1vsthv5/2Zi/y/7YgMDlLqhT/TouO0FOQGj1nW0plRtpWi5DRnnFy7hiq8gW3J9p6K7mEvT/Yzuvp6BeCHPNPQ4wKw4Rmd5Z9Kl9/J6AOnYzP36VBNe6W/OjWtpd/88nca0neIDtHZIMGBXajA4NyIIX6il3LDJib1/wpw7YaxcMZtpt90IGALR2tFR+IUC+XAZW+X/6PJyr3vKR1t2ImuDbTBtoaKlerISzPI7Lb1tKdZZW2tUQavgFry037GTWmqC4qhkDLWU7Qb30uC58Rttyvw+UwA/DjDTJcH69Rr7lfobM1IwSa432gOozsM4BIR1SUA18WLNuwucnDeysDQw1tEbRyKgauVK0NvFKVrR8YezUnbpE85ZmXwNesrLczbpbWuw9rjT9NpKCc6uxGFY9PIXzvLkpnJJPwAnf2oRYcmzbo00L3QtU4+H0v6eRgPny0O9vlRr0RdZNuxxzS7b+UeVf7UidrVfwhVbI2gcNCK1wRsKtKyvHw1nNtqqaAJ/g3s3QuhGvKaoI9GgpZfo67yMBM6BSd8uElLZf7+MflWzqfJ6l6211lONGuZ/AgLcAD6wRTGzAjHRKf4Njmn0MLmoPVas5buDz10Ls9r/dhMvWDR7zPPSA88UAK4Fvnu3XsxwI3TclZE5EGz7bedB4/TWad0x/0PqG71ZmpDc9L3H2kj12dDFYPDDY5vhTcDwRDUn4GudwpVatMpXlrYTVoLMK+HA/4SD+Nl3WgC+gjWrAt5j5xi9U5ck+4spj/Sx0820rUhtVXNyU1bVZhzH5JI8+OEdfxpuXcYB4RiYZtFuYDuV1g5rrhe7hn0aZrMxfyks6IzWUVnoNP9pIk0q73SPrlLf6S1SM3qVVQNWcuw195yDE7sYf1cTX6TXGRwIcC9VNC9FGC+tOcwoYl0vZiLe1AQBAO52ACekH/F58p48jEdgwc8Y9aLZfEqpVW4D62or1krtrGNdKhmDR0FbPNI3HjqNVYhpiz5mLKc4esuIqoN+MWeePlZhfds5G61Bo4YVRflK4f2OkFTRFgIypcwHHUBW/lCokSnqbhx3ZeYSLsk0LVLYIhhfC6vn0UGf6vvhKZlrNcLO6brzuUjdN3cP6j21AdU5eN7VO7D21X6w9tUber9ar/gOd2x4V09f2CmxqYv1Tq8JI6bBM2B7Hh0G4Oeilo5t5mHO2HpxQs24mqUkkfytTorHeTGz0c1UkAvOVsfjWcPFFE2bHpu+1Mz1i9AkbBtA52nn9OhXn10qDKASvIsVrsptA/dFAglM2mEmWvKBmRlWbUbKh8DdTdVbUEWRx9VgGm0EDrUu7cy3vijvGu/UOAM3tGubF7fDMXRsrBIelEzGO/vtHq6AO1jPzTvBaMOEoGAfR09Og6yVhSRbK5vBRaXBrjxCNiouQCvHbab1nRGgQyNxWmtWbOeqvjr0nqifyMd+5iqs8kEQRPwsSbHEpnUmV1oF/IH2IJOhuedRxD1JbaPa+gevJbod1ln5S25Ue5DE7kv052IPu71l9j2/jhR9ycNumaub10OnG202dlx8/g9XyptL1zPDi7MFjJU29gT7YKA2gzoLrseS712kPOdFJwC6MIVBWdBNUxtRJq2nfaNvVM3dmyrUmWQifXvraXLlsavmhk1x6zpnvFScR7vmwD3kkHXtmPOluzCkfH5SajiJ8bf1ymdjT8Mj7Js+8iCEMtm4i1dovQXXtKRPv11vHELZZjrl8mQWEgK6tHJtiXb1BaoE/DCzSGiClZqqgjqhUIohOPImHZDO+yl42360P40mhyLX8UuprDbiQ5NDxmkY6MbSZIpZk3CRdbM6dRqN5OpJqyHVS4NJt0GypfA6Z4Duk6VXLzg41zNs8MIKh31xcq8A3pl52fquuBllZp0h/7ro4H61xmD9E+fDtbffdxPv5jUV7+YwtdPOKb21z9PGaT/nnKDLvv4BpWbeItun/WmPli/QJtyjmBObmIj/gOQfIW0lXehwy721biUBe+bQLeE67WtPAkk9LVGe5hbZgEUlds6Rjj4Hr+KVshTlLlJp2aM1r5B/bWnEothqYqYo9dVQQvMcppSck2Tzww8evPx5HUBvIUEBdnVoYZqVNHJ2iTaaACaQ9LtcO9+2vbBKOWsoSoQoyG2Iw7wepEK5ufh6QDoOwqQbwDe5J2XfW++0Aa6yV7PViW5m35832mXVpzUC1vxRATKSxnaSCeNlu0G6op/v1Y3d6qjtTSB1VQqQjGdMtCNTULCObmr3B/RHHYSHK8l1PDajaxGW7+e7i6AbvbnfZS74x3m4kknWWwbCiNV4qv0j/PxkwVdZ2fNuJrg2xHJW9SLU5P36ETlbMQ4Ywv2+Gj7Ihvo9rsV/84N/eX7vLsKPyEbOqMjUW57RabDDcHn+qZ3oPKltz59qYfa1a+u/7nsWt3/5FPKyD3trMqWoYuiE3Uqui6yazHOzM/N5Eh4nAx50mEUpDPZ7cfxIgYzEDRHVTbsTux1dpW2hcR6eFlll98yA/EJ5FgWIEVyAxRm8WGvEPAckmfNHKW/9KyO9+hFeS5aW6KlLKLbM9T7n0EH6m5BcoL6/kIog6wq1biha6qQjrYFlKpmcnNbJn03UdZKwDrjrbcU3USSJu8U5bt0/UXra72pHM8X+yiOBtW4bcv6x9vcJFRIxiP6jF+1yqhvoxcsIuZvQ3RIsL/3wdFawslOM2j9yELELcXZkFOQAdM82/XQVx+o6fRHdNVHN+lfJwzQLz7opV+M76F/nNJf/zRrsH4xnZ9NH6hfzBykX8zimMn30/jZZID4o976xYRe+q8pQ1R68lA1/vwRPXlwurYEjTKhZo4GlFFzFLMKv+Jb1ikmL+ZAzWoxnvnnvJ3WOnFe9GILS4LwNjljsbAE0EmugLMFJYIKhEQnnYe9WzYr+4VXtadFe20pW15H6DqRU7+q8uuzaHJdi2pxDeHls+uidoDjTa9RU5kcOYBwGlUPp/HIyKvXUnlEzdkvPI1D3Aw6Xe/hWuHjwKIVDqH2MXc8AhSbqzYl41PUVO+cF9c6anPPNNeoOvA1OkfeeNnvpJXFsYijVTNh/KXs5C3paLppp1N2vDN2gbtAjz7+tCrxmRtgADTi0e4U6fSioQD36IQWVGu0ItpFxUCz2MLJHeSDDowtgPv9EjD+sodii6EKPycB/uUdCmUv4nxMOWPqllSk++dZbhx+wRgFu0lsSnNR809AK7wp1xqs4DY2lzb2VWhdd0U241C0tj8JNC4SgBuZAydEcURoOpnSjzHamH29jn8+WG880ET1qpZWqYq19da4jxxYdLpkmQ4pTiNe9OGArk3mbwLdYsmTdU81M5OQ34xCiIaYKE4FEW9kgivrEGtdaq2AwfSebqJKF9GjNQu38w25MJOhkixvwQwdf+QOnejfgy4GzTGgqaHMini6Vq6FrSDKAzLEOXR3OG1dbEmM5eB9WwgZF6S5Yqh5c2UhodiHAfmxps2Vft8DOv3ZfKLbdOemC1DRlk8ZqiWezjkfi7QTgHo2Yo//LB5C2eJykeSg/Z1pSsm0W2NKUyTkmfk1JuFh0s/GAdpwn/Dm6O1jC9VxzQu6etJQ/WJEJ/1iXHf9w9QB+kcA9u8n99P/JZr91+lD9XfTBpYcU0u+/wU//8V0QJiI+BefXk8k3AUQvk5XfXqHbl83SgtOrqcdj5mlMNyMtyXb7MrHCyoYayuldpK1trWKu9wGKAG2iPxiEfHXJoxDS5RE88b7mgTOwwCHSDKhcZPSjsk1d6oO332TNtWpon2Yf7tqV5YPaVlWbZKa9evrNPRQPsm0UC3aSxkfTJR7kp8frcVCW648XhjVkJ811vFePXTmD08quOBTvEcO896WyHPce50FzoIWv+0QGfMA52nlxjbyBsdH4HmvuKoEdK37ydJl8TMy2tiq+EwlcSmgm9AuO4UktlDbNOG858yepbbt2+qK0lV0z8AOOvZhTxVNAVQnkmf5uAnmU83k/Rj+dmpn+cjFROdCCa4mQb4K6dgi7u15beVaiuXj4Q9YvJGQWgrAdqKXcrNe9G7+8zzhJx3pWkhi0YbDJLI624petJUqtHWsiJuIdNdTwbKOwoiNeC+sHiDv3J7yf9pV4bnoAmchwp6J0ShAHJ4/WNsmDtL9vaqpcumr1f66gVq4Ch7THtYzzLpCFHNhF7sMCax1nlcc6Trg4sjN4tVS1t7bZw0tiayiVG/F8rnR2LY7in77PTd2FhFJvqN3jedgLDYwzsp6dMWObMc3Yrxy//iQTvTorP1XVFJGRSqbGrTEuxVjGlQIuUQ/XiJcX8NmysXn9mT1GjpejwKIxhit0ELGTxlm/jVkwsvxu979lT2G6BbvBZmPq92QcLiFrhxANx81goF9ccUbN6jdOBcF1YuBrt119jKcnJeOCUW8ZgFSLg/eqwyOM3z7/Nl6YvMMVZ58l/59TE/9X0q0/3FSP/39zCH6e4tsp0IhULL9jzMH658/vfFc0E0G4MT3APU/wRv+v5lD9W+zbtT/+aC3fjWyjzrMeU4fnlit4/DhXqR1jiLDdiOWBLOFzimnjXO9zq6H8QixKHwf0L2Q0sHZvripoMuljN1rhSZ2tXMV3P+lTo56WUf79NRJnNwKqAxMr11Bx+tUpiSbqjYkfoH6VG1VakjBSn1c4NroOO41X7WpoyNNkKPVsJ8jB6xKK6rug5XzyqvKXzpX/iNbub52nR3PNOdcfAC+F17exxy0WgrL/Vme9I1hcdD913/DFnKpow9wqKXkysdLCXTNj8EKRuKAbZK2eEHD0aNH6e12i35zeSld36aG1r5GQm1Gf0WndoLfbY6ck/v0k/byTCehBuiGZ3dSYGWnYtAlSY78072sjwp2Y25OEtE+i/lPxPU8P87HTxt04/p7xzE+Fkazm75SBeseVnBdF6JcxIXrsHJcgzZ3LTzQigHITnojtO6m8Gcd5JlFMcBsgHkx9d5f3KLPXh+ornWvVqnLrtTDv39VR0/nxXETiU+YZMj5iZNvupznTEC7R02YTuLEtpRBgMVkXV4ODx/cguewVUgVMrtNR2pb92ItsAtqId/kV86twaMAQNi1XYWzPlH2Ew/qZNdW9NwqqxPVaAVek0Z/tVsrSmPEGImVADaCRVWqUlJKQUOTulRBUcILLxhGc2ulp8fpbnAQUf5hkmwZtLsILJwLlXDCERcR7ziJlwCgW+ShaSIVROamZdG1i8RPvr/IkVTZ42JR3sV+7yxKbFF9ZLQ9zrae0TPNNVvQDF+m/rB1mi4fd5N+QXno343vrX/4hMh21hCiVQB3Zn8iV0AXCuEf596of5pzaaD7z1AN/0EU/C/TeI0JUA5jrtM/juuvOrN+r1e3z9FJIus4MliJsXnCAjGAbtzpwbh9c88CcAEQpyT5IovL+fPka6Br9JjNEcwUrFquCA44j4UVYRt/Cr3kzlB00QKlPfsH5fbletWrRMPPCpihw+nShSILZcMRdiuHrSFoDUzTm7TlmqPxRfNbCP/rx9GsqHZLHa/WSLtJqB7u0k1ZDz6o7Hkz5N6zBWw3jasRHFa5Z8bjnKWteQ63YpG9X8PfiODpbDPblB3w39b40bhqs1O0MvNLeCQKiZx7ynanxV67BsTP05itVJmKalWntD66ny4kM28m34I07BPm9Cf4o0D/eUl6e6ai2Z2JKdUydqsrehLp9oZi6CrPsh7KXk/Ct/CA80lsv2iR/I/18dMFXeeuL74/4P/kJWN/dIoKVt6IiBrtC9Fu5MverIiU/xLlRpfS8fcz5Cbzeigyn5VzNqD7Oarulf2U+/mteuv+Pqpd6ncqc01ZjZ0wC0lU/LWjWDgGiH5MChXfNV9cU5u42E7W1kpC+dtES3Nb3y2g9dFe26qkbCsUsC2ec5gTfkJlynvRxiWQT4Jg10blvjtahwfcoANIuE5Vw2KRZFdm7fI6Wau80ui+m83h4nc+/BL89ZF9oUrIrF2dbSiNElvY9rOm/GzhMqmE2o1aYc/v71Xu+nlQHPC20QKnYioAmGRxvi4zy3F2D7ZqxKO7mEV8aKAD3GjxCO/SxuJbx8uSZsVtaOIhSpz0zgnlacSO2agQ7gBwO+nv6ezxL3Nu1j/PvUl/ZxHuJ1AEHPb9P8y5Qf8wgyTaJ4Cw0QgXOf5u5gDAm+h44vX6p6lD+Pub4Xx5PVrF1J78sD46sc4plI4LjzlvuPww18QsZCxRY9VlQYvSLPD9DnMheU6UJNriCcMQr4MHURznbGEOIPKCdkKYzKLNToiFLowiwTP7A528fSDa3RYqoIw47fJy8PX1daxdYx1ogjFRnapyc52D9K2LNKDEncaY2ZCyx6ElTuDnkGHqh/I1dYbuHycp486+/155339Hgc0rFMk9wfnSeNTRh1i1sCkteP8CPofjImZ5DT6vU3HBYRy3l9/bYeNg/33LeCTO3843YRaVAN5JNGZrSs6hVoUr9FSfCjoy5XaCI5oMALaxaZiZk+wOfNpF7mkkvWcAvIugB5fC6S5EnbS0m/xLOytr+Z0KZVCdBkXic8q/U6D7Z1l04qDA/8zYI5c+aLteU9HynshKAN0vuym4qpdCK1gxV1D+u3iQIp8jSVkI6C4AdD9rIf9CIuJVg3T446G6u1cHlb/iSjVs1FyLlmOQbNMMRYT5pQaJOo1zvdjEOjvpHBPl+CQsTto60WpxHi0OWC4mbSGKWrbz2XBR2cS0VNJz0wGA6E5Dp4/J+8VMpT3/oPYM6a29RDSZGNL4a+DJSnvvgmrcQMi78jAZ9zTCALsB1XQkIw7QDuYg/F86VIKHLWmkRhNFymOaXYYad6yk/j97ZwFgdZl+/ynS7lgTAZEQFBCkW0SkDEBKUexcXXV37VZEkO7u7paW7u6aGaa78/l/zvu9F5FVYX+y/mHXce8OzAx37v3GeZ/3POc5J6JjO8ueMhIt8x7AJdrC4fgQgDlXMNnkpWhAwN1AvhesrS+TZpCdvCeRDF4awO996BeI/5aoycmYpD7hBo7Hp2BU+AorP/YVCxxAo8xHDQRTnZ4E1xFUqFSsBSd3ssLQBMGqWAc2+23A5d87QJ4BaE9pa0Gj+Pejn7CCU5+kYuZrA1vYxUM7WL2lX9m46HXU/CJzOGPi2lXdsfDgEMzwibhubmi3yzrzcTj9wj+90tW8qpp1UocIdF0sEDw32wpoJ64HxZpz3JUMnJIazhTWAovt+r0l4Ox2HFrheHEUDOXugn4AgGuXxLehgmWXE9cLF4qPRjxKhxgULHIwS5JNJyqImNJlLOOusizE5Viw4YIfbQb18J5lLZ4CcO2g2g1DlhfGtaCIc84PYJuMn0YiwyUyb3c9Xb1/RcSTpXc2RvSuRhIV6DM49/9ZX9+wYYN16PQUu8wrrV2dYra8z1P0X0gCnvwwbur1LY+R/cypJLtAL6RT6WbPY3JtXgtoQQoqwDdzIY6Bcx4npn0CBxGKht+Tfh6PpF3Ala5uCWUzqTygMgtdbElrXkO79wAg29jsh+aWwbx2JlMs+QvR7M7HfX42n+c0w7UI1cK8hpa16FHLXtDeln33iDVh+33H7XdYJyJ5t+0+4MYI07Xtl08pq6cmsJxS4rSxz38ZA3VGJz5HLNfe8/7zVgePs3WD4Uh5cnLhS0lqSMmPoHAgbC9qL9W5bqrutrfTi7b//hoWcVdx/BCY069QlkDDUhbBDZOIgXhGdVb9amgYqzbGYLy2JVLhxmtWn2ZKEjdZHKqFmJKVLLEY1EIJ7Bifedaix/S2nG0/uF2BIET1W6ZSb1FH5LsRXq8BmC0dqfSUriTn7nLJDzoWXiPJaVvPAnB+s/LxgW6CYNzRDN5zL4rebnXnfGCBNMsCRjSzAlPb0TRrQ8OsjRWZ1MkKTgAgqXwDqFQLjm1nhXkED27pmms/a6Sdzun6GmsOdKmiAuB3g4Y/ZkEjoChGo3CAKw4Y0cZCxna0x9f0sjXJ+3EFlhOwmqhcXxwnHbEEXqOcyRzonNpQ/JXjcSbQdSbgOu7eFeJi1vMYdskTx885kN45lSZXRCLD1YoQkq9wfDQj3ex++vSw0DZtLQxf3sjitzEwcTODLWWgGWiyMQCTyMKcXZ30hbo0otjdhDPyfbxCORqq5e1ghduQoBUnRPNuS0UFEcXo94G6tW1PFwyQBn1piesB4Kg9XAdojHWt8t5ljykBmh6OgdAlIhA+wz3hl1iqwlWemp/Pdd7HfCiy/b33PrCrr7jM6kExDPvnIxYxEQ/dmYz8TkOvOxVfFMb209DYZ0xG6jmXync29/dMQgkWcD8vqGlJ+O5mrO1h+Yns3HjOsyM9/iO14Bmf9AIHXbY+AjEuyuR9kyyWscC8pbVZ/fDmXIDnJlVuxgKdpKZwtzTUkJvkzIKIn8uJxPQmd1kHS5jZzsb+o5HdS0pC8btKWbd+3S0iIdpFpORSbbhpWm4Klw0rgv43LzBfphauXuq++82kvXKBh4ArjtescVAs6fJzicWJ2s648jyLHvq9HXnjFTvcuLmFlq1m0TdXsKRbylkmFWp6ydIWz1hoRKVyOE5xgxHzEg1fl1i+PnxuPTtapZJFYlKTwVCDkeCQimPY/ptK2Wb43aPtn7aMXn0tZ/0KLsiDXBAJrkzJhZ/Ni4rl9VDNAKyZ8NbpkvJouy9uxe/ipS2/uio6zj4br98LuP5/r4acGxRQx5njdZSa+50tY61AHyrc0TzQaQaNAngxmy8y/Rm7ZFYXK6yGGRKxgBGPOuVC8HhAV1wv9MJvgq4PhIOQkwVOlLSMh+Rkeq5hgDhyMj1nwOhHrdj01+2j7ZNtc4YWJ2nAWZTU4eeFpoiLV/V/DkFXZjsyo9HiJ2ASZ+5oJz6npjP2nIyjWCo0gxY/AZ1TTiu88qhlblpsGb27WiKx7keZUDuI3DECCikOaWDcfVW5ZgiBxDcjiiGLBDKgUmi+xcABb65X1nY1xDGuDlpt/p5V4m5LuJmGbEmAmV1VWIuH7Ojf37Dw0fhIr1qIucIhfrcXtiTeXxSUgkVT1FgUt30G4NU5d+/Nx+We3iMZNGiQlcDEvVK5UvZ+p9p2aHRndqXo62c2suypDEZMagDwMiwxXbQCFS+9mRRSvLPmMea/4H7LnisVw9+hYXaelOadEf3+P/3ABQu6AjRmoNwNKzCI2TnSTsxrQOOsGgQ7crC5zS0N0E2nos2djeiahln+rGaWOYOTN4efW06DbeVzFj25rQ14pQaxOMXtdhoUs5bNcL1ZZ6Ij2QDLugpUiYiyHbf5K9Wuj0pwFnaArpde8fO+bj7bs5wYZGLHTljGitmWOrafxX/6gUU+0Z5tXm0LK0YVcjO6TJJiE8vCz8HdpVQhEwo5UCSmMzGI4BPgaOPwuI2ASghjoEGPCL4eRSUcycjQcZIH1Fg5RDJtaL9vLWHbcjSvkoBxo8ZG2vEt2yx2B+AbQfYWC0BOCreQhgPUiFRH21VxqmQlXmOiCk4zFvomTdyjbniqX89x7Xc+dHQE4jKDBcDUNhpEVFDZcW+w1adyHQ9nO76lFZrUygoyHlpg9jN8hkqQ7AtO1ikXxO/SRAucyWNqh98EXVELQTwuH9XeiowAbNWIm01TTlWvqAaq3MLjUUXQmAse8pjVmv6hzY3dxkvzjR1TgToZmdZ4/eEcgq5L1KVwyNDggHh9V1cKeAF65fChq81DSpbGopjLAEfqhq0WtxQKLAXgpRpPJpstae0yi+8+wEJbPGEHy5RgaKKcRUAnhXPdRDBskUBeWxpOcsmVAF0AOQYJYSzys1hCM2NpusVjLakBmWRULanou5Nvhv8vXcGO18Wro82jdvz9tyyUYZn4DYstM3I/uznkWdTnYnt1les29DZxqnw943rvGvHuF0e1aYd02niudLv69/PmzbPGTZrjv1SeQYlytmf4k2YL25vNgsOdQlDsBFQMUzEwnwWPO5+m2tRmlghNlD6H3s3Cypa3sC69mZct69hmp7P25kjPz48LGHRl4qEEUm6KFFz1N/aw+FmNLP+HmqyQ6G9nUtEubGlZVLx5C5hO+wGz8vnIxeYwyYLMJH95C8ta85RtQDb0WssKdivUQo0GdWzLrk3uMnKBk36VvIMsQMeZJHv6UveQVaDbYvoaC4BqFltRJRyclMJrFDMG0EN5kDZ7jp0YNtKOft3NEtq0t/g6jewEk2FhjOfKOzWhFNUtgwpxeKyGV6lg0ci9Ums8ZEm1aIjwtTCmjyLKA8ZUL9loNFPgbOMVDEnk9xEAd1v1yrbtyUcttP/XlrOL4YZ8KlluyvSUcMaC51kMovsdr/zdDg0cTayOuvSeMUwamlNZBGqyTyGLHhet6j7P4gHkGDTFqTIFV8Xv3KvODnBPveT/pWuv3yDQhb/MA3D2ZsRYG8Z5A/u1AFjhXsfA04551IrO6mQFAFU38KDqFLAN1IOfCZyKbnd6Jx581kTaL8nEfF/zg+5lozpYkVE8P9VuoKiGad6/KwTgFoEfDpE6YnALu2xQe3t9/TA7Tg6Xa/Cx1XcvFwBJkwevroOzPA5nWqBEW3mJH17olMT90mx7XQCvkZlNsxi7GEtNi7RjPXrZribtLIHrKG3FfEuK3ce50utMtMw1y/Htfd8OPNnBjlarZQnF7iZ7/W7LKwfdQMUbpmuLgNHEUnC8eNrGSW4maRlj4PH4OiSRhZcCz5vIFGPcnWUsBnOkEyXK2GGuy3047u9jMT/+4TuWMHqA5VA42P6NTDPzu3X9eGyvKzaUopxB5a7rRTpk13jUW1EF48swc5tUdn86lvt37rHX/vqm3VL8Tnu4Rllb0asjPRdG+GmaZVMopdJAy5nWjMJJ9y9m5zTWMqZDH85kqnQmUVuzCbOEisrcNYV7UIobvZCfFz3nCwRfsKCr0+sUpdmc8OMLMLP5p+XOoInGwc+by/TVdLqes5rD73akqYZeF1ei3KXQDKgYbA7C6uV4cjI8Mfzrplad6JmSRKS8+NJLduzosZPnxr86+7+gCkcx4i79xFft6HU4Lk6BlUzY5DK0kBZ/yFJYcRPWL6SSHmkx335pca++aBEtm9tB5ub3ly6LITiUwZ1Ur1zMSocNQ+x+HNoglC5zNKYzSVS3yaUI5kPuk1oX28WaGJzcf7cd1c1AzHnmHcSe44Ube1dpO1Gd7Vj7J+xAny8scucSbsBIXl6SpYfu4zjMsczPe1tig0YW95dbXE5XWM+uXOjM5quWZWsr6z/X63W080+A6l20vgvX93V97UwgcvrW0bv+fY3Fn+0UBCpSAyTajENLrdL0N9net6DZBSDSKAsc/KgFQycETekE0PK1X+JpxdWeMghxNhSDa86d9m881YP3OzQ+HEB0U4nRz9vCFJlka6ujrjsJwCzGiWz5Hed9jkD3bI+nKIdkYqgOfP5323LRVRbGkEvCY49a3FcfWQo7tOzIrawPMei/Uy1u+3p2Oj0s4vHWSMcYkKmAVLBSGVKKy1ssUrMw+gXHGJY5wbWWQHWbWaGq5bKQZ8L9RktmWJXhCii3hBKVSTEmToeGbBw88eE77mRYo4QdwpUurkU9S3q1k4UN7WUJcyZZxoYVlndkn1dkJMXCymj82ddA5hCqVyoViGSBKlrIWnXety5LMjHFuvf6zi79y61Wu9I9Nur9xy1sCpQg/ZnceQxETEX+yf2dN4vfCfBmTUPHq/y0GeSrjVWDjT7NNAYo1nxML0Zew7rmvEXgfPu44EE3Ny+OjK/p2L79lRMC6M5idhvgTWN1zBW4/vAEagZOHv6buUubAbqY3yxA44cJcuzKdtbvw8ZW6a5brSxTWV999TVRJgIj78OvJ3T5V1zwql9FM7iYIK2lVLHZqbhuxZ3AZGebRWxfZUnzplh6z2/s+Nuv2SamgVaReb2B5z5wN5UrxiXJKA6SCXU8jlOUBO+RjObG1qH7Sv5YFJKvKBQKcXCxqSgUwonnPkQab0zFCvgncAOgzTzBqO6B4vfZAWwA97L129+Z6KFxgy1v7xp4RzjInDCmdzfYodnDbP/br9vx2k0s5uZ7aKwwSgpAh95X08J6ESCZeWbQdeDpe5wNMPwMsE+70n8NdNWoSkKq1G3tWCs2BokYW8YAePYQQLbQSJpdapxBKfy7wHo24PtrP6MmW8DgZnbr6C42/MQKt3NRU1ENxkR2A0ls9aW/PleV7tkdW644efJmxlhGz26WeFNpS6UCDcONbDOOcPtaP2HxH/yD6348Bv572ZWhPrAwi9690o717Wk7O3W2LTVq2wF2Uwl3lLU0rscUd11VsCjJC5lQVNKz3OVSKxJjRSxTLot7NikXSSSKROPpK344ggJB/HAkzbcIJh+PkSayo0xl21ujoR17vJ1F/e1tS6DBlzB7oiVtW2UZ4XssN/4IZjdxkIHyv3Puz44blmIjXuo7laXQKqOnjoXiK2+Vytxl3V56wA5NZIR/WVOoQrxSpqLJpbGWBzWYNJdqdyYKJfozudMetgwGJ7Km0Fie2tiSlr1rabG7Xc39J+ie4+XGX+nm0lBI3z2KrQhpv7Mh2SHes2Y2tLRpeCsgK8lnWiV3OSdrJSODxDnnMzJoyMoMM5zQxR3ti9frWKlbr7XKdP6nTZvuuqungq7+nsk2KYMLPjuLSjYFB6ewXWQ1rUO6MtOShgyyE59+Zns6dbGNdR4mRpv0BaqFE1SwYXeVYyQXaU65eywLRUEmVWwyABwF+B0tz4VbBRMPQDGnLtul6nC3UA3hbAPDaIjJUDwUF6lweLUUDNUzuLnSi3Px30WHueFjtu/rTy1+83RLT9pIekI4TZgwN1GW0quPHXm0o+1iBHg/VUk4cqKE+8rBBQO8PE9o1ToW1rubD3Tle/Drle7ZgcEvV76nn+5fA13xl0epzjrP+tqKDqDCnMMwBCPZGvEtOhYd7hhRCr9Q5f4GlfB7ANdVumqwjWRabdRT9s6mURaWxW6Kykz6XCkYUjUWLN77D6x0vbVPpCmuZV2/ttCrb7MUzm8q10c4oBfO8MOJe6rbQSbSdj3bDgXCd5aGO1xuSqzlphKTc+yQxc6ebEfe+qsdZZGPQwmTULoEzmXIC9FzH6+InhvQjWGAIrUStor3Peh031GYJCVWuY/JxmpMv+FuRlGQgE48qizTcXfj/cCfY8lyk1omgoihvUxCrgY0f0BFsapxLTv0fDtL/vRtix03zGI3sgs7ts7yjm3hHmJhgKOWEkI0g/ZTs9YutloPNOZ+vNVeaQlVxrRhDvdu1mwm0WbQk0F9lDuXxJf5KBbUHJ/BPS6nwMk0yJGUZaDnjZ7zkqVFMPThQPdPeuGcwq5OVLIz746yhE3fw+cAprNxIdKIL94KqXzOXQifuwSwlTkG02k56HZzf6DaXd7cbEtn2zmjk73arrLddO0VVp9gxh07yZ/yVbh+8l9EfwZd1zQ8ATLnT6fx9b6FvfiiHWvV2g7WaoQmtjoOUDhB4VObeAdDCIzVJmEok4pjVzpC9VRW7hRsEpO4GOMr4RpFMoBMqWOw7YuhsREPOCYSZa4483T+nMb2P4HqOKoGTQ4ohsTbqSjwVT3wAI22l7pYeu8+SOF+sIxYmmF5oYwEryViaJSd+OhzC2v9NFULErLbsW+8FbC+k1yzytxUdamW8QhOoKHym6Dru1B/D9j6/+2ZQNc/zaUN6Oq0g1ZnzFts6aEW5jGsMANFApxtwXHtnFQs4CwHH840GHHW35dpDrxxoeHt7OEZn9qWRA0OiM+mylVrTWY+ZzGNdi6O40/P4R1RmfMc6/6F7br5dppgd1tmLQzOa+A8RmMsHgBOYKFPQIt7BP324eZtLf7vX7I1x2/2xFFASFObeyx9/lTL/PZ9i3q5g+14sI5twIFuJwqZCCRmKRVrWVKFGhZNOOkRFDEH6gKs1e+lAiZWiOGKHPjfNH5XVMUqGKlXsd2VKtC4u9OO382/Z2BHzd4Y3M+UqReHGiiNhnAWfYf9/LvNDRvb8SfbWtTzT1s08fSZu7fQO5EQTZaM+bbiwGZ76tkudtv1N1nT++6wpQNbW/qytpY9q7FHLcwDgBeyGDAQkbOIe1hysgnyTqEiRs2QjefuiQkdLPkwagvfkMc5BZ1z9GQXLL2gRSxdkSxZhy161UcWNx6FAo5DeVOI4sGyMWUGjTMANnc5n1cCuqsZClhBMjBz27aKVXLL87Z8WAd79IGydsN111qbtlwMUVHusKq69c+JO4kYX8uimRTzxYdUsgwgEKMdzjZN0z1RfI6jM5zEBZnGRRsvYMPtKZourPOnZfWPohoIozI4zt8jsFuMql3fjlataMcdv8YQA9/P4obJxKQmmcjzOPSUEegpD9difPOJdhb56Vt2fF4/iz1IVhs6RMaAeEUY5axbbamvvGc5tVpaSqnqFnZTWQu7DbkQsrEUUi+SkQzF0xSJZ2opntcdTyf7fAFdp9HkJBK0Y+PCVluZMa+4BlYASoWAKeJc8VhAVRAiRYEohrOYNjtnP+OcyngMa21lh75kP0Ttct14LcCaSnP99j8cdD3iPRunsLC+39o+9NpRtaAE6iALZBcTRaWahKIlF8rKALjjAN6e4rdb1N000BqSdv3VV2YHdzrYTqf5HMdwTPSuZRY5c4yFffGRHUNBc5TBoGOiLG4qZpE33AbXW95SMc2JRQccBniG8fcoDVqQYpEoT4/KFA94fcSwg4uV5y9ccTyPZP6cSu8hFR45sazAt6TFXn8nPYUylsTzR95awg42hIOdMw1T+hh2XRxXGoc7Iw/aZ4DxLTfdYRWK32ATurayxMXtaX5zv6rKnd+KfEPubWjCHIqpfPS7WRjhZE0l/3AqxdXYuhY+ooUl7SDCJ1/TdefnxwULujqiuYCuxW+xqMWvWuwYpGJTsYJDQJ02sQWWb0yecXLyVlHxrmKVXP2UZeM0lonjfN4aonrWv2ATvnncalQsYbcXL2Hv4EGQKLMVPhyV4DPk8J82mVzH9PjYdta7x3ZVRG3ARZWG3CaNLVkazbFkuK4UvhaPi1c4AKzpsRh1he/moix7v0WXQXuLb21MpfpcrPX4OtE4yHqSuUhj4dcO33mXbedG2YGRSVj7Vpby91csevxAi9qy1NLCN8J7HkKtEe2lZOhqonGXBB1yoFpT/j3AzY2RSGUSyyNKYnk15Kia4+DmkvBlSBAAU4E70O11ftALOrbpvI8eO2fbrZMAXY3jYnbiHmOQjI1ohS73KTd59kdSDI5ekDXkiMft+r4dbUq4ZEhqoEo26Nl2upyxPxR4VQ3ogGGE9N23dvR2pIXotqNRuRy6pyzbfACOBTyRfkEE512NsNAqd1h6hdst+rYbLArdbfacqdBQyY5LJeSK5U6ThrSjQw9Y9soFljiop0W/8ZyFN29shwHyE/QTEm7H5L4k1ygLeRxys+Qq+HzwyKxQ3bIwWcosCfVwNw24Ski6GD3W9yORnx2m/3BAVXDNyna8ARaigHNKmXstGZVN+A032k605enTxtJwo7egbDd2EgmYK42BhiiFy98tJAV/9x5eE/M6oD5iSGIuqd6AbtoynAIpolx/ZjpysvFwusg+8ydTYI1ianPIA6RJ9OI4hf8Juv+RNQfpTu6xpRY150mLH1PRbCLjj7gTpU14zNJmPcbwA2bHazBDXgPornkWI5z2lrUaZ/q1mCIv72I9//awlSp2q93LCO2wYcPwQ5Dsxat0VdWc+pGPrCmrz9d2nITcA6zesaXLQwdAJcDBxmMkEw3oRlBVxjAZliy3L4YXksrzZ0YyU8rVZEoI8MOGL1YPLtI0/G6Ti99tJ6iOD9aobTsfaWk7//aKHRyG9O3HWZYZuhmvkTi3rc3l9sBg0RKwWsxl9FIuZRrWSP5hju3Cd3XL/eRpNaKKfrA6VTSfabpFs8VMIn0gmeGJxLJ1aZgAuox9nm+gm4l5yhebJtv1UwFd5xrGlBgG5E4WNuoRNwxR4A8GXefjID0wwxdX9W1vo8PWO0tN5xuoIleJ0CzMHuj+XPFxbimFU/lybbd44Pub+k1Xi7qhhKWiXkhh636CCjRGVp64ycWywzlMFXrsPgC4YikzHodL3WhbOzVlhHgWVBn8rrg5zV8rsVRjZZjW4P5AxRlhhuombekkCx/2rR17HRrtoZZ2uPYDdoSCIRI1TQo0Wg7XdNbd8LulafqiaIimPxEDIMfh/xHHdGRM9VoEm6Lvrcmjbh2LqF8XuuN+2ws/HIqC4vidt9u2Ovdb6oKJ/P54T0Km98brWLZsnlWt0dhuuLm4vf1SI9uPjlr+KDK3yaYBngzgpv4I6C5hhH82crGJFCjjUSdNQMM7DGpuaAOUHJ+hQZfq5Pz8uHArXY6nEm+T98xmi9TGkseWZXvBVNZoQJcppfTZOIst48Ssw76RBNG8NS9Y9pon2ZIjJ1tLosLCp+zjpxvajdfeYPWbtLJVq1ZB7HtAK2pBptr6rJtIzdVsKt3c7l9ZRJWKVBlwVTS1rCwGM1x84maPAba72VYdooEWXxFuF91jGjdAqjhaHL1ktxhGg+EoAxhHGWQ4Xo9ub6vH7fjLr1hUrx5wVwvMThyhfBfHpchNBPNp/OYYxorR1sTw1VhV91Q7sSQ3aEQ1e9l0i63WyA6X5jWx7QujegjH/u9EFW5CPicxEpxKymwqkp9EOs/x8MyhDFz8rNL9DcnY7wGQ0y/3X2qkuQUOXfMXm6fYdVNedLrcQKK4CwB2MiUPHA/FgC+C6IXf2xz7t/69kiccr/uEXTX4SRQMftDVCRA2MBbO6KqLJNJ1eAYZ3c9kdk6Adnayu58/rzeFnU0mXBw7lRNIDtNYWFOpbNV8jcIzORnz8uTq9RmeqQ09BeUFKFqFuraHz+uf72KxqAmUDa3k4AxkA5nxzNthq5mBLliDvniGuf/yoa9yMa/POUag6eKJFjrgW9vzyou2u2lzpGLcO/g5RHFNn9A1De0QQa8ijCr7GH8Ph3rTAp+OH0gmjxR6HvFq9NGgO4xMLabyvZbAYnGgAYY8S3C3cwM5FBYSNYhi2LbaGj7c3q4vdq89+2Rd2zkZtdEqgJeJ0qwFLSxxdStLXQvo/sC4P7RDxuTWFoddZ+aYBy1vSCVLG46r2sJ/WNaJrecn4vKqLmjQlag+buNIi5zS3FLGlrfM0WxZiGxO42bNYIQwT8Y3GwDdTSgYBLqrCKtc34Cx2/p2YFZH+2vb2nb1lddbq7ad7dDhI6477Y/jEcXgpmU0qqoHoJs2sqftbVXXtrFix6B9zOIiT2OblUxVGw/wRqE+iICfPcE2PpqLMIrmw3EkOftwf9pZrbztbVLNwts1spi/drCICQPRCS/iwt4BRStxuTfbo5guWevprzJKwmXR+VrHagRVLk9kvshwhVuFi3A8TY9alnN7HXS7VNN3witT7aSpYcfWzk2p0ZmOBYx/zul+94vqBdcc9wOIG+08RbOrS1jfO8tptLMFXUWnO9Cd8CyTYehyidwpqAkxDTswNRYoo3IMyP8t0Py9ygZ+f6CL+wF0h3W2oWFrfPpS0QoABGoWGdGcDejqeP40neXlx+X74t7d8fU9/Bpp/8//7N9gBCJ/Bu3DtOM52Ocr28UEZSxSL3kqnGCnFn4vD5pg0SyyCTRkw/kcVQUlTxUM+os1QtHyMvKrVRLE8jxJFsNATCxDFwnaMQF2qVz7mVTysrz1+UhRgMrGkwZc+iHLi9hmWYyrx43sZcdwqNv/WHPbQ+zTQenGAV5NUCYqTZqqOxGVTCI9iiT6EylU4KmiFbhOY5BBptLoS76lOLRYdXxSZjhfBy1C0orr4/C+Hdamw0t2e+kq1vaRarYBUyJbhzJpEYMQC5th3foIoNuSSpd7e2ELxoFxCWRHlDEK+djg+yxrBJKyGS+RkLziT9D9TxyB/KwYDIzfs6ShbN2J80gmTyl7eC0ohjqWxQhwDokReZuhF7az/Vj3tGUSTGkbWxAE+IQtHdnB2j9c1f5y4+329ItvWUKy/BLoolLF5FD9+dULmrJx1QwAn4c/wqEH77ctVVjhq8HZwp9G0KVVtza8dEk7ziOsrKrZMgQ+VmSCp47teuIR2/vOa0h4cIZaNsty0PPmxYdSOTOCCz+rNp1/hFJaYMW8y9VJNnr5lLXZijrXpKy+jrWizFc8nxCaUIsmW2gNcbWoHGRywhhnPDIz8WdxdJdjqYJi+RznxjwB3pI0+ZCphfX5nqJC02reHSaeUpyap0VWHI0msKRD1sSdT9KjgyB3a+J1XPDkKeOdv6RYOFP155fzpHEcPtk4GdB9CaDrYBeTAlFwWCvohUfwWGiOixj5Z5iOCwD/EOAF4IPwYAiBT5aT2fVDn7ahR5a5SCUdc5l3p2VR5bo8td+udLVIaapPycPuTMvmMwVagoh0ZybkG7DxjJXd03ujxroOXKNRVAZWj6y6KWy99T0ZTIZ/96UduLEYdFUFFnyMjarQM2BHpdHeKDW3kI7FMfQQB92VwPSZnMhOtOtkWYwKOwN2xSRx/jzFuUyO/KY1pywC/K40qIikHFKl/RY3MvTHxSsn4iiKoXV2aPFCOzx0iKVhQp7YsqWFNWhgh5CXHbyHHRXTk7FwzUn3oCe+Bx63PA/ki1k0iaNK3GEbqmKyvwhXMGKENFlKiJCDiLAjkfbRhx9Y1cp3W/0Kd9js754y2/oWunoGH5Y0tKTFj1umJJ9rcA5c184y5kM3yNyc1OC8oQxJDGkMxYBBzvaR/wnIOSfPeUFXuvlZ4ZY2/694gpIdNaopMR8tiW2uaTnja1rWckBX2WhbMDPfxjTL+s5IxwDfDS0se0cXm9GvtTWvW8GK3X6Xvf7OR8yvKxFBcWRssGRA4pvGUkS3W4QBXevV0yKr17R9rNbHy9xjR8kV20cn9igr+2Eyqo5UhkZox7DCVx9aau9vGV0caSmrf7D0I7stOzGCmzTVVUyi03QDOdsIgZ3LzKKaOe2hxIpsKhIFtDovUzSa+QCvX36Y9MNUNJfa6mFcojl6ADbGfRboArTQHPGI3eOpyuMZAT0Jun0B3Zw41dU8l+f160Z75a/A13LZx+Y6K0dvokcGLCn4u6alMgyC16sDXd9k2eng6r8qzxZ0M/F16H9giRWbyjTayDZWCPOaECregAmMAbN1LDSlgxXwqRf+ENClSg5GH1pgAo5j0FQlRr9kk8PXAQssR2zDIXUARWpO/DUcpyus/A16QcCWDtBlyJdXIC3zIM6lptuczQVPoNibTGw+s2kMe1463g5DF0geFWgq1qKpLspJH2kW2e1LO3xDMcfnJtM0jaVJqvMex4IbjbY2Gi4/gX5DPDuy+HuhskqUsPBOANSGZY4+kK2Il4Ty0+NfziPfyoCGSMqMY5FJxBeCqpc0kzzoL7pxgC/LEPxyekKMpR7ebPG7FlvED2Pt+JBuFvrh3+xE5w4WhkLhKIb6+6+/lUk2FAxMuOUw/RZVvDSgSyN6xijuqwiOKbamLteMvnhUErdZN6ta6S6rXOx6G/NRe8vb+CYUIWP9KwmVXaKAWeSha2mebeiAly6gS6J3LmGzeUObWtrgByxhIF7ZmwecE4D8TzzJhQ26aYcsde7rDnRTiGtOGtmcQDsqXcwxslchrN6CVGwrNo+bOEkbnyIrjfSI9biL7XnJxnzT3OrcW8LKsvX5+Ovubp5ed5CqAM9PwQOhPKpRlxqATjfr/a/saOlqthOO9FiDZhbeuqOFv/yqJXz3DYGXgyxlzljL2rrCcuXIFBdGVZjAOVOTwgNYXeta0SWwz/oFkP0t0FWEdR7R40bjyS8mT8b/9HhtbjhE6rrhHPDq5vOBrgNeAe5ZgK6bj+e9izjMlX2hzLpl+8jNoLn/VKq7BAy14+E7smXofprxz+nTaGcFuirmyB1blHrQ7pnxD2d0E6TpM+ghTaYFY3BThCq3gE8u9oeAripqOZHN7GCFJz1ptWa8ZysT9kH7QOeQaSf+Uyka8tk9K4tLmb/IXUuGNqCdKt9TI5iUWJbIc6cmwbUqvslvCCM8VEUqnTi/y3kc+0A3AtA9RKXrgS6yMXxyY+BZY08B3Xhopnj403ilh5RgSKZje659gS6V7lmaFiklI5uFP5MhhvR0Xl8aKuU0nMZYKN0YmVuUob1YkJL5/zSq1oyEY5Z1dKdlblxhKQxjRA7qa4e++cLiX3rNUpu1tkh6EJuQWi7E8SxuwhCUj9iaylMCXk3vLyM13caMGWEVqZDvwl+371vIIVe+BE2Im9jah+jNdCQRGNMbRvjzN7THurWlpeKxmzOS/DSq3PRBjQBdFBYb+/vuuv8EbP6+57ygQTcvditm5M9ZxgDsDEc8aEn4r2YNqW05E+taDtuPnO2A7jZ0uQLdzfC5WwDdTc0ta+8b1hM7x7uL3WhV6PQOGDkKEPTqCH062ejgosqlQsnCOT8LqU7qnJl2EB3h/u8xrJk2mYbcCsvav93yEsKc45kXTO6ZyPgGhd0uUrtyYbq8G5RtqGLn16rbn4BXACh6wat0/x3Q9Ve6Dnz/HdCVzSLAIO9g6i7m/KnMqW7yqWzk46pmS5Te5RlA92wA16vkvMbUPuJp6jOEENAf0J0GlUCFGzCdAQmaaRdN8Hno/l6e9mz/vczOMcEJmNbWLhn7pHVZ1c/2Z0RCPUIsJFPpszPQbkVpzmfzPl1FqfWck54BUOEZBkARfaTPVK/JgFoKjwxFA2nSTd0y929kquTtflT5+t28VOn+UaDrzpGr4rUT83ZAeXp9jo6gUuf1ZZIgoQo9l4v75w5ioi7SsH+MtShc0LL2bsC8ZpYljhlth3vgF80oeurGpdwUsbxvxoOToS6ciVCeLV6ywCoz+HHrlZfaly88aBGLnuUe5l5ej153XUezldCE6x4DdJ+wLKiGNBmbD28E6OKzK9Dtj4H7mp5etuF5+HHBgq6AMeP4SkLsOlp2P0w5hj1oiUOxbhxShwEJtLgbmGTZhVRsBwqGLayMW9rx59aWtfMxS9yJX+qLte32a662+g2b2MxFxDf7Ts6pznNetAggxFYqi5U+PT/OojOPWpxGbp1VsvehFVpFYjo3ij9+3W0THRfrFQXOICXzJ/RVM+VM3rxnA7rHqHSjqXRV5WiL6acXBLz+hwPeM9ALnhOUFhlm4nNSqWhptChd1emKvAH5PPhk0QxZvClxjf7cq1+jGs4ESg50OT7RgPzzywZa0SGePWMAHWs5hwWiIig4BrqBbf45G3w4myEL+T+MbGY3DOlkvQ/Mt1j5yFKF5ouCAnSV5CAfjp9A6TfUCF4x6H7WA0+BNn4TOGGlsBNSHJQy6KgRHV+MjyNApM++3YRvAdf15H380aD7c9RylBgPyc5SuQ5SAVuxLWr+5mEG5ZIv5EvhVDFaqPHe5f9xJ0FlHi9GnIMBwZaG5hxnuXx44iy0w9lJfE2OOHxs3rHRqjNpd8tVV9k/n0KdM7eLowhzoRhy17R1gbO2nsdG7nGCCtIZ/80ahsHVIIYlBje0xH5INZd9ZblpSC7Pw48LF3RZfZP2zLFE+L+c3hUtY8iDloBJScZgQJcxYNvCJMs+QHfnwxDxnKBtTK3sJDPtwBN2fP3L9nqH++2GS6+y5i0ft9Vb1/lofK/48n+cBF22U6p0FVKYwTY7k4eaKD4CTs57dLT5K9eTcyDTValKhcoxl9I2hy2itqe5koPJPBxQy6NaPN9AV535dFy0YmigxCAb2p10yPYm7rNEqhG9bsO6Mj+R9+HE7D/noP8vwKuKTouR+Moxx3+0ChPhdfuTGCFP2ykdnTl54DAZi1P5ng1YnoOfcaA/gd+Hy1jFoS/a8vhdwCGkgOSEvF7x/WmiCnzpGWdyXfMKXV/EzcklWnJAbdXj3W4mIj3K5kRtsYNZkVwjgK5IV9fMlZ2mL9fW24jxTH8w6J5cNLx7w3HQAl3fw/UDpXpQ4oUAWCkk0rvzyJfsRvlqLNhKWt5H1SvtRC4Lej73QhbZb7n8TK7kmDRuFdCpj0PH99uDzZvbbTiOvd62ge2aTorEzjZIPlFjKGx2nQAXemFjG+wlmVKT2Q073NyB+GgDvAl9kWkufN+y4xnfPg8/LljQzYN3jNk0zuIH45Hbi9BFdS0HMJ0yENCdgZxkRyfLOYg+dw9OYzsIpmSlzNnTHIkWZjDLnrXOLavYNRdfZ090fNJ2Ht7lWXx6xZ6PO9MVru2Ol/6qiyOfoD6LBXji+JzIxURsdj4prhpeEwWAmutk0ysXwM0ArJOpkBPTE+HtEl3mlHyW9J8qpt+uBPn9dKz/L/TC/4XTdSaLbBPjMEeRv248Tbsxm2faR4v72YhDi21/bqTn2iQ6T4beiiXicSoPfeoicqYqVzsVubdlJlPfsbU+mp9oTy/rbcG9WqBcQMHA+O8lk56yEEXxkIkW+AfKxhTrfsngNvbsrG8slFRitRqz/MGkvPdsooWk+DhV1vVL79dTL0jx4ANd9QqIcnIrMyu1zPKjANqx2+Zi+NPVZodvAOBZ3BzF4JmYp+ra0zbfOXH9waCr16tegkuo9h5S+GhX5HZybjpPPsPew2vM6qGmNOcV2kCKm3z6AFq0VIAoFiovCeVOPARLAjsIONxsgDqNxq3uF20LImLDrX2XLnYHqSlPtahl68ZBKexsi1dwfcv8sTm0AvTCJkB3UxumTR91Xitpg2ig9wd4ByEZ60MW3Cwa7JHbz0PIvYB1uuKXTqwZanH9Mb3oVc6Bbjxx2hkD6uA0BqWwq7NlH2FLcoATtKs9rmAtLXs/3z/ezjYueNraNgF0L7nZnn7+RTt4AhNoLqYsxILZqlBPVrv6g1BY2kqaIMp4gjNQXIuyoXQB+jIoPXpSDAJgm8wFpMaAuE8F5KUD3OlUcxq7ZH3ntvLy1s4P0FVKgZfRlZmWySi0ooTk25psH8zvbXf16WhVF35gn0ctsb1kujmSWmJ2BVk64P2/Vby6G/TvE1Oo+lXV8ff+exdaiXEvWqFhbeyiEe3skgmdLVhVLiD4hzTR/JUyGWyVp7xh4/ct5HyKXpHsy5dGIDNujoEA6EwuY7qQBLjOSUsXiOR2yRxf9uLix9enH7Nvdk+3msPfsOI9OtqQI4tdQ8qBshp22p67tBKeQHHB+t1/aKWra1TFgZck4gl4vftB3G4OFX86lJMawwry0ViPiy7les9E5ZKF2iWX5qOUDvkxCXjqi6bh+aiM8x3VBlgjoZOLn8zh1TDUsY5NjrGX33kHj+t7rCUToIsHk+It0EVfn8NghG1mQm2zQJcBKHS7mYwDpw2qbjn9alneQIYjemM/OfV5Szq+5k/QPZdHQGGR4SsGWFxf/BZ6km462Ae6/RmGmAXhvudpyz6K+9Ah9HyAbs5WTDIONbWUI61tzdyn7NGG99l1l91uL772hh2N2s+WEfcoul3K7PqJYvCBruPv4K8wvUkDTDUSKjDNUDQ3q7rLQ9MFAx8nTlQ6S118AjI9g3uoSlHVoM4xoHWmG9YB/zmtdJlI8+t0+xLgd1Iypm68l8wrj9hceEtxiql5ifb+6oF2JQCoSbE7mfL5bNd8OxzFrLwzH9C955O6nVLxevpm/4LicZm/VgVKQpWA2YkOnY7f8tS91nLlt1aYjDRVmgVGqKmF7wKysV80MT/b5thZ/pxHYSAVI/Sy3bKubIlRoMBhC2BYbhzwejIU0SLiXH97skwn3SlWOJ6ZSUAvgZOiDdStXx69w15eNchKTiKeqEdzu6r749b/xBKGFQB5ZdWhGJFqxqmDtQVL1PWlw57+BzbSHE/284e4ND2k3lAVrvuB60YNYjFuCnTNA1Szyd3Tw0nk+EY6FEISxUgi7yXBdyz1tjQRl841lwKQqw2tA5xAGMDbn3xmJXDea1S1rM3szb27HSphA5p7Bp1sKzvXLTTSBLyrH7VMuQqiYMru64FuMqB7YmJnSzi87FxCzjl7rguWXsjPRts3922L7/+ApXzPLPgAxn8HNLbkAWwziOMRpZB7GP+Fw0Sv7+OE7UGvewzH+fDnbfH056xxnXvtL9cVsw/eR6ObHOd0qtniX08ZjDjJUzrdpOQ7GpzwgvhyuLpyWNFdtAqPPFeRcCH6t6E+oD2phfR3ILSYu5mE375hzznoMsgRfydx3W44ohcAq9wNIadPKO8LGMxRwy9D1Xk6Qwtj7Lpx+NuOaklTq63dMvkVa7rgKxu/9wfbn3ycmkzbQZ5Dd5rShKlasghPTOfPmXAuUn7IoEfHRDuTTG7QFI5RIjdYPP9OxiuSL4mqyacKjKGK63fsBysz9lUX2xMw+GH43dYWQlxPiKLS0c4GjIXjHUdGGrIupUoUmMhjNKPCSvT1m+UoQ00PKmT3UBKETGywiwyZiO4X+iJgLB69hFIWoFFXlKmnovz7YHkujGlh98//h80L3cDWHvCTx0JKuqejBSAcryuWRfpqh8B6/+qYevpbn7zWsQECaeV7qjJWcymBbfaP6Qet26FZ9sCCD+0qctkCCN4MGPaAXTu0nY0JWwmnzjHTIsbinU/FqyXRURvQWG7T9TsrXVElburxjNefd83/2uOnqterwP3JQp743KMkfDJvV3ToeMi+0av8PdpFoyVux8RDqRgKftVHKg3Gb3t3t4qVa1oNfHmHf4UsbPuzNMKbcV9jfrMNDf5WptK2s4vdinvgopaWOIB0i541LKcvgxG9CAYYQ+jsbibezsOPCxZ05Y6UPbUTPO5DFtsDgp3GR/ZASHQOfhZpobYNPlege7QTn9tQ8dZn3KUpGto3bOaE561WzbJ28y13WNcvv3UCdH34+cnTG1ynT1z9Oi3gq2h/Qyx/Rq7z5L/Von+uOF0NSGBiTuaVB7q9AV2593uVqGT3yuQSt5ouAxQlrgOOn64bZzeOftpLzFWaAjroAAToZUe/YC+s6GWjwpbbrvTjDJUKXjxlRj5+EVlpyKHYFSThE5DJVlpbVA1UZLFopZF6m8KuIpGbMpHFJxGQzkhQ+KN3d+zLjrZ3d06wG0biqzugqRVCNlaYaleBlCE8CvEoAL8r0A3ElyFYEex47gpAnUkOj2BGeAsAoIUAVg1bFET9UFBgO4kHYFxAww/8mwLErhfg+4X4XiHe32VMxN0y5Rn7es90d0zSpVWmmpNcLD+RilfBolwraSwgSaKNZPMobpYKLjeN96AYed/2RsfWr4hR/bYH2dnQI8vtiRXf2y3juxAZ39SBbcAkFhbiZq4b3cGmHvnRNZQE3FrUQXmAiHktLYjniNP990D3TIXB2X//ZPHxCwMZ/u/5QTqDsIChI/tyj9YlRaK09fn0cUve+Ybl76HK3dWce7sFoIv/Akok24t74Mo2Fs99n9oDw6teDXk0skRSRxK34mJ2Hn5c0KCbOfkpS+gHrdAd57B+RHr0r+9AN3u+Kl0A9wiR7MdJFT3WzvIP47cb+hDuXa/YhOGdrFq1u+w27PG6d+vBquwZ3ZwJdM8eMM/+YvwtAP+jQTcHMMnwgqyciuHT9ePsBqKwA5BuKUnXpThgLqK48otGtbPyM9+0zmv72ZDjS2xb2jEf+KryAzQAp2SaKBqw8OtxHR9MECUEnvsdqnKPUUnGUA66wEt2Ghp23ZR1zN4gFPLWEV2sEEGSXgX6KKbmba3I+PYAKUALyApcgyZRsTLIEIgPb5Ci2KliNcFWCClhkUmd3HBFYT0md+Rr+DmMpYJmxLgA70nGOgHSBc+iiubvJce8aB+uHmp7Eo64lyyPV0UcaqBFo7wpXCfJikRPQwgFLZLJQiJ9rQIY5cfgxdZrsdQio8ZRhm1KOG49AdvnVg+2+8a+ZVf1b28FBj5mIVTWBaTSUCrxsIfset7nlKM/wpP6QVdbc3X64Ty1aJ0j0P13hiP+2OtdvhSqAqRnT7IxE4dbDaKsyt5RzHp/imvgvjctbzdVrkB3B5On26l0d6Fi2IOJ1YrWPwPdTIA3acijlrJhxHkIuRdwI02Vbsa4DpDmD1jid8SL9G5smX3wjR2A9dxCGmm76Wwew/QmnNnt8A6WfxQZWejDcLov2ZDej1vlyiWtBNvtfn2ZXHHNgv810FXr4+eV7knQBSdV5X26frzdOEaVrh90fSkOgFwAHqZSFRSl4VV+ypvWYVkP+273NFvIwMre7AifV4F3EzkgEmj49Mp54kN9KbEJfFlEh3jPDLbxjG0BeNm2LfWIvbpqiF0/ANAfBFCy7Q8YyWM4VAe/twC+CKp6C6LnDZ5DJQxwFmDnE6wQSyX6Kj1YqcKk/gYAzP7PQdMB6YmMGI+HppjOz03jgW/udcO72GuLBtje8P1OXJ1DNZ6GdCuZC8Pzn+UBnSTQzVFVq8XJ6aX0Br0PKTLigegdyYdt/pE1NmbLHGsx+xO7dGgHKzqI1wDYBkApFJjc2YrOfM4umv4MKcSA/qBmdr0q3WOArjr8rtL9HwZdmrgz5k4FdOtbsRuut+8/oll26B0mSRly2g3o7sJbdyem5ntoqFHpZgG6cadUupk9G1pyf0aCV2kq7fz7uGAr3fwMFH/D21ry9w0t5Vu6mt83gtOpjZrhfstTJM8BuJ4weN3IzmaRT1r+cWRkoS0s/sCL1uOrh61CheJWllHJoUOHebcLV/qFWOme9XDEz+gFj9M9G9D9y9hn2P7+VOlqYCFYbmBs0RWpEyJuFWewAn2b2xW96fpP/Kt13NjHRoWvROMbakfSo3GzSnO2gY7Dk7wIYMkFZL0pJo8SlSzKNYwky4uTGVCmrU4+QsU7zm4S1dC/EYALvSFOF543cAr0ApVi4Gj+PvAhCxnSwi6isi1EXEsQtILMagIxRQ+UGTrNMedWNgmqggUjZCw86jilVAhwW9uNfTrZ31eMtkPkieVpACIJOgFuW112UbXaByl+XiY0ah6eNM7Qa+frqVS0x9NjbWXiXut/fLE9R/VfddKbdj2Le4HeTeCmH2LBwEBHvDLuaQEsDoFU34GY+wSOZHEY2MIDXbTKftCVDlrib41S/K9Uuo7S1eFl3H3x8oVWC6/o66+80r59v7llHP2HZe+lebaX8Nm9j1r2biSg+xiUOPC0ZRFOEEexldqdXW7PBpYJJqRS7Wb+8N35h7i8ogsXdNG+pg1iC9GtPqbO9SyHajete00PdAmzM7jcrBNPWE4klW4UFEM4iobwRy1m30v26fsNrWzZ4nYvRP2YseJ9/gRdcbqu2SWEke5Yle6G8eYH3WDRC9q+s9W/DKC6aEgrCxqKpnYs1ds0xdtom4ymtv/DVqB/M/vL8M5Wbfr79sTqfvb5sQU2I2237cxhJokbyg0AaDsuty0psjBmP2mug9tb5olYN4ihhst2VBZ/3zLW7pv4ul03DBpgAMDLuLcSgwMXdLYgcu4Chza3IDj9i4Y+bkVRWxTk9YnnDYEOcZwtlENROZgp6HIU4DeWSheKpFCvllZ94jvW78APdpTrSZjvhsJQGWQzBOJ4ZjfHrc9aGbzGmRpoaggewiZxWew+67Nltj09q5tVGfGa/WUgo8uDHrGg4YD66OZWCBPuywhNLTAVsNXQhY6Xa/SJMlFDD+Af0tKuH9PxN0BXrnP+avqPHY74QykGX19SZM6P61danboP2lWXXmqf/4OInqP/RPLJgNM+UoH3P874/WOWw6CTHUSl9GNbi5P/SnfsVr+vbxmAblp3nAYXfPEn6J7LI5BPhzO1Dw5DX9WxjC+pdKl2U76thoSsKhE9EOxhrIBRSMUiOlHpduDBtiTqCYve+5r94626Vqr0HValZkObMGmitzW8QCvdszO8ObtG2s9AF07yMwe6NH3o/gfTvAoBwNRUKziSCg5uN3iCTGngUmcDhlSeAaPZ9rP1v0L2jGzZBSYFoR9uGP+8VZ7+rrVf2M2+2TjRFjAEcBgKQlldzBU7Uwod/yQ4zPj0JIY0aL5RCWdREUsfEZ4dZwuOrrW/MqhReugLFtwP0JQTmeiBmWzPpWoYSfVNdRusinYqVSR0Q+Dsp+B6+UwzLkiNNl53EJXwRcPaW8UBz9m7c3rbD2FbGFGVYQvrgKptNRLFO0uiAEebg45Yngv5KDFkdHM4N9pmkSTxOU3GZgu/tfswxCk26kW7uD+voTdNMZp/jgYRhTEFCoS8t4vU/OMYBgK2WrQKwC1LjRE4FWWIHiQP3zC2o007vtoNjDiqS2UfTUiJxjSV9r8EuoqpXLd5rdVr0NSuvOQS++CtByzuwDuWgxLJDtKnOdTGspCC5hxujwHvM5a9+hTQ7V7PMunxpH1bw7LmfXouIeecPdeFW+mmJbCywdt8VsuyvqTS7VrPkr/Gb6BvFfLQ4HoinrXM2A6WHQHgRnCyIvHgjO1k0RDyb71ay0reVdxq1GtikzCucZWus1j0hP6/pl74Q1d9x4X+seqFXwLdm8b9BLqqGqUSCMA0WrKtIDWClPAAzRAEqBTELOZSGljXTnnarlDjCrewYDXe2PoHDGhhReE0i43uYvXmvW/t1vWyfxIgOC98vR1DuYk7rUVifHMil8VU9ok+XbTOh/sAdfbFHbdh+5fYk0v72N1jX7NLBHTQGgGDeT3D+D2qLpG3uUpWnC2xTQHjeOj1DubncDErMf0te3JZH5u8Y7FFx2NkAzWQkJFicW54RekxKZYYE2fJAJ4cwfDWst2ZoTYjfK19vXWydWTLWp1x5ZsHA/YM4wQM5DGM36sKlmpW8rYC8MxBqmpH8Fqo/hWwWQAFRSGpJ1BKaNeg4xXIouUaeVAmvwy6egUyIPpfA91sW79lvTVs3MKuuvxKe/e1+nZi1xtumtSOPmF5R9ta1pG2lnOUe/toFwe6sQMJE1Cl251ECna9KV2rEWTw0TkDynP5RBc26H7zoGV8gi73c8wuviYU70uMxfsAumuJ+Ih5wTLiOllGGCcpDBCOAnTjnraYvW/bGy/WsJKlSlidBs1t8owpHE9vJPd/EnQBO79kTKArrxVtsWXq8uG6MV4jDYAIoTqTvtXlhylVAcBwPgVSALiql2YRM/JFpgE6fL/gmFZWZMpjVhhn/5AZ/JupVL7jAb+RNMIwKS8w9BG7kibS/Ss/tiex4euzbZatC9th0VS13mSTCmAkWdAMiXAeAmW9NKXx7k0OtSn7V9r7K4dbq9mf2f1T/mblJ79qpZEClhz7tN0+upPdOrqj3TG+s90z/RVrtPA9a7fiS3sFoB+8d5FtTTruJUFAF2TFAfIJCS4lRJrRfGRf6ampFor/8arwXdZv10J7Zs1AqzL773YNxveBjJoHMHoeQOpsIfybC9Lgc4oI/H8DcSYLmYUrGsBbiGZeQbhlVbYKuQxmEVLAZrDMe6hsxU8HUhEHC5yhIQS6U46vchSPk5udXun61p7fq9PV/OHZWjv+sUWGCh9X/+jd29qNa+2BBx+x666+1t58uY4d3vay5YZBFR5vT3/mCcs89oRlHweEj5F9uOYJixmEyc13VS3zu7qW/h1Tad/cb+lzPjyXWHnOnuuCBt3U73CT/9yrdLPhdRO+wtC7D/TCOoHu82RAdWT+mhUxEu4nGnlJSmeLPfJXe+OVmlay9J1W/8GHbeqsqV6l+18NuvLUPXU4Ats710jz3rcHujKxAYR8Q0iZdO777Zprxae85gYJCgCqheBI1ZQKADgCqWiDJsKnIt8K4OvathdwW2YqN/nhSm1AKnPAVCpOge4MeeQKeKkIkX/JqFzNOFESAX0ftuKDOlvnud9Y962TbHLoaiRooagaaL8xQhrHNFME2/tkBi182OPOWSLm2ttRCkw9scFGHPzBJuybb6N2zbGB26db/23TbBgpw9MPLrUfo6SoOAHQ29sAAPlESURBVOacrmTN6N3WVLV4JGcCulJM6InlN7ElI9wmn9hoH28ab4/M/NxuH/S0BfXlPUCVBIyGD57AnydT5U9pgzdEO7tI1fwY0R2qsPk+AxpBVLyFWHyKTOtsIRj3uGRhKSm0SPkWLUc1UIUHT+AYDGtqN4x6yuZHbvGGETRc4Ma75OUMzeIkY55K4n8BdHVFrt+83po0ecxuAHTfeKGmHdz8guWdeBrABXTDCJilmMoOYwcb2pkYoTYWg3F5crdqltmtnqV/S1bcV1UsY/afoHvOVgp38cHppvdrZqlda1vq15DnXRtY7DfVLQKHody1VLYxXVCVdcBQpQPmGk9bXiz8T057nOlftLfehNMlVqfhww84aYp7PucZ+t9KL5xu7eiNAXujcbLg88f1+Nz1NKZMhbk8Zrfdv/hzwKYtAwad7GKSHYImARLIsAIFvGc5XvtLPxegAQcB0FDASinAdPWVAlyQCrgYPHKXVd1tauQyO5hxCA2vBg9YEKhGUzhPaTpP6vihMpCfgbdOaAHxoob8Jiwu2QEVQh7yLnHDkqYxm+HktMIwZyQv606ohMMpUTbs2HJ7/MeeduPUF+GACclUw0uvTa/TLTa8bzhj9378n89wDP7FHU2Bl3o4ORsPqRloBN40/DnbjNpDH3nyJ0BS5wb9eA+ZGo5QfBKv+feOAf//Go44m6rZq3L1HjNt286t1uyh1nbdFVfbq89Wt/2bXrS8yOegGIhkP4E2N6qd5URRSEW2sywMcGIH1Lbkb2iefdMALKhuqV/ca1kz/6QXzjnoptG4SPsal3gq3cxvSEH9uppF9AN0VenGwemmdmR72tFyoRVyo6l2s9vD171sf3uzjpUsc6c1aNrIps0WvfDf3kj7LT9dn+GNEg7Y3qlZny9EovpbTWe+xsLP2AqT0CvXr9Hkh00EiHzUwu8BXQ+4aM5RIQdiMBOgTDIHbEyQoUq5ts9jVm3MS/bMsm9tOrxvFFaAaitlUe2mYqQiP4RcGeYQEJmeKksZB1cALrP8PARUbrsqTgIVQibvKUmmRi4dQwMcUiHkWhiewdMi19tTC3tY8f5P25V921lheT5o1Nj3es4WYH9xcTndbtIPun7gnczvgm4pMeZ125EU7r0LdMyyOVRRns3r1NSbGose6P4XqxdOgm6WbRfoPox++ko/6L5g+VHPWX7oqaBLw9wHujEDa8Pj1rWsbwFdmmhpDnT/rHTPLejSSMv4/iHL+Jw8pC+Ie6ba9UC3GjloAGzi86iSGBFMe9JyY3EciwSIAd2UuNfsHdQLJe8qafWaNLCpM1Av6GL+b6cXziIjTf4T+FA74xJ177fEH7Z6c0h0QKZVABrhEoA3SNKwcwW6rkqk0lNag8aMaTQJiCXnCkDfGtj7ISs09DGryjbxs93zbH3acTkHuG236BCN4aYCwrIGdNEcfF1VayKTcPGahkOB4Upa3lRuMmAdT85bEuwwDljiE45nRlrXHdOt3IQ3rJBvcKHwSLS8ozwq4HcvKmfy93XAK+VFa6sx40PbnxLh7hHZgubKW1a0s5vBoNKVG76rAv97Qdc5Wjr2J9uBbvOHW6PTvcpef76aHdjygtu9WlQnwJf7WpWuKMPI9paNt27MoDqW9C04AOimdQN0v6xoOX+C7jnFXGb8E5CGALqf1bDMz1nhBLqiF/pXt9yNcD1JL1KsAbYZZKMBulkRUA6AblrCG/aPvzWwEqWKW61GdW3S1HEXNOj+2nDEqZ66Z5Mc4QIyma5K89lVCnSPppyw5rO+tIBeD1uwtK4ApAe6Pn7yTKDyG993TTgZ0bCFD57+lBWc/SzDFhpWYJhBErUZSKmQezkOtR+G1sOes5dWDraVUbtckKECFlX5CopcTIyzuQKclOwASCXhCZzpDMH5ugYdkqARYjEOz8Q8MT/BVmBo8+q8HnbHcKLfNUwBTxtAFV9QCgOGLM6Fabp7j84U/TeOF/RFIfxi2y3tZeEMWOhDyc96qEp3uw/5jQmR/stBN0fWqs4GJdu2bt9CpQvoXnU1je/qdmQ7oBsL6MZ1tvxo7mvkoLnRapB3sKyNrS1mMI30b+tZVjfCKwHd9K8qW+6sT84t6JyjZ7ugG2mZPZoCuDUt8wsO9tcNLB7QjRxQwwe6qBeyWBHTn4TP7Ww5JzhBGe3IinzDPnj3AbvzzhJWvXZ1Gz+BqGa5N12gle5ZT6SdqdLV+6eLlo5mVhyvtLMpNNu6zO9J1QnvKm2puvHIxE42hX4H6J4EI5pOGnAI0QgvwB4s/liTZXOes6AFz1kAWlunySU/7dqBT1qraZ/ZhAPLEJk5o0VLJcI9QckeTtwqI20pW+V/q/BPuGClMKh8cgbamfC6KTYldJk1nfC2XfK9Rot57tk0u/QAdAOHNbNAScxUcf/e9+cHXHG3pwGvADlYFT4TdVdP6mIfbJmAe6O8jDWH4fk1q0rPEyWicQxfA/C/udKVqkKnS420DZvW20MPIaW75ip7+7XaFrbnFbMEEiQSUTDEMhARQ68mVg1zKMTNbSx2SD1LQbWQ2Z3JVIak0rpiBzD3z+GIc7ROeE+jRlpmH4Iov4Y8B3Czvm0I6NawSFW666EXEqAX0plKS+6IeTKrYwQjg6ltLD3udSbSmtpdpUpa5SqVbPTIIf/VoHsynPJMoCu4gkvMRDKVocrRNW6y7ZMfR9vFw6j8AF2N1mr0V7rc3w1IAhzGch2oyhsB2ZmGLy4mLeKSiVS+GpH1qyJmoCBADaBx2YLdW9iDkz60GcfWWGxWPG5mRAvRaEuUNSA0gyw2pcbIUJKxQNflJ3kjyFF5SdZz+2SrN/VvdskIjQoDutPQyzJgURDPBjc+PAw9L7K2/yToCnCDeP9u2AT52G3TX7Zhh5fympUf5tgQl7WnKTgpGRzo+nQb/92g66X7CHR/XLPKHmjEZON1V9kH79AkP0IMeyIj/cnQC/HPsGtBgx8H6MaSkUjgbNzQepbEUEQmjoPpPWriOIaqaVG3c4o55+rJLtxKl7HNTETxmd1Z3boRTNeduJ5va1pU32rENFPVRqNeSERaEvcE8TrP8HfUC4m4FUW/Yl9/0pLo9dJWrkJZGzqk3wVNL5zdRNpZBFO66hZfUzr9MgFTvptGo0buXcxAwV893pWqsIAmvs6yc39GTlTVn4xpaFgJ8AoiQ7uYwYqLJqD1xZovGD63wLDWVhhaI4SKOFCOYgxnXDHkSXto0kc2Zu8yGmzydaDgQVrmmmrE4WT5YuOVYizAle/vgdwYmxS5wUoN7GyBfR62wnOgFeaTTMGYbgF8eS+Z8JQVxpc3QByz3MjOFad7qlLBd9xU4QpwNWyi4Ymys9+0xbGkStMAlNlDmvwc5M2Lr7EKXIGu/vtvpxfEoDgTdI7DD0sXWb06je3m6662Lz9qYqlR7wK4jPMnIRlDjZQVB9jGU0ihxc/G1Dx2ONpcxn8zvycvDdBN7gPNsKLvucLJc/o8FyzoGoY3WSPIR+rb2DJ6NrWsHk0soWsNdLp4L/xIVzMcHjeGiI9InMbinwV4OWEJrSz1xIvW7bPH7e5yd9tdZUrawP49vYv5AqUXfj/oeuoFlwbMRS+DFyl4nbcp2/LFMdus+nIUDNqGs80vqCrNt+0+K2AS0PjyzVyzzP9wAMQwATK0QjToCk/t7MAvkOrXr2oogFdCCE2tYM5z4PBmDBi0tcILXuBnnsI3oY01nf6VzYvY61Jp09DcxpPykEx8TAYAnEvWG2miehMWmhtnI46usMcXfEczkIoZ+iCExmDRqQD85KexeaTSHYcNJF66BQHfIL73a4qFn96Dp7Q40zFwVIyfknHHwvOwcJ4QAl2M2svPecu2pB3mIuQEKLWDazFZqRzyJ9aXeA+q1b2P/95Gmt/aMZdJzAUL51qN6vXtJkC325dYOSZ9yE61E/cw/gvQDFnxnchYA3T5nL2dSncExleYXmV+Dx5Q5Sbhs51KnNf5+HHBgm4+SaLpbEHTSYzIpNOd0+shS+hWyxuOWI7ZMT66OTTPMk+QrxTfhdWRrUksoBv+gvX6po3dU76cFS9xh/Xt1eN/HHSl3PwJdLPZzsZzp7tGTjp6yYxj1nJTLxQFmryi6SMfWyq1M4GNgDlQPwfI+qN2gsULy3hcGl95IeBOdvFIRocBvSKTSIeQLaMASqO70snKlFwSMr5WgAk3TYEJlANENVAJXzW4i70wr7/tDD/kqvJURoWVLKyhhzyqXkwcACzSGhL32DNLettVPQBKTYJNY6iBavrKYUzR9We4YbgcyJ6y4GldrPCU55wmWeAaxOsMwpvXKSrkEKbGn6bz5NcrN7Oz0Cr/TJOL6iNIC42M1aFOCpNYEcTQRc0F79nhnEivzEOLnMqKl+y0yH7QVcPwvx90ncSPj2waoDNmzrD7q9a2W2+8xnp2fQQj+Y9Zb3ALjKeISqCgShDoQiPGo9ndzkTaCCpdLB2zemLxSqWbRDJ4ygb6NefhxwULurncUGEzP7b4njUt97typIA+aIl9m1p8n5qWtwCXsYNUt5HwuVEAMPISC2NOOxwhNaA7mRu+SpU77OrrbrOu33bntHhn+39nOOL7U4YjFNfjB10vOiWNqz+DphMxD5ZAZM0H2yfZpSPwUgBsLubYKWkhhLHWEDr9IWzH3WirKliNB7uIHGgBwEXAEjBMI6+tHNheNfcFK7aIEMaZr9gtwzvaVf0etSAZ4wzDm2B4O7t0wjN2MXyuG5NlSitgLNwqo7ZBk1A08AjieTXF5uwc+Z3BQ9paqb7PWPdNky2a0MwM0mV1DpXHlavIdD52p4baq+sG2TWYhAcMwWZxOGO8TJMFz+P1z6TqHP+4FRnT3q4YxwQZYCv7x0C46yBMsAvjAFZwCq8HfwnXZJvS1i6a8YyVmfeW3UdUVFHoEIHwry5AohaQg7lRaf6tvCAKsWO4lIigEBn0DCZ7bvLL1nXXNF8oo2ZVAFtA1wWXavfh/c8/N/C7JWPn9XCEL5wwJT3DuvUeTFxPA7u39G02pPuDqJXeos/wjKXHALZx7VhUoRmSKKTinrf0TU9Y2OCqUAo1LI8ggxxie1LZHaVv88yszrePCxd0aXMeXfC9xX7Pge5W3PKGNrYkDE2SCKfLn0ti6L7nnI9uXiSrZBh6vqNwuqHwQOHP2cJZT1jdeqXsmmvvsA8//hI7Q3lMCXS9qbT/PsObs+B0XZyxYsW9Rk4qSa9IGTgWOTaOGBkZlQcxJFFIxjYArrwEHOgCxKr4vPFWny+DZGCAcGFog4J8P0QVI1VvYarDG6Y/b5V++Lu12trDOlBB1xjzhl2FHaIq1yD+XYiL0mlrlwBWwYBvgXmdrOgiPB0wkSmsClPRPLKQ1O/Fr+Cyvm2t5fzPbUH8NudOls0Nm800nRpQEllNDl1r92KOo0o9YApgPg2QHyWTmqY8Xxu7eHonTGh4bQxDhMi4B4ANFvBqEcEwPWAgkUFwyxVmvWGPbfzOWm/vbTVWfmJ/mYbbmZO9eR4Uv/YIAdClygiYzOvGB7gQ76kQTmxuVBoToHoz/2HLEnafRFYv2NMJx38RK/6bG2n+RNhEhl0++OJ7q3BvfatRsYSNhkK01Ne4Hp+mJ4MSKRY/lUTSYJLo1cS8ZBkb2lro4CqAbjXLH4APSy/MbzjuKbvnnG94617PhQu6xKScWNKXypaD3P0uy3Wg28ySlQg6uzkxHpyQE8hJQlta1lE43qOa027PCOFzthIf1uZNK9pNfylpf/vbPywy+rirJRTW978Huqdwui5WnGubo5GsuBk3cJBn24niaUe2VwAUjnS1QUpmEE/rezhu01EJPvDR1pzGmAC58PTOGMA8jeIB4BkOlzr8Mbtp2vNWY+1n1mnXQNIpRtkLawfaXdNfB4QAQ7b/ko8VnUzlqcid6U/axbM68+f2WEpSZfNwE2x4GgRSdYZADVyFuuL1bWNJbYBMSCERQ+PBvI9QHMv+tm6kXdpTQMu/mQ5ITmsNd9vWLqfavAT/3SLDqWCVLoEFY8BUKt/ZzyBho7rFISxoQDMrjYl7xx+72fs7R9urP/a2upPfwqryac+aUbTDb4Iux4D3ESzdL9RCCB4MhVT9ygUNz4Xg/o/Yk4u/s6P5nj5Xla0fdE/P5fOjx38z6DoTez4SMRx658MvrVy56la/WhmbxoJpKa8CtO0tM4bpUkb68+KpdiUhi8RjBYOryCGM/vatafkD8WHpfb/FTXzOEg6t+hN0z+URkFg8Zs1IspHgc3uUs2xAN3EQcTz9a1nOjIcsfycnJKyjZRxraRmHoBgOQbpjCWeA7tYVL1jbR+6zv9xwh7344qt26MguB7r+ZtqFXunGVqxqJ4cjKsns5iwrXYYjdOGr558sXleyMb5G7Wjf75trl/b12SfKv9bfEPM11VTtimYoAN0gtUFBqlpxuEGArdP2qrJj2x4AYBYksqbokMft1snP25N7htn7+yfZl9vG2csAe5kJLzk6QgBYdHYXuwxT8kJQEIFsx4OG0siTlEzSLnnmzsF2Us0outb3zXrXfiTiJyML2VWqRy3MCt9MksW76IxlvQjITQX0UEpcSoV+mdzQBICAsRaLQtOopqeQUMHr07a/3MQXrcOa7tb16HTrfniaPbnqOysxmhQNZIoBGLh7nO5ZTK5JCaHjwM8W5nMhKutAaYJpDN424mnrtXMWumIWCU0m/6+Dri/6KDYxwV54/W0rddc91rLRvbaYHYglvcRAxGOWTaWbG0PCt6pdpKAWhkpp1eMWO7SWpfWrZbmAbkavKhYz7XWLC9t+LiHnnD3XBVvpyswkASepeAxTsntWsMyhD1gCneC0QbUta+oDlrf1KXLRmFY5+qhlyvh4DxTDASreE51t/9qXrf0jleyaK663p556xvbu33rBgu65Go7w1AuUh7JTBAEUxJgtXhTzFX2sjN1t1aa84yU3SMkgKkHA6yRRXjKveFtVpxdP6OgqVeWVOZ5XulclNsiRyyXv8rPwuIHQFUWwg7xv9tv2HQnAy2LXWd/dU9lyv2tX0GALwPymyHCPQ1YjSwblhahug4i60e8PVLULgCoO55pRHe0L3MVSGAN2CwWyo7+vHmMFCYIMYOLLM2J/worI70H0xBDAU3E/swFaKAWpKK4c0t5u69fRnpj+kQ0/ONsmxK+wL49Ntfrz/mmFB1Kdyh+XqjtoFpUwsUXu/Z9pgMIZ5hBnRGV9kX43gyAB8/idfR+yhzDZXp9EJhs6Y6/K/d+udP29wuMRJ6ztU09b8eKl7MlHq9v6+RRQKJCywlpYXgQTpoQR5ES3pV/D1w8/bRnLHrGk4YBtvzqWM6CBpfak6Jj1jiXHcGzPw48LF3TVrT6wxBLg+LL73GvpxFknEA+eMbi2ZU6qz1QaYZQHmc8mnDL7MKviDkLtdjVD1dDBjm18lZN5r11e9FJr27aN7di13ge6XjPtQqp0zynoamoLAMhF56qprkz+nqdIHUAsPDPG3tk8xi6TeTcVpxskkHZXW2xRB/CgIYCjH3RV6XqTa54dpAy7NVQhcPbSeuF7aTCFYAJ+JRXm7ZOes9aLPrdJUcttedwm+/vi3lZiEOA2GLAGZINIfg6Cdii44HkLgrIIkIwM3rcwja4CRLQr6+zB6R9baIa3Vd+ZeMSazEDqNhA6ZNbzJ/nmIBIuxNkGjZLngUZ/9RrRCcOvVhj+gn27aYJtTNlp004ssycWf2lX06wLGMJCo5QMKAW3kMh4fKYGRnwNxN8CXjXh5J4GjXGJU0Ko4n/ULocS+XDHFItDRSyZmIoI/3V3qiPX6Zjx30wv+PrZtvvAXmv6SCu7/dZb7fWnG9reVS+hPHoK0/Lm2DripRKhGK629Gs6W97eJy1zYStLG4VcDD43ewChlL2qWtLCfyIzO3oeQu4FzOnqaGaFbbREdJeZ/SpbKqAbT3MkU9uM8bUtZx1Au5dgSpzmcw7hNLaNbKUtEPJUuzHbXreXOtxvV196mTVr9rCtWrMYDv8nBcOFBLq/X6frScac9wLmMRk5yK1oUopmyKTyzYRiyGfSKz0v3eYh4G8881My0qhWNa4rU3OAxE2WKRJHgAq1UIRKtoCUC1IyiN+VnwFgJUmYfkZG6Er0LUSley2KARl+S1GgcMnyxK73I6FhV1a4DYxehjn5X8kco8IdBEiiKAgEeIPgiANYbINJi7h0ItKv2YwLA8LFhjxjS6O3qka3cfuX2V0TGOpAtRCE/lb2lFoAiqIFLgKVEDgT4Bbgkv4g2uShBZ9az/AFtihnr30GpVB2BskUQwDI3g860BWPHTLtKZqCPN8o3pPzFj7F6vGXmmm8d/lKqMlWYMgjKDN4n1AnQbjjPfbDt7Y0dicbCRqWXHqnXnP/s6DriO18W7dhtdVpVN9uuel6++C15ha++a/O2Cb/KEUT6RE5BM5mn6DSJek7d0cHEiJaWPboBy2nf0Mq3UaWCOimLkVihqHR+fhxwVa6Oph5sbsscdKzlt4fuchwJtKGMyQxnBHAMTWI8Ghjebtbk6WE2fEhVAzbSA9dV5fPTLfsecs+fr2JFbvxJqtbp7ZNnTaai97bRl9ole65BN0sRYwjTM8Xl8scvDwAFEGejgtJLuO0kTnx1n/XPLtz/AtWmMrtYpIfCmirL9B0Rt3y2IXDlfhfPgpSNVDNqvEVyGfxvgWUoEBlqrj0AkrnFQCL71UFKC0udNHtY5+zZ9cPtAnpm2xB6m57a/Vwu3NQFyvQHUpA0TyAX5Bib2jKFWbbXlSVJ2m71wxuZ723T2VKLd4+3DCBZpnMbPB0AHgL0s1WpV14wCMkOvB6Z1OpYkp+89Cn7IMVg2xNwnabmrzJHtnQ165QLLoUDoDl5fIRHsV7AuQF0sFQGhczSHEZEjfnnfAr03l+2kH0RxDgWxA+u4DieQDdEmNfsLHHl1tSJonWdOqlsvgTdL0mWh701uIl861KjSp20w1XWdd/tLbEnUyjhTPye5yG2mHGf0OJ6+Hv+dLib3nCMmY+bHljHgZ0G1n2QIovQDd51dcAuKdKOt8+LmzQTTxgiTRj0vpXAXA52CMesuwRjACOIrYDcj1vZ2tL29fGMg4wjbaDBNFVOJIBvDkH/m59Pm5v95S6yyoTTd5/QDcXk3Im0HUyHoUX+h++5pv7+6n/nfoz7nvexNtJKdDp3//Fv+sKPFcZab/WSJMjARE9muyn2sqk2k9kuCAfDwZMaeUbTtYC3WTpeBmKz4d22JscZpWmvGHBg1rYFVSZheBuHei6qSuvmhTfqkowBFAqSOWrNF6Xr8YwRCB5YcHwq0GiGhRmKX/e0eJ8BaZUzARKqul10ZAnrMO8rrYsdJPtTDtqn5MoUWwwFWsv9LuqKqWcgJsNBGwDqZLlRnYFtox/X8awRGaYPfvjYAvkOQIAx8KD2+MFrCqb34uLmTLbggDBiov/bj0OzrA90bvsx72r7JkFPazoGH4/CopCoj6gEwrNZEqNmB29dllOiod2gw2qeH9pOMI/fec3u2ERKcSic5EoECVLoDXusKWfHcg+IRd1S01JtzgWO2lz/RTDrykXXCHIRFpkty/t0I3FLOWeCpZ8770Wc19Vi7mXfMB7qlh0lRoWfW8Ni7+7ksVXJi2kYnk7XuJOC+/Y3jLWL3Nn+z8V1+O/P/7lPjmr690D3RwUM3PmTbeKVcvbjdddbt9/2MHS9/4TKYrCZolf34/W/hiUYiggfIzBiE1tLV2N87HN0eg+aFkDG1tcz/sscfV32r+db3jrXs8FDbq5aQftxLz3AFuy0kYydz2SlW5UA0sYSTNtBSshkyrZ21tYzg7+vLWdZa/Ho2FTbSiGF2xOv2esWY1qVgyy/q0P/u5SCbKp6PTQRZ/DaKkergKB59XXBE4yU8mReF08nLbeCl9Q119z8uncPFw0OZql9ZDWuVvlMGiQjSeAcq+oI90j70wXolv2zxZ0K1rcvVUs1vc41dbRKRf0qHyfxd3JDViFkL++DEdkRvPeCDlHeifo1XvU+xXwilqQkbmm0+QDkO47Hmq0ZQC8Qw8vsiazPrAr+gJExK0rfbfAXKpKAS4gI6WBwCWQGJsCKB0KUAUXUBWs5pN4VKpGRf2EMPobzL8J0lgu3ytAFRmCXCtoirbhj9uVg9pZTSRa/Q/Ot10A7/idC9D1Qhn0B3hJApZOVnlrwYB9MJKvonC8Tyz40qYlbrDHlncDXKWHZRABT4WLUExcpKYbTb6A71tZg/Hv2uSoNbbHQm3E/rnWdNI/+H28LhpfRajAL+XfFNI4sN6TzMwlOVPKhR5KlJD5uIYeVM2L5xW/O5r3zHsP4f3Je/gKUSeAsDTLhWgIXj/8SXtkcVebHbcZC02OfRoSN5QWKVwvTirm43V/k16geov49gvbf0MxSygP6Fa6z6IrA7oAbnyFSvz5fkC3JqBb+ddB1+dedsY0B1ZiVZ66NjSsoUSOHF0LvkeuRufdnzWmrFw7DdZoKvAU281TCo4z/T7dNMkpsdZv0BgrU76W3X7T5TbgS2iDI68BsIDsYaZL97ax3IOM/x9tZdlEsOeuoNId39Iyxz5oudz32UPrWtwQBqWQEP6y0vn/Pw5f0KCbk3nQjqzoYRHcJPljG5qNxuIRbid+5AOWuwx5GFsP2/yQ2caWlreJVXFLKzigemZwvVvGP2ddHm5oV11/m7V54UVLTMRAR+J6z9DTAZAfgJVQIJCUf2u6XKwAqhzlvihbSwWy5Kxp/AyPHKrEHBlQO+8CHvp7KiYsqeR9Ab6ZDth+Drq/ehkIdHlQdDqv27w87AyJKfcNKlny4il2vPb9Fnt3RYun0vmZh+6psjH+HF8ZUC5VwcIA3ag+ZKSlR9I0TyTlW0uAFg75zspZzKvI9X5PAoEvxihX6gZ3JefbvKPr7MHx71kR5YcBmApkDMS8Jpiqrqgi2pn0CpgE6CmKXKm8gK9GagvIzGYCOtcJ0AXjAF3AMJgqUibpqoo1TKHEXHG/Lr2BCbJ7J71hU/YtxcIxxqbB1d474RVP6iWuFH61sDhkYm9CqGIrTf2rvb1/jN0/520PKGfIvAafXF5jUarUooM6Wc0pn9go7CH3pB+zIUjh7mPwI0ADC0zAFUDDWwTQL8h7kaQsWAuFuGml/br3JO9dDTt41o9BRKgXQFGh5mCQFhx2ACGA/6XQKFfC52qxUQrxFf3aW7s539pCIt9TspG1AWa5AG4eC7XfWvTMoKRJ4Xg70fVz23f9HRZdtrwlV65mUSyqsRUA3fL3WnRFQNhVur8Muv/ORFoeBYOKi5Ogy3l3gaFuf+QNn2iHlKOoetlRujo8l9YgBvMAtBbtfP2A7oPTEND/Xn+iVXRd5VpEzCF7571eVurOh+ye0jfY+D61qHJRKRC7nreHpvjuxy1/T0tLPdzM0nc9ZvnzCKnkvCeNg8+dVNlyRlW3WBb0pIOL//+j66+8ggsadHOzjlk4wvpIKo2ccY3MxtSn0n3AEkc/YDlLkIhtZHXc9DCfW1k+aoasDc0tezOgu7Ot7Znxor3Qqq5dee0N1rJjJzt27JirNLTNc6ffV/k57S58rzjfXBpMytQSFeG2gypG/dgqUFY1LOUVlUSubPn0F2G4rtQ0OcnQNME6URfh6TfYL56fs6p0zxJ0qYgS7qxgJ6rWt0hANw/QzcpMwvnQ5eJy0/AeAd5TX9epPKN/RFpjqhwIS85OtJnH11lL7POKDAUgBzNiO4mtN/TA1QDRFVSVBQEogW+Iql7JpqAZCsOXFmaSLHgkYATgumpRPgx6nObT4EZyAb+rBrSz6pP+bt+FLbYjEB4zj62wMoNRNgxo6gYwCqiC1dgxgxI3Msxw/7IPadD5fHgB0SAGEURnqCnWeMy7NjFqk62xCPtq5xSrMBivhf6SswGoeDK4qln8MhNkARjsOJBVuoOoE1XrUj64h3hsNQiftIugWS4eh3IDc54QNexctDqPOWrUPWRXd3/cmi742oaf+JG4eRY61znzdhNuIMCxVqfQVr/yZ7f5yQN0vwV00ZjHlBPo3g/o+ivdihZdCYrhN0D336EXVHjkygTeh5nuepee2C3K3vXv+s+6vl2KNF9xN4C+xvuR3FAclfS3ZwW6eXYobJc9+/x7VqpkHWtSp7T9MI4U7+PPoLuncNpJhYsKKY8/Zx7mAQDnzm1tGUj50iY2tuxJ97PjrWVxU5+1lCPL/wTd/8QRyMuJsNgd4y1q+nNsMR40G9fAcqAZktlqZCMjsXXwQBvoeK6jwl2H49iaZpa9roHZ1sctfDFZae1r2dVXXWkNHm5pa9et87GyP29qeBecRzfkJrElZDTW3SR8XTViqpIK+KwprlTgK1nNKFb+FGiGTGVdOfqBB+VqPp6JuVyMubrZdNOddnP9yzE6h6CbWLGyJd15j0Xe39CifaCbnUPWGIuIixHTguOjUU5/XQJfB7paeDgOWclUalT6KekptvDQBus0v4ddM5QtNjppTVtdghb1eqawrkb7ehlVXxGUBSFUkoGSeSGXconCUwEtRns9XwOvIeUevqEL5znrbCQB5wGSh3Ww8is+sXEYkGdkR9nwTVOs2BgNRwCQanCh6S06hLFerCELo05wja/Bknrx2elq21qZKa8S3b7YjmHz2PfYEis7loq5B+oE8cnyRmB4QvRCMJriIJpsQWPxR9DfpS+WEkEcNQuHaAc18KTgUFUrOqEwIFwUKVsBhh8cUKspOLqZ3Tn6OXthUV8bHbHGDgG4GYregWrKTSNsCKN4t+DpGjtL0M0l9SKi+5e2/6YSFgu9kAi1cEJAW4FF9Z5KFsPfBbpxv0UvcA3KHP1Mv1MLsR7e5sbXz3Clrbdo+B/OjtHt9vjZVAEtP88seV46142c63ygfer1fXql6/2SXNu8a401bdbJ7rjtXnu+XQ3bvZh+zGEGIjbTKNuKNGxrM5rhaPMPPWZZVLo5s1pZBh7IGZObWNYUEoFHkQo+728YXW38T0DOOXnOC7rSzc9LtLSjCyxm7muWOh4aYaI43fr8+UFLn4umbzXAu57Pax+xHDx2M1ZyclZREW98BNu3l+2rV2rZTddebvdVq28TJ05yvK479V5Qk9f48n0W1ZAHB5eP85a2XVrnMwDcJAIT04mGEauVTxMqE84zGZBS1SsaQQ9F4KRr0ounS4R6iGNLnyOA883Z/yqHd5agGwO9EKdGCjTCrz0S7q1syaXutchqD1h0b6/SzSZyPJdxX71rbQfFVfs/fqniVWKyXncM/gZaUHQ3ZXM8doXusU9WDLdKY16xQv2Y/hrYCEvG5gCUHLVonjl+VzSEOFbxoVSMM+FuBYbTJBejooUXFjcsaZZ/vFYTbI4fliaYijJ4TCerggxszt5FAG80RjET7erJNNc0ZIG8KxjtrZ5XgB7C5Jomy1xEPBaOJSa+bAPDF1sUytipB5fYfSNfpfJlkeBng+Z1cWPKIXIQk7cEgK/qVY9L0AdfMrkzci/+Dkcrc5yC+EQUYXjjGuSKRZzRD79HcT+MGAeM588sANcOamt3D33aPts41ranh/J7U13sTjYLVXpcLOY8SdBXqjtdbuYZAdB/LeaSmRHZ42s7eEspi6twjyXQRAtjFxNZATqBhTW2ijjdcwS6XLuuh6EFV9e8ql4Xpcx1woKRTyJzNo9EKIgk/p7J7i5PVa0KCnlf8FnUmDQEHmn308e/gK77Vo4tXbnQqtzXwG6+5ib79K+NLXL982b70dxvQha2CdDd0tTyoAlz9j9u2TuYUJsGzYA+P3PKQ5Y+tbYljGliycu/IQH8/ByM0Lu8YEFXcKicrNzYDRaHgUryRGiESY0sZyzBdBPx0pzVFJK9udlaplh+xI9z1WOWvpxVcWkTy1/D1zY/Z0M/qmvlil9npUvfZ127futSZk8F3VMBSJWuqtOMtDRLxjYwS1pW1/WnEUVkjLhWJS3IdVrbL/9HBmCdApinK0qbL8orVdZ9oifOKBM6S073bEA3luSIpLvYftZobFG9aaSlnWChQJNLieJnQDydxb/eGH6O10+/JLoGm2/H6LaX2RaTEGbTDy61J5d0t5tGaWsPwMrrAK7XVZqKGtcYsHhPnMcKaUJLCgBVqhqe0FYdKVgheTVID6vtu6beBLpu8k0cr4xx2ljtcW/Y1oQddiw/2p5dN5BJsg520XDphcW3UnmiFLgIJcMVw2jMDWtnV1ARv8eYcWJ+vC2K2mAPTH7XCvSiCqZCLrT4JUaAO9tFUAOXknZcyFlPAqz8WTIzpSAXYNBDgx+aptNYs+wngwDnAqgZglzKhBYSXivcb5GBre2eoS/Zuwt7swtYYZGZsW6BdkSUFCAp7IeSmfeDP/f6BN5uya9s+a3qU0fcgW7Prnbo9tIWdw/qBLj60HsrWeQ991kSf46rWh1eV6D7+9ULcp/Tbk7NMkeD6KGmMa9dPQrJ3ZJTUiyGsM8UUW9aPHiIfsuEtsqi95HNQq07xVcv/8ui7r8H9I1MuO5J0yZYmdIV7cYrL7EBnzez1M3PQgcSSrAVS0eKpcwtyMM2AbZ72hDTA/hOfsiyhjZxoJsypZ7FjSeoYONQru+IPxtppy10v/uvOrkCi7z0Axa/+nNLmgyNMJkG2vhGgC5aXGQkuUv52koAdpVA91HLWsaWZHFLy13elJPY3ub0bWgPVitlJW+rYC+99IqdYPxQH7oQTgcfVb/K4UoFRNOpVHO5oByhpX2VBO756Vx48RQCHnC7MlBJAICy80lVZYtEKE8qB1UE6gw7rtgD31+kGs5hpRtdkWZbuYoWUaeJnejdw4Eu9Ti/1wPd0yuRUxecn16b91pz2TZmEPaYyOuP4zVm6BjoOTgGW5IPWl/UDW3W9LZyNLNuAPAKyrOBnLXgQVANcJ8FUBAES5IlJYCmvTDCkZ+CpFkaCy5KPE9hAS/NKNELReB+Cw4HnEmPkGqgACO5nZZ3t73QSxuTD9gTc76yiwZ6sjHxsgV4nkuHwAX3bmvX9Glnjyz8zrZyE544ccTazPmMf4+ZDc9baNELDuAvRllww8iOdimccLCGOkR5CPTVzHO0h0BfvK6P5+V3OIMcNeponAX0a2k34KPwwNxP7INN42w2TcZjiWFajbzD6BzcfBWidgiqFD0YJqWDZAs00GcHusqPiLfI3t/aoWJlaJxWtFiA9ug9nFeBLlVv/P1Ixs4R6GZxfWsy8eRSrMsdwM0EbGX9mcF7SuM+yIQuEU/tOF7f42c3kOLjfbvH06+rU0E3OibSunf/zkoVL2133nyJTenbyrK2MIG2CV53GyY3G7mHtwp0AVwUSZnrmlvuJFQLgG765ActYXJ9i2VHlLFnFrdf6p+g+7tR9rQn0MkVj5qXH2lJW75nSKI5oNvIcic+CL3Q2FKnIzVZzFZkGQT8CjjdVVAMKBpyFj7O15lMo8G2AXB+7pHqVvwvd1vz5i1s85bNPwNc10TzjQXrz8lUu6pYPUzlMsMNKZt0WaXTHsgOtxlha2zYtpk2dsM0m7h1ji08vNr2pR9ne+W7dMWHoXBQUy1X3WufKuCXK169ubORjJ1dI+1E5YoWdU9lC63f1EL79oBTDOcXaLHQjaxqxocCv3CiToKuLmMBCGVuHrE+SQB2BMAdTRZZKv7GOVQ3oiBSAJsdCcds9kGOx5Z59t6SYdZi4sdWctDzVrAXVWFvhhxogglwZWZThOpVht6FSIpQVamBC02vBWv6DK3s5VStF1N1BkyEpoBvDcTf4dIxT9unOyczCBFnMw6usoojXybi51G7eN5zTkkQMri1Xfbto/bgyHdsetQWO5Sfal8sHGVXY1oeAPURgudCCGnDQfDMl9LUu3YcuWxMvDk7R/HNmlgD9J3HArK0gEEsDrjYSYkQOLCVFcaIpwSmKjXnfcgC0Mu6b51hy8K3WURWnOsBnASXkxyo7/hKAEK1qPOfQ0WYkaPUYk+m+NsPoZkHulF9utmREuUsrrI43PvsCKqFE8jFkqpWs4TqRFY5euH3V7qShmla0ckbJR1TaCkeyymYxCdTTCgaVA+5u21OPmwT96+0/pvm2KDN823y7pW29vhOi0yO4t8pq+6Xd1Gngu7evXvt+edetLvuuNMaVrnVlrMQ51Mc5a6mSNpI7JYq3G1N+dzOMjZDF66CUgR084Y9aCkTGlos4/9xs15Cx/ujO9g//43nGoH+7893wdILgj7VlLoIk7f1sYQJAOykhpY7pYklIR9Lnko3cyEn5AeUC8setfyV+sxquaC9ZS/AEGddHdu/4GH757PNrNh1Fax6jRq2ZMkPrmGmD7elBmDF86qrrzOYrmrX3UT8BblPPlurZMIRN6QetG/2zcTA5AsrMeZ5+wvmK6WYhqo99W3rzA35/d65tixmL1vNBBcT7rZoAm2ff++pU3DuxvPftqfSC/K6PV0y9sNUC0UyFleeG+xUyZgkRI7fRUZUUYMRVe34veUt/K6yFla9oYV+/60PdFWJyzDbv3389QvJX8HoBsz2V+Ycigw4vmSaavHwvInckHn+7vUpuvRYAG9l1B7rvmGGPTWrhz0w5QOrPet9qzT3H3YtaQ0XyZGMoQlnQoNrXMBAmlsMKASwVVSDqxBqgcunPmNFNNU2qBkSLRpow9pauVGv2KTw9RbJ7qLHunFWDIrhGhIgQlSRDmlqt4541gbsmGsxXCljjq+3O8f+zXk5hKBOUIMsYFRL/oyhjkaURXPg/BUwAp6Xr2usWDrfQKrqSwa0ttvIZauKL2+rGR8yRNHV3lnWz4ZtnWVLTmy2Q7mRFAAez++khoBTDudYBW0qf86Qp4UPc8WbZzrdNrSUVDBQUgrT9APuqQMGPwNhXZOuJZVgid27Wuj1JSyuTDn424p2qPw9Fi7QrVbN4mvW9DhddjUajkjQcETJU4cj2PL7GmknFwb33D8Hfb0O3WMC3Wxp1tXL4DwrO0/smVzojiUn2qqIg/b1gdnWGlqpwujX7S9DuvB4xu4c8Kw9PO5967dzNvl00f8ypnB6z0CvZe3addawXiMrXbykdX7sfts6Bxexncg+V1IkrUC1QKWbvR3Q3dLZUjc8bmnLkIlS4eYyiZowtr5FT6pn8XNfZ0R4i3cP/99x8T/6Ly9o0NUqyybXMg6PsXjkOelTGlretAfxXmhg6VS6mQuYUPkBMF7enBOHvSOgm7uArcm8epbzY02LWNHaerzzuJX6y11WvpySgUfD63rR3gLCbC6wLG4OVSSSyPh1iZZMhRgvHjfborJjrc+OmVZp7F8tRJpVpRrMlNSIm3jIwy4E8cYhneyhGR/b55sn2cLYbXY4P+ZkNaTK0DXU3BAGD35nnl/ny7YzC4pCyhsl9WqYwagqxWrogopfPMkO1alikeXuYTACnS7yoZh770OzyVbz3vstqVI1N6UUUaGiHa9FUjImIqGvvWzHp43ibtKsmTSUevgWAWmBVcy6xeyUh29ARNW9Fos0Ah81oeY4CaVY8gKz+YdKnBD0OLkQCg0BTDo/lyqtMc8o/lLV8XFkT7tTjtqc0HX28tZh1nZtT2u+7CurNvMdKz3uBbsVLvbqwdg/DsRmcaCy2VrSlGsNT6skBoBY7mCqjPs8Zh1X9bIw1AwxKaHWadHXVmQQ4I0uOATQ7PxjLwvNi7MD8cfs4cmfIklj2ozzUpAUioCRojUAWTf4QLMPML8INcIVgPYdE1+yqvC+tae+b63mfGmvLu3n0ilmHV5lO5MOWCzPCWvpxbu78XEdMS/tQaPTbqxXgMX/JbMdF9+przlOn2Mijj9b/841JkQ3eNeXFyDvcah6uN6AHnoy36rHfstCpw21o61bWfpjzS2uWnU7DPAeA3QTK1e3pPtrcw1Ut0Qq3YRKcL73ALrFAd32eBSsW8pZ4LU4zTe/T5WzNOgqKlRIOF2t9/BkYarIWUTQr+cpScT3EZmfYvOOb7Wvlk+0tpO/sauGsCsgBUQDLQEabBEV07uxBXd72OpO/6cNiFxBEjPXro7LKSqZU3eR+t6cuQutRMkKVq7k7fbpqw3t2NIu0Aro7ZcCujiJ5RO1nr2V+3lDaxrhJEMsedjyp0Ejjm6AYonFhkZ68tJPLTfuoHe4zlPUvWBBVwdUHtv58IiWjfHNtvfhcx6w/KlIwqY1svxZdDOpZFOX1rHMleh3V2GSsZRMtbkoHBaQo7aivmWsfc4mdSWjqvRN8LqV7I2X37bQ48fcxZFFVzYtDb7KNY00YZOptpO7cfIYdrAELiJuluPJ4fb+sqF2XU/PPEXpB5fSMCrieEBu7nEa/STba3BTDFQYPV30rr1xbJytSdyHc1csIZDS1/g+NCmUzEWeLN4UzS8Aq616mkAsiUYFtoWuLcHWPk/Nq3njbG+Dqna0VBmLoqqNrVbDTpSnWcbkWXb5apZTubZFlr3HDt9zj8W9/Zbtmj/KRm8cbeP3z7FDeM8mUoG6TZj0lTItl7uYPBdkdqOmoZgEMSJuWwl1wPHQAEguo6v5VLb5AgtJijg+uSwOWfmAsWu9iKP0BkpkV+jvvP/0Rr0/6d8qvTcVEI/PSrEDSZH2Q9huG7R9ib2zZLQ9Mek7azjsQ7uDXcNlgGNh6XrJFAsYAWBORX9Lg60C1ezE7VN4tnSbEbvHrnEpEe2s4cxPbP2xTby/VOu+f7oVFKVB9E/AOIzYRzeh0kVixmjyVSM6WfHhz9Oc+7s9uaCXvbtmrI3a/6Ntjj5mO+LC7GBKjEVlplgqx0cTWad+qLHqonX8D7929SeM9FWwHiCn8XNJAl2Oi9heJf3mJ7OYot/OZIHN0OLkPnuj2ad+iNVK4ppbH73HeoVOs9H4EEfP62spLz1ph2reb/uodpPK1rSce+pbcpWalsHuJkkjwqXL2rFb77KIdnCda5ZwfhA4+gA3S9RGGo09mmJ56Mc9XbmuLfX8JPnSAJAMeRwBZdHZSbYiaZ/9Y8doKz/+ZXh0JglxdwuADw/AnyIYLjxwupQmNFFHQh+RzFtiwJP2T9zpjmbEuLejCj89netHx8A3Berdb+n2Xa+hdvE1pez+u2+0iZ9j0bisoxnj/Lk/4Lmwtp3jdXPXUUwtvc+ylyD/XPysZcxCPjblHsudXMESGMTJIloqjx2lJ8M7/Yo7P/5+4YKuTqADXUArd4cl7f7KYmdAsk9HEjYD8J3DaDCgm/5DfRpoDS17GSGVP6DVnQu1MP9+Vk9s4FZ3sYW9H7XH6txpd95R0Zo//Jjt2uUZH+uiUKWbzJY5mQtCFacgz5EPIkBpiKk5kMo45/TwdfbIAlb8wUxbMSFVFP1pMA0f5y3AFjkQSZEMT4IH0nT5/kHE/q2t5ti37I2Vg2zqibV2FPlTjppuel4NufHHJORpsRnxlpCT7FW6lE0OgAG1LL6gkePMudMssmEdO1H6braU91kMnetIpGGxVO0Z5ataYgU0nGg3U5o3tUj4zLeWdLWruj5oNw/sYK0WfWOfhi6wH3IAlsRwS0nFkYnX4CakNMjB7xBvKwmQpopUtaYAMoliV1TN8d4zqODSsILMBCyAFXdjeuN5AC/A4W8O6er/mSzOfzNoiklbbd6wIEbHNoVniQLgDhE8uiUlylYnhdqUpM1sYSdZ5zlfWJVBz9pV8LJBDFOoAXc5aoHOa7+37XmhdgLgfmnVKCs98DX7btM05EoZtjp+j9We/77XsMOn4eLvm9rt8Mp1prxlz1AlfwEvPAbzmRUJe+xQepxFY4IeixIllveQ6EHUz3SmDrB8k1rZ7IBUsUrLKlDVQ4uYn4pxb9Mrgp3kKoVdVALqlyT1BrQ0ucKBRR0gSiSLLpn3nJlGFrObivQOkrww9uTE2eKkg/b+xkn2wMLP7dZJXawEDmtfEvVzYsb3trVZAztQpoKllq2OH0MNS6ld39KrMpUGjx9RrpwdLV7Wop7qYlkbV2hWzPMZkVZcQzyc2yzQP5UFN43j7tz2XIcPYgH6LIvjEU9TakX8bnuPFI5q4960y3tSSPRoxOImHwyq2xEALbsEFyo6VRpspg8pPq6mgfr4xI9sOQuFpGfu1nE7SI/DFuiKatHH0SOH7dU337er2XU2rnabLWdgJYedqS2lJ7O0FQokxn9XA7CrCJ9cWtmyFj1sWQswMJ/NOPB0QHfKvZaE/DB73zyq8+Q/Qfc/sb74d2YOdHP24K3b2xLga3OocG1WY0CXKOZFzVArqKGGpGTRY5Y5nybaXL4/t6bZgjqoGDraFrasf2tXlQmYMlaBbfjyZUtOvlx5KEgSk5pORejmy73rUf/nfBcU9c3lFMY8/OTojfbWmuFWfpySD+AFNcFEZLm4QQnoC0uSxCTWxVS7AV/VtUCiWi4b1MHuHfGqvcb2dXbYegvNj+MmV5WDvpEbOZMmXTa/G7dFmrGIhdAD63LSVl4faT/MtbB6dSyuNJUsNEKM6AWmk5IqVrMkADeUMdET8Hz26vM2ctF3dvtChgEU+MjCEDysvV2Jh23p+e9Z+7ldbdimiWz5MRAC1DVLL65XhiwgAbEoqWRUZqJwNYvmoQamYEFaZHWws918vm8b7Dr1Gv74V0XGz4HXm/RLRuecTAWPi6/XtPmFiyWLijwhPdxC2TauObHVvj8yzx5a38MulTTt6yZkrHW0L3dMczC1LvqgfTixn63evwH2M8X+uXqUFfiec4Dxze3w7Z/8OByaAJCN2mr7U8MsOieBY875lfm5uuxMUKnRJSrEV7N71pc67b7GqhaKLI6H4zp/AXR/Bry6VhzwaiiGn+eYZmtwht8lsE3Rws3xzhK3qxJTi69IM7bw65P3W9/9863jku+t8qS37Ip5L2EVSVWpoY+e9bnWnrRFW0bbzhc6WRSLbEKZe+1A6dKO441Fu5tUk+ugOgsvgxLRzzyHlGq526/puHtTkgAueXIZUiDwO9N4p6mc3TR+tzTnEQxiTApfYy+yA7h7yAt4U8glTdQMOwbRM+K+RaeJ/5aEDp21M6vvw8I+4Tn7686xmN/vo3BBqQu4+/sk/l6J3+tEp3zx4kXWuEkLK1GitD3VrLztRRudR+M7bxFNtOU00ADe5IWNMCzHsGpFNahDpGJzsWydCzjPrGIZU8lFm/cyVq4rAHbuGS1b52mpe0FXup4VgCrEY5ZxfLwlLX8VvhZ5yVzSQ6los39gemUx1e/8ZpY5hxHCWZDxszmJs+rwqMuZbmNRTE/1e6e+lS51m9162002csTwk6uvNKw5MvWWBlEz6HL2F7Zo1hyeK5OLKSMrlRs0C0BKZcseZj32z7KSkPkhAzBiYVAghC2xE+rLaQs50sVUBEUVVOg0qOJ9H7MrkDdVYv7/+fWDbUL0etufFwXtAGeczcXKtl4dwzwohyyqr0zdnD5givhxvu1sXMcSy1SkqgV0AdxYge59VDk00w6ULWfHalY3e+dVgOhdKzof39k5NJowDS9ESkLAYG4gTMQvG9rGyo58ypqQ2PD21tGMq660bXnhvAK3lXA8jjrXwmApnjI1Iu22qL5CTufhJ2qT4+OrkM/QkVdliP7D/R6gHrBX5LhsJXnIB0Ij01J7qPsN1eJBPdtcgOEHVCFdj660J5b0sfI9n7enhn9mByNCkbDhhBZ+hKoywbZBVTw57nOrMOQVe2H9UJtyZKWFZ0Q6quinSHM9Jb8XukRBnO53+mJjdJj9Vat/LfBzkqr0T61w/ZXuzyteTSrCY3tXqY/D5bNEI0juBO6nqhPjBbRxe23Y7vn2+vK+1mDqu1ZiZGeM4xmlxhnNhWoyhFEQb4EABkGuZiEZvnKwhb/1pqXfWwf52L22975ytg+6KVaNter3MzxR2Y6hdDjetoMlrVrAEYQk47yk8V6zaAbnJkMtQC+IXtKHFvWNeUdsxNHFaKAHWHmlHg+lgtXvn8Q1K/qA1xCMPK+o3OBk8sOfg9jZFeQ1XYLM694Jr9nH3Adb4e5dHaudEzs1d8x8JlIZp/ic6Ef69+9vxe8oaZXLlbLPXqhjUVyrhsQzj2a4LSf9ZVELS5hTH2pBoFvL0uczgTYbymEeqqTZRK7PaGQpKz62vKjtnBc4c9+19wtr+P/3L12woKsj593nAoYY8pOW0tH8xDIWQ7xLtbCAppp0uj9gBzeXnLSZTLMwvZI3A9CdVp8H3O9cTtjCjjbnu4esauVb7ZZbr7V333nXQkM9vW421IG7Q7gzclLkKKabxNseyQQkG0BOS0tku5+k/aOrZsKpFQdFrrRmMz6y63vSeac6CFZUt5o/8JIhiOuL4KZVGHeqgtKDztAorAC4hRUGgCtPeNXeWNXXxnLR70zczbQP/JS/CwPo4srjxiwFBoeXz7S1D9a0xNL3WvI9qBgAWtEMCfdR4bC9PIR4ft/90AvPtbexM76xktOpwvs1dtHiN0960S6f2AVxP9HmI6hOhjSkCm5sV03vYnfN+as1Xf4VAwWTbHrEZjuKycrJD9dh85pvbjpJpj++6TS9KH0rBeBKB6RdT/w3gNcpIVyVp4pRnr06xjyfttd66Dl47jRN+QFbWWrgsbvQtlR8syad9mXG27StK23c8jm25fg+i9Q22V0XZtvJvhv142ybfmidHfYZWqueTmPH4CateOizFpF0VXtSq7i353tvWtVdBf+v5KAfjH9qfnn0gh+I3WcebvhBVxErVhYAl0tl6cZodawcyGXZgZRIm35gjX3DaPMT876xUiOes0J9Abk+jTkvKDkw4ikM0BVlNFkR7vKb0GJdftiLtn75FAt/oosl3nmfpdSrZpGNUC7cU9XSymNvCKcbXbqMHb35Tgt7vL2lMu2Vk5fk4ulTxaf6mnhqCOehADlA2sbI/T/YU2t7WemZr6HoEG1ANSuwnU+zjEDXgKk0HQHZgthpXsRQSJHRvM6JXD/DWtgdo56xF5b1tmmRG/CYSHHdCi0quezSXGNVdMxpLn66rtS8/vs//mlXXHqxNa5S3MZ90dLi5sPnLmlOYcQwE/dwxsIWlja/MUZWDECtrGupFFZZMxmamI92dy763DmtGKToDyUS6vhwaerPV1L3ggZd3VqOS6SZlp+0yzJ39be0pRiW/wDoLqxv+VItLMGJaP4jlj6rmSVOQUaGukFDFJKa2Ayq4kU4jmGY8Xjzclbqjuvs4cYP2eofNzmMSWfrme/KTDmI8ZsAgEx3sXqjBFIeZKBZzOGiccbf8GACihQ6tYuY/X6RKqz0+FcBNdkAUh0wlx+s6SzFcMuZi3HYIGJfAmfzNQHvQORS3RvZ5XSCK9NBbw/wfXlotq1IDadi8pGD4sBiuV25kE/MmWzbG9S0uLJIgzQGDL2gySTJxNKq0URjJHTXPXfboQfr2KEZA+yN5V2tIJWttoBX4Y1w2cxnSULQDcxWcSxNwBmoBXSDKQsMXWoRJFj3UP2+tG6YjUcLuyP6kEVhvZcFaHmoIe5X1aHAUpUMagW+lCiFg753hkrX43w1Dq2HmnIoRXhoq53he6QDiwncRkmiXbSVR7qUo+osXYL7n9aCHG7mBEZs43htCXxZwBuTHGvxKfqbTiH8YQbcvAx+nFXhSbrVUxZoZBWEEGWS4xYU8Z56CDBEn/iGWBwF8hNvexJ0dSX6QFdcr6ax9NAOgReuX+B2Lfn8Xdv4g1BJs2N3WPe986zLyv5WYfLbdtPwLla0L9VsX5p+gJhTwMxQdclo8YSH7WLOSyFJ2/B0uJKR5C9XDbL48aMstMZDFn7LXdAJVSyxXg1Lq1DdcqEbMuDzkzHFibzjbovtCP+5dinHF78NySB13AV4QKOUJKP2LLCnZ39lpQZiLs+wh9Mny/BnnDe+LSMgmc7LhyKQayRoOpN5k/neSK5ZVCAlp71i/9w+Fuc2DYV4l4coJznTqap2TmQ+5z7v3vHkdfrYv3+/dezU2a6+pLA92aikrSHKKJYiKRdq0JYyWbqAneoCLFoXt7D8FQQVwOumzYM2nIEiSQXVXKYsFz9FAO0MFjQtYxLQ/Am6P90d5+xPumS4gdQx1gHOiLCswxMtZeVzrIZo9xbXQ5tL13MZbmOLoBbgcmMn17U0BijyJzRBVM2k2kS+T1x76NTH7aM3GlolrOTKwymNGj7ZpSVkuNs9nutHlRe/ghs+lUorW2J28XyqelE5qAL2mg+cbsnJ+FoGmto90ARf752NdeA7Vlh8mPK+mGIKIolWsppA+cwi/peJSgGGBApAPcjW0E1AqUkx6AG7nKiZVmsH2bDjq21L6lG4vkQ3nEDnw5IZmTxYq7pFwUWfwNIv4j5AV9pcKp3MKrUtuWotO0AjZfs95SzqvbdtNVrWtpu+YhCB14HLvgxnFO5Y0KXs4sSlr/dtgrSKCbA5ROLIeBtfg5A+rewODMRbzvjU3ls7wqYcW2UbUg7acY6PFB3CPg2BJqNESOS4yXvCf9GfSfTvgFsPGXkrLojpvhSohAR2GbEsXtEcR5nE6CZWQy9fYKvKWu5Vrpn5EwDqHGkHkgKwihPP0titxrW5uQXIEdBBWVocpdbQOdNDuq6TFa3Q2QMM95DyQkMM0B2qrjX6LZ7fjXCf1jDzpF6yM4Qq4ecyOBYZvA63E+B3oI61OABhO2qXMRHr7PXto63GvA9QT+BBQRS8Z/wD7eRzXJMjm7OF1GIsNcDk5ri0KUq+FZ9bWbv1X9nezdPsSJcuFoZSJZrdTkJFJGKMBCeVqYx6hWuACbVkvnb8zrvt+JOdLX7DEpfsLFCKpHm7hWm+UceW2VPLe9rtw9j19GRB7s/D+SFjuYllomKGChEiWgSVwkVcowVl8MP4dEF5ZkhBQpO47JTX7evQ+XgTxzjNsduGaB6ChSYTsE1Vf0ILEcfwVB2832Bp9uzZVq9BYyt1y9X2UYd77Oj05y1hRhNURlCASzCvmtvU0uc0hypEa78Cr4UVjSxrPsblM8g9pJhKndPEIle+gQpyHe/Mm7DUYMefnO45A1v/E+lmgw10Xge6SVItM3yuJax+ge0Hsew/EM2zClBdDugufYSmGuYZUxCPT6hjWWNppjGnn4VtXPZETM/nPG6jurWz2nf/xUrhyP/JB93s2Al5E2iLFOtaPEIWdevT6WznqqnmoxnUTPEGGnxdfV9l5DwY+C8aWJrKTdZs2odW5GvkSlzUIVS2QZh1y0krEKDVaOzl6EMvgoZwXgSqcOYoUkY+rgj4Bzxhtw1+1pqt+tJ6nFhgW9Ik9ycNeclkO1TvfjrUFewQ0qDj6DU1e59ybzXLptrJroR2sXxlO1j2bqaWalro5x/afDjbJxd/YDcNgs9FxiZZW1EmwC6HctCNpZhzOXRpTFYmMM6YHMMa+c0GEz1+8dDHrMKk1631iu72+eGZNpcdxn7CIGPJUEulyhTgZDpg8iqNk6J/V914Fc7Jh5ptohG0c5DaQWPRburKqUldom8a/Fyuiw/iZ52OmZ9zPgD8E8T6ak6JN03RcwmbUV8kRcdZpjhaX8WlkyMjdrkgyIDI6ZwF4DKilyRKuwdVXY420RN7DT09BLDa2eh9ZYvbl2Zbv+tfQNfXaNN7d41Fz/w+EQpqV3qEzWUq7vOtU6z53M/ttmFPMxpNJYs22MkKp+HlMEkaVz6zGyqED29hDWwoyFK+E/CmzsuC83M5+uUn5vzD5i/43va/+7wdrc3CWqKUJVShuVStFgsuKSrosxPuvtfCy5W2o2XutP2lytrRF56zsO1L7SAa4/VMC/aEc22/5GsrORwvYHhYGcsHzMKdbc4zLjxU4aMBhHUWZvz6UsI/CzOdp5QOxQ3JN+N6qKnbSW1puPAjG3l0ie3OCGWxQ+uhRqQoYoqCNBbILFFzAkJV/hxn52Gi9c5336Sh5vjyy6/srrIVrFalUjb4LVzCFhC3Pp8Kdy79iIWoFeY0taTpD9OXQaO7FF+VpQ34/sNmM9HuMu6fPPshO7GWIMq0fe6caR/m3CT/bKSda9TVhU9330Wd6Lm5SQkyjF/3KrKSh/DTrWP5eC7YCkCXMeD0JQ9Y+BQs8MZBwo+B16WyyICPSh2FxGZea1uAr+pDlW618rfcaV2efMPWbhTFoLoAIbykVOoFOPG/tmU+4PBpUL1Kz5uQk1tqirbJ0n0hNYPw5e+JtiRhmz27YQB+r/BiA5t6SbYTMXjBe9aNvMrGUIkEMsseJ8NsJR08ZpdNVJIsY7HIzEJGtbArkefUmvyZ9Tq63A4fWWhZn71ssbVq2R64u8NweJq9T7+nmuWWrmr55QXAsvqrYum3V+P7dW37J2/a3vVT7OvF3fEm4MZXPtn0J3HGwrxFGlhZKfJQwGRRbvrCMoBxnrK8JnYGAROhIthyFuJmvHZoR6s5+i372/z+NnX3CjucFO6kdT/78FWNv1bxetvcU7pwTrLkewgYNbmXopsZFYWPA/ZlXTiAlEoijeo4BrMULUSu2YmOOl8Tg5K7+YBXn/XKnOsgD9E16aIwdK50fp2uWNNhqtlVl3o/L34wU1UzYOs8h13J/TM8P/l2veL4p2pXQD187zJrMvdLqzThbbsaA/UQefcyVixj9QIK44SrLQQ3eglN1mC5qo1mCo4Io0Bt3xlTDpmEDHEoOyC8K26mGv1i53jb/eNk2/1MO1QK5S2lSiWLqHi3HS5f1tFLSdWQEMLrHyxR0nbfdQcTi1AOj9H57/2N7dy/hAmxudZhxBf2F/TJhVngg+Rn7OwxkXzJ/U2jz+KMMfwJUMQSryV4Aq9pCud/lq4NqLKezeyu3p3sHz8OsnUpey1VvsxaDJNZmGJRdkgVwcFIcTpszhsKFflQZ7IDdFN44tCxttTiFRZGtNKzz9oNN91mLRpUttlfUbkuookGn5uLKiF/Th3LnvMwsVy4h01lzH8RI79LAWI4Xpv1qBuGSpzTzCI3f8GOJNRRRSq03ZTln6B7rkFX1QpbubxkbjYpWCEBuOlTtw229JXEePxIs2y9EoBJlcAgI3NZM0uaWtfSxxPPPr6p5YzmRA5uYInD0evO7mB7R+MM9fh9dh8qhkr4k44YMUxlEy8aSz5JtaQr5OHMm13JptLNe7ibzcG+Kiq22YjOHe8rxQMruZpsunl3ZEVbrw1zrEm/t6guVGVyQStfTBc9E1eBcuLCtFuxNgWpKIvQDS4ky0FpINnmB3BDBpALFoBD1i10tR/ErLvbxt6294dhtqvnR7b96XZ2uEZdiy9Z0XKK3WM5DEZEV7rbDt5f2iIrYWB+R2k7Vr0ecfUDLBJ64LvjC63hnE8xheH3UtXIljAAkFdIZAFeR2GoDm1zld7rAhg1beTcwngdkgrJXxb52dWoH+4a9pQ1mPEP++v2EdY/eaVtz48AvFTrq7nE1jwT7hsVgtO5cpwEam5Cy02qeT/pVja/csFFHnnH25mrywPDwbMeHpPqK50dzaPtq5piDmadbE2V8SmVto/j07dUBQlEUzlPatJJf62HwFzNNS2YuSyY0uDq67JO0WKayHlMkzuYozZ4EkdVSD3jWjdQP8mc4+M2GvXHXzcMtWZzPrHiNCzVuAwexnEdIK6cnQvntaj8I1hwL+NxMcc1RBWvjj9NqsCpvmPNsS0y+AkrPu4Ve2hZNxtyfCMURZJFDelrG4qVsOTb7zSDTkqqUsWB7tGK5Szs7gq2//aythM+/+ArT1v4pJ62cfVI67a0hz047W922/Cn7eLBAlbOpUah5SuB5CtIHsHseArxdZkPqfINoTApNIvdF5W4e21I1Qr1e9xqE23Ud9ssO5aqhrPXFPROqvoeGoH2KCeXLuEWRp+O2XXVWORoPGeIpuOcTJw+E6lYYyt2+832+mMVLRyKK53eQsZ06IWp9dDd05uZSS9mBjSDTKywbE3CTyUD2sEWQzPMa2yJS16w9BMLwQLpUrRx4jqj6Xq+fly4jTS3nxcQJtJkIVWVv+Yy6ZJN/Er66ucsew0DEhvhbbe34wEIr8QWbgYnDxcym0AlPOIBSxhY1xJG0A0lEDFh8ks24cNHrWb5m+za66+xD97/wJJjIrigPAVpghyXtK0UaPgeP9Od+s6wqjFtqdwIp64xbkyZVevCFChHULXN2r3e2q78hihzwGwAlAOVZCAGLMGKKtfFLu4M6kF/d2myAKC2+dr2yXlLuWABvR5wkrMSi96yLss+t57cVMtmMRLb+3NLZCsZU7e+hZYpY8dKl7Swe++yffcUt6i7y1s6frppX3YFNKJRWqTZqqhd9v3aSdZo1odWWGO2Q1XJqkOtvDAqLvHLLv8LF7BRZIeRyBAsM3Kqcm2FnR+uOtz9eD2kJFyPdrTK4nfs8R972Adsp6fFbYX7hYf2g6RGiQFWP3ebkswNiBY6T+oPLWgAbAYNrxQmpcSLanfh1rbTqYlTqYuTC6APZH2b/1+qrk9WqaINpEBR9exbBAQSnjhDFIHPulOVk3hqQCJFQzKODtEPqZoSIGcw3BJlP0Rssa6bJ9hjsz+10iPxk5AeWwukFid2LTJkF19fEKvIggBcAbboBbCqLEywZxFc0YpSaRakcRWs46nzPaiVXdS7jTWc/L59u2uGrUjZ765xyGo78XU321viLsu/m8mssnD5JIIcKomvRknsHutRSLz9V4sa+q39uHigfbysqzWc+4ZdrwVTIKsFVIMlVNYFqKIvwi+4IBryQMx+nOQL7+EiOK/Jx1ia4IIL8CtWYxXv4Rup1Fsv7GrjGQaK8lyAwVCZHOm462++//xVpq84cXSCD5fFAeWiP88FFFMB6H9+8hn6+DJWpUIJ6/FSbcucikphEhQCplXZNL7zNF2KHMxm04eB182hcZbESH8GvK4trW3Zi/jZte8TMLDDKUWcCRYLvJMZnqcfFzboMjGl0VhNaTl5CjdF3vGl+Gz+jZHHpgRRAq5b0Pptxa1oLQLreQ9ZJm5EueM4oaMaW8owZrVHNLasCVg/Tn/Gtg9/0VrWLGFXXXW5Pd7uKVuHAYcnQEUsryaK9Jy/Arr+rYy/4j15vgUyPg+HNFc5GYRFrq2M2WFvrBlkt4wl0FH5XNwUhXXzwdsVYJsZNJMKU/ExVB8FZnT2qkxldgmY5e3KzwVzo4T0b2GFGLcsTbJCh/n/tD4re9rKhX3s0KBPLeKNLhbR+AELo+LdUqyY7aFJGFWpkSW897nlhx9200m6CVKRXS0I22hdeD2lJr+BxSGNPiptTXA5+gHXrWBZIDLccak0owqXVHUuOkTeBaJGkMDJKewSvA8u70XWGAqMIqOfscpzP7DXNoywMQeW28bYAxYN/5sL/6uNez60QC4eFhq+yGO7qfBOjcCmcJyTkMZpeMA1RBzo/rb87Gy/rwksv9+x66BrW3wKXaDzpjMuIHZfBxhkXC96Q9wzr8jJvMJY6hdE7rCBhxhZ3jrWHljwmd00Ej5Uxug9aVLC1xZmx1KYgYFA0Tc0LBUZJKOdQPGzOrayhuTv8uq9hMSLgihKnH8BO4eS0960FzaMtFlhWy0GUyW3C9DriYyx8Pc+sW03Fre4G++ysJvL2H74+yPNoRC6PGPRPT+11VS2I9YPsvYL/2HXyDiobw3OEz4gi0g2nv2sBfE7lOasVOOiAn2sNkPwn9B5LcjCXogGquSMwZqolAF935ZWatgL9jbDPysT94rUc8coHQ43lQal7gl9/NY50ORdlnYvTm2kibRc23fkmLXt0MFuveFya1X/XpvxVRtLmdjM0mh0p0+gsqXpnQelkEexlAfo5s1thsQTSvDH5pb9I0XVEjxUUCfl7CDNO3m32zG54ksLoy/d+3zE3QsadJ2Mi5tI0zRu3VW1FL/NcvZ9a2nr21rGhsaWuZnVUaYZm5luWdLCMqYw1YLReSY5ahkjsYFUkjDVrmENGTv9RXunXRWiQm6w0nChvQdjDOPuQjadGV60zak2jKdXvLpLPUmtN5OvZoq/I6OEhUTMnuOp4NK40dMY99ydFmof75lpZUlDKNhf9AGqAWQ5IZLqzADU4PwCATMZZzuAg+8NdDcDHDBb+8BhVJyMg3rm4NADbP9upJJquYg8sZU9bPmc3nag3+cW+o837egrz9ixjh3sWNvOFtOzH94R0R60UGWSysmCkmb7cqJsNKYuLy8ZCIi/DgXCayB9IUBSISrxwnxW9SbrRIH/SeClSlNmWCEWiMJUcUXodsv6MBjwCOhD3HnfR+wW/BMaz/vE/rFxhE1nauhg0mG4WE0qeSinFII0VZNqxPmAz+NIVQCfG8AV2Ipnddys5GHsjNIxFffnlHnTHt4AjGRjOSgPchRNJHUD5xQ/O9uQtN8mhK20LxkffmDGB1Zy1At2+VCOBefCcfEslgFzOE7iQPEfEB8ePEs2kTqHMu9RFBCeBdopoBJxx1Dx7iQRX4SSoQzOdO1X9LchJ9bYPkzXPRUIv54Ly0FbPL7A331tu+pg6tSiDUD7oh35+lP7cWJvm7G4t32+9Bt7cM47dgd+CIH92UUNQ9KloQqmtwJm8mDHFAy4FqI5FywbS3Y2QQBrIWgjKRICNUkJvRRCdJGSnguSnFxj7qfWfd9C2+s8mHkVFBHZmtREKqldwNkseJkoRqRVzpX3tJZc/t24yZOtWrX7rNg1IfZmm5q2A2BPG9fUUimK0sehw52ATwr3ay7UQh4KhtwF3MtodjPXAMB4MGT98AC+KpicMxiVR8iovC3E/JycjjwfEZfXdMGCrvot6WhV3c3hu0ndZQmnlhs63lK2vsSwBCdvEyvmNkTU2+F2f3zcMmc2sRQCLDNGc0JJDk4fzqo6qDZGyLjuk2s1/qPm9mDNsnbZNTfaM6++Z4nJ6nBTlTEXL9B1ldIp1e7pBuTiHLUxFWeYpeaPBgh0IVAxJcfGW3REpKXJyYyvSX52PDPOJuG21WzGZ1YUvsxxbGpaIWMLxrQ72DU1pIfk67qpdVOo+uSmCWKrqGSDkDHofImOcabbisXBIvFKquCGE17mJuxuc3ZOsiVbRtmKpQNt9dwhtnHTPDuO50I0Y565TNS5IQQtWL699wkMQ4ZsXWSPT/va7hr7KuPLVGpKxJ3M75/H9liVEAArPlrNF394oyq5QkjgLpnVxS5n23qpUn5d5LpeP9XdgIetMM278iOYIMMHojd2mJsY7Y1ESqWtoVMLuGk/pXHI/Up0zrkF3XTepwYynPEKCQ6ZTGN5Y7qeGkJGQu58Y0IjE5g0fv4onr2L43eiqZ1pnZZ+Z/dPeAP1B8cdCkD+D1oQg1goA5WUIYc5aWtnKL6HRRKbSZ0nBXO67b04ehbNgtBEIVAMStII6t3cbuv1NKqEbjaV0Ew3xyWglbJCE4ney4MOyrDD6UdtyyoMk0Z/aQeWjbS16yfa0B0TrcvmvlZm0RvsNvi9/alu4Y5VNQex+whSQwzKSs1SqQ+CqLALSHsrDa6PR5Zixu2soNpcht3Qh+26vu2tzcweNi5yC0H1YrdVUVDoJGJiHgctJLtHd9WceVH0pM8URyx0+ohLSLDX3nzTytFDqXvX5Tbo9cYWM+klCqImlkZBlDaGogiL1syJTJYiH8udRx8G45uc5exK10A5bJCKgep+43vINH/kPouF/mFHKibPe1Hn7ceFC7pUAKkSXTv3bX9PS1UBLY/4Hy11z6eWTJhd2maohO2A7s72hFRiYo4JTjLNtFSy1LJHQy0Mp9IdhCtTX0xB+tWyHZjWvNG6ml115eVWrUELW7B0PcAk4IS6kBPXKR64p/rg+sHXzecLPFRVadRREef+CSSfCbQzg06VcN4jI9UvX5dwyF78oZdd+71Gc6la0WcWUBS4hheUkgvH66olJdVqvh0Q080RTGUZPIgbC2ct13F21ZOADlAG8C6Hh70ZUL6JnyuHd21jtpzt1/WwNw6Ot6+PzLV5MvimIRKGC1RYeiz5bUk4YaVbPM3DnXCVvQ7OtabzPrZbmWYroiwxmo6BqpaowAtgMh7M1tklOsj4RKGTqsb5fghfC2HhCBzLe4Hz1ba6AK9NUT2qoIKRzl3BGGuTuV/YJ7tn2FJczxB6eYqEJCrQyARyxNQQ8Z3fc0QvSPPrcg7Ez6vZ5ppunAXAPh2+3aWCaCyWClfucpuZZPuU3cj90/6BuY5SKxSzrsQLDS/wXme2tyKzn7bLSLy4iHMUAv8ZLBc0TWnN5jhwzkS76DyGSBkiPhX9azA7lIvh0C9jRPw+GlxDd6BzzTgBVQbNkoZrRGwMO6N4C008YWuj9tm8iB3W//BS+wz1wjOLPrL6EzpbpWnP2HW4e106WlpvRSTJBIjXxPMGjSOFYxL8LD9XEHP4EJpy8gAJVEAoniDBxBoFTuGcMWEWMIvzh1rCLY4YtRcd2tr+MvlZ++e6MXY4Tulu8N8cplTtDOSZ7BZDn/Wja3aeGXRddcuCpntCH1t37bGGUF+lb73aXn6otK3uSrw6FEsW96R2nhn0XLQbzSTvMHM6AxHctznLyEn7kQGJtYAu2YfJq5625L19OX8HuTdlrq6djG+F+hN0z/2ioxOdgmbWmbM46PI65W5Cjbn8zGPDqHYxOt7C5MqO1pa/6wnONE215Y+QpdTQEkbWtvQRSE+GA7yD61hGP0xCehJlPbqT9X6utlUiO63YnWXsTfjPVC403Zm5dLudON6X+PBLyQ/uAvQtAi7GXZWTrxN/cvXVpE48NzYif6/Lq953ph1nhLE/gvdKmHMHKZ4GY+8Qbk4pCArBqQZrWEFViHhBbfXhUqXlvHz2S3YRiciBmskXSGvsGK7uZPKBqAcNW2BUUhBa4mLMRC5j6OLq0U/Rze5iFca/YdXZKrekSfLuqpHWd898mxq6xhbHbrUFyVutX8RCa7Ouu90y+TnH/blpJaX1UlkrSNKLtlGSr4AXUBVniZ1lwAR0qNA2ruJj2x00Q4DNv1U8D+ArbjGEReHGsc9Zi3lf20C2sAfQtMqDIRfwy0oBHqlevB7cmW/ss/kZhYlqtOXkhwBXpuMahpFzGt/QfRvJDmTsgWX2yIwv7FrFvRPpEyCOk/cQgIzKNQ+nsMhMlK75UaiBNnat3gtgdzUcaQHpm0lGDpKuFeVCUaLni3BOgpwSBb8NJsoqrnjPWh8fYl+mLbFlGXttQcJWmlSr7HsaZ68v6WeP8bsfxIe56qR37Y6Bz9gN/Z+ya1GtXCIT9mkc31nesEQAMUMhSMCu4HHdhC52ycRnPL019EEQ3iIFlpOqseQlKnGuD3ZCgSzIIdMVby9KhEUEtYQopAC0wxd929xqT3nXPg+fb3tJwXAHw23Z0YVjvpRIA0y7EnfdqgmpqbszmBt5RjcU7UpAZgeYwufBI0bb3RXK2z3FrrA+eC3EDH+KBjdhk6MaWeZw75Eximp3XBOUDARPLsTKkSCCnHXIQNdSSK1+1FI2vGPp4UTzsDfQ2pkKt/CTQdv5i7oXbqXLiZc7lANdJ/MUgHnTKPmsernR8y11e0fL2M6gxC7cxQBe29mBFbIt+WmNLW54TUsZWsdyhtFYw3cgYyATXH2IcGYLtvCfjaxz/dJ2843XW+0HmxMLvceBrsh/ibr9j1PB9yS/K/5RjlKSOPmAQl1ycYluokmjrAJh2TPK1o8rOkUwIIcptrLp2OhNi9ho9aZ/TFPqCTxkkY+xNSysgES2pQJbF+JIcy2ErbyGGApOZ6sLGASr4aVtv2Q/emjYQjpPbvZr0ARfPY4trbb7Ukz0quclNKhCZUup/K9CgPbNE160Wwd0tJJ9OljtUa9a+8Vf2XOb+9kja7tZ6Smv/DQiKp7ZH5fua/CF8LqC9Pr4XjAVb6HxTE9hShJAjHYAHhdu2y1zFLa3F5P8cNUYXptcs3g9Bbo2soqjX7aPoULWQhElqFmj4+d8HTyZ3rl4SFbmFBG6J0VNsUVOS2YIhnMkXS4uGjY3eoc992NfqzrudbsIo/QA+Omg2VT5VPouql3crBYPga901Zoy1DkCeC+i8pSjXJAWJxmuo30OViSRGlYzAEMWqkCAWFOAN099weqt+8Jabu1hdeb+k0j4F63YiI52PQ3Li8iJC9DkougipVko0h3gDuD8BkxmUZvE15hMK8RruxK1xKXDO9OEbec8gguzsGqaLVCvdboSkgF6cc2qZkVPafoQsNZIr15PANdEUP/H7LahXazTgu42IXQ1dEKy0zy70XbfTk3qnWR2e0nZVLx8zpZnxllFDWnkl52Ej1rYc+CwdXruBStVppQ1vu8Om/kBuYVjOpgNfwBVEYMP3JOZQxtB/UEzQDekMxiRsbi5Za0BdDcjA4XTTWfoKXX716gWNnPGNJkqBZ/n7+DZC3kjxufjxwUMurKiYyJfoYhOjyLA9XKbdLNa/BpL396JmGZMMvY8jrkxQxK7OpGN1sHSZjWxuKEIyQcyoz6kARlLnMQhhFn2rYuIvKEd79vWvmyv7LSrrHy1mtZ/9BhMXDzn+1NBV38+HXjdqq4LjNU8nQ68XotUnPIrdXyipEoasnA0hCJdNDaKT5kyxlx3HD9Z9MErwvfYk+v72cXavg+k2cE0mHSUyg1z8jG26rphghWwCAdcgKolCK1nkLb32uYj+QnkZlLCQkEm3i7jpr8UUHRRNtysISPorlOZBtEwCQSsL+a5L6NCc9NnmlRTE2ZwC27kx+0abogbJna2K5GDBUvmpgkpJyvTqKqnpnBpuZpig3bQ1zXoURDO8GIWhIupsAqrS4+xjqoscb8hgHMRpFEXwSUWEqAQrxNIR12pDc/hCDY/dpezfDyZaKDF1C9F8t1J/xcQ9o9iuDpI01Jsd9Pwz3DbZ760Zs8eazflC14TVSrgpIlBOcQFoywoxGRWUT5L7qVU4iCFWGpYQBIvVcEaIhG9o+kuwDeEbLcgfk47g2C9Z5y4XLilzhGAXBQ66NaJz9qNEwDYYYDoIAxuBjZm1La5FeX5Cs9QwxKA1Y5hOosYFWxhKtkgqAENqQSObWVF4PKvm/46znU066isAyZoh4EWmCZsEQD2Uq6DK+kTXMEQRFEBrK8pG6KFQguDrBqZTiw24RV7ZctIW550iGuVaz2KZS822ZJYjESzaEJQUroshn2U2puD+ZKWKambHat7hkVRoKtqWbfm7IWLrQLTc6XKlLZnWtWxFV3bWQ59COvHQM8IFAnDGljGUFK9Ad409V2mArqLAN11gO42Rn/XNrXkxYDuHqiF7CNufysIcKlabjhHVkg/JV2cb8B7AYOu9JWyqfO1dWUizX+6FHIYCc7J2GGpEf0sc38XPM4xz9jBydrbBncNql+2KZFjalnckFoArirdBywZs5nUXrUtoyePER1swpsPWqNKd1jpcmWs7VMd7XjoIXfuVNH6fUBP//PJalfG0GyPFUOttAFdEN7l6WsW8XdVXP6BABmQyMhbP5OCnCaZSkIf27NO2N/3jLe7p7xBZUpVyo0in4ZLcZi6DPqhEDKk4JlIzRghLUjFqsolWJ4OikvRza/cMUmQhqiJowghbZH5PlvLEEnUVJHyM1JBXDoaDS4ifjXrguhiB89kS+3nakeInpB/qgBT4nlPLqYqu4BPwibJWIBE9dKBuoe683TJoSEuBqQK4y8QwusOFCA5dzUqPiqxS+A3L+Pf6vU4egIN8LUkCD+xqKtTOSQz/OL2phrB1RCEqi0Ws3Q1cZw6RJyib7hClP5v3PyOkqJCy1DT0I0R8g80tsrTaER4+LHV1mr8xzSQRJ8ooJLFQ/SJprZ4nQXR1RaVtGsCOw4Wn2DeV5C4dj/oquMv3t3tAtTg5DjKxlNUg5poen+uQpbaA42uTIcmPGkXiw5SVcq5kYrgMppsV0ATXcxxLiittDPCV1X7BCZEPKcoJs55ILx/CJH1RWe/AKCzGLM9D4LyCJ6odI2mVmhoM7uEhfdKXssVoqgk/2KBDpkp6aEGYtAC93nUasNXf3sAl7bsCE/nCkBmRsZbWpL2kjIP0oQZJJiqSBdR5Ffdajf3k6eC//o/tRDxWznmZ+uZcOGLTrR3PvnObrmjlNWtVNwG/rWxHaKBnIoHb2bfWpYt0B1M84zdTzqLfzJGP8kLm6O9pxre9IjlbmyFcQ9NtDVo8Y9hcJNND4fz56w0lKrs+WZqu3u+Ye3J13PBgq7XOtMq6+lof/oQ0BEUmH+Q9W6/pR7/mtWxOYDbCsDlcyhG57vbWQTVbsRImmlDmVAbiKB8ACtqr5qW17O6ZfRvapu6trF329axktg9VrintM2dM9FNKummlheof3bcHzni8VaSsImG8L2e/8OW2Kcy94lEZSaWZYMx3a448+92GYGXBQc9alexNb+OCraommrTBHBUtVQthaAgLpoGKLCNdTwrABc4kgYKPHUwN54aXM7vwfcQL+v+rGpN4HHK9079OX/1+vOv/fQ8v/V1//O6iTY9/L+bLXAIYHvJGLhOqkI3jqrkAVEddOAvJ669zdyPbHbkKmb64RbRhGZwM6VwM8WkpVhCPAJ75TU5OZln1Hj6hx+AHecoyofPCSxoqei5HW2hzQsoI1CZSXLE/fOUMIHEajQ7C1Xsv3A83C7Dd8z+L8fj9OPvAPm033PymP3s674R3FOO4U/HUqCu54FqYrEtosRkLZSAsFs4RSlwjYQwzhsyDbpjMlX14JZw0M9aO5q304mMT8hBOqjLluOUoePEH13Ly0nWfrmS1bd1vUs65gJctXPwOYn5d4SShum4G+kXqj7nLdts1Rp1tDuLFbcudW+yLd8gfaPfkNgTDwWANk0Tov2RiKH1zsRsJwUP7KT1TKntgMvdQorEmhaWSBMt68AnSCC2umERZ3Sk3+0GwWGc/RZy5yns/veArq97pU17Tl4CFVEYur2jlhza3TL3Qi0cRau7/2Gzg5y8/e0ZJXzEwkfUsaQ+UAy4eaXRjc7uzyrbDf/ZbsRYE7Y3/G+PWdW7brKy5e60519+zo4cYytDdZWCRlE3tC40P8D6V3fvOj3zdutMP6MLXd4AyqbQNvvHmJ321zVD7PbxL3q63GEPWZC2ogBrIZoyBelYF6WhchkUwEU0ykJUYTE6HKiRU6ozxZqfBIxfBdezA9LfCzan/ntVyxondpWgtt/SkrIFD0TBcfuQDtYG5cRC/Fk1+cXG1jM6l/wIRzc36eeQwif2PeUmO/X4nirxcykQGtEW6FK0SQe7HM1wm4U97IZxWF1KGsc23S0059FxOpvXIrAuxLG8RFON2m1o90DVLc/kIlAhl2CkEzwBKqd3Lbtr+LP25o5xtjJLDtBUsvRBclIBXrmigWPqX7qEkjNcy7ruT70P/IXHv+Id8VOxEfbpNwOsWKnqVrXsXfZx6/J2gGGSzCEPWcr3UAmAbQZFUEYvGtyAcA4yyeyFjARvorrdThjBBgxv1jAGvP1pywyFWkAz7advnXm8C1eSAsZrvp6vH/9doOtuQVU0yG5ySAnOIfgxcoilH3va7AQ+uweZUtuDl+4xxoK3trfI0TjUd69kmf2YTGPlz+iNK/0391jGl/fCK7W3Nd2esk4NK9hdd95ud1a412bNnccul+2pUiNwTJJDkh90RTmcalt3JlA90/d1sYtqSNE4I7pIBMN2NCvK/rl3GhlZL8C5Pkjz5lG7egqhjch7ilAxFgJ0i45s5ybHNKQQKOpA/KHMTH6hQjqbG/k/+jNSPGjsFXct/7Y7AA7Y/X04YZ59mtjFTEM9v6afbcwMdT60zhFMiADeOrtAgbCjC7Tr+enj10DXywDzmnMaMN6KWuLF1SO8RFt0t4XFkcv05QIDXCcppNotSLP1EozoC4yBT6ZSlM/Dxex8LpqGdAx+uSj8beWpb9i4sBV2IC8aWoXFTPl/yNSyGMnOd/JIVbye3vVM1+npPPupoHv691auXm0tWnW0m68rZi2rlLHZHz9iJwY0t8yBaOYB2nQiiDIHEKzZvQ4grMlRdqYEU+ZBDWZuw4thHZNpa6l8D35smXFzuAAY05f6xPXSdeeLx1VDmhd+/rILF+5whHd7+ccitCJ7RY8uFGlpnUu9DEpS5lpa1LuWFfGs5RxrYZkHSZQIo/I9+KQlYKQR1RP/0V51LbbPQ5bQjar324qW/w2g+30DO/J9W+v1fBOrXOYOu+624vbPjz6xiAgvVUJbKq3y+tBK7//zuap0/TKbnBS2bbHwYSRXCOwPk8g6IXmnNV76lRXs1QK9p9IosIqcyAADPKC26cHIsYKpctUIKkD1WADeVxyiqyh9NML/9896LeI+Z3n+DaI+nBRNXg+I9J2PrPx9abDcMvZ5++LgbIuQj5ssGyPheRHpyyksgeGOtBQ0B/KuPQvQzcHXwQt+hGmCtvh02zT7yyh2D4CUjMMvEWcOReNt18+j43WWr0VeHcFohguiWlGjrgiLiMtVY/G9Ai13W6R5syPWKwmNe4Vmb1YSszH6MxSNz34xT2JXVYtn4MhPB1V3R/rUPbon/LSDvp4OT9xn4FCriF9ExZtvtg8eqWbHGJJJYlw6gwZ2HmqarO/qwus2tPhutSyhN8qiGTTXNnOv7mUgYhuc7zqUSBvbW/KJUeh9d7EweJSI5/Qp0PV5w7lI+fO31L2AK12dylNGT3yAqyLGWaKqoHGPbZaS+L0lhr5muZF0ScNxKgplBQ3thASltcWPpNrtie8siQ1J39YCdKuafXefZX5NpHn3Zrb0syesbb0KVvLOktaoSRNbuHChu2FPBVxVvP6/n41m8ayrB709OgQ5cJfpjNrkaEvM+1R/dnXaQXtj/UDMp1E3yBxd0iI1Y2YAWNJdqmFDMyuYSakQnKI0Pnxega5ARNSChiioLIvQpCoCTx2sRpsaUwLj2bw3cbxQDbXnvG/zErcDDIBudILT1spHNx6uN03bYrmTnQXo5gp0ZarDtTPx+BqrOIYmpTS4ojU4VvKKLQT/fSECruOHnT77aSYINaAi2ZgUCk1RSTxl724bZdsSj0KPs2glUtUmJTCgo92alOJeszdFzmssYEq9EBd7Nteq/7D71Ty6B0TBJTB15r8vVm3eYU8+85LdfcvN1rrC7TbnnRYWP6yjZQ4GTOml5HavafnfU+n2bGhx/Dl+KLtOMg4N5ZEdxLhqBzQEjbTMHa9ZasIq1CaJDmT1un2ODj48kC5e1e6fkrGf3RDn7C8nG1b+CtdrrAp4f+qtRaHDnGFxoR9bbuzzxKm1sqxQZrcjmFA7+Iylzm9hEf3JGeuOPrA3nNI3qnbvt7wetSyDuPR937a27s80sroVilvJEnfYe++9bycwOPev6lrNRTX4p9P8jbSzuVh/62dEL4hvVOMoTVW7TLxTeXPKw+HGSGfs8WjCLhu2eaxVm/IqWk11/mmQTAaAmbMPnCUNr6pHaUqRBenPZ1kt/RE/d7IJRIdegZ2XQ4lcNRbDH6an1BAKQNQfyKRXwDTAkKbQxQMes5eJtQnNwTNCAAvfqBHdVDea7VtpzwJ03YrMx0YGUZSyK2Me18CboQcgJQe1oZJeSXVwgVW6opAY0AiWYZHUKyMfQBPcyB6Y+6qN3TvRwmPhQOW1gdF7vjwlyGvLBWBTkYEp9UM2m5o+k4dBiuxIncnOmfsTfkrBfx/4m81+Xa6aaZ9272PlyleyGjSmP3sQk56vH7HE3gw+9K1j6T0w3O9eywznvAxohfh+dS2JSK1cDUIcJJKHPkzertaWtfN5yzz0NeP/R5wSyFGJPtD1oMCrvGT5KjvJ8/Xjwq50T6UUVBGKp/NpAX9CXeRY6TstDW43J+ZNy4vDfyGCWe5YJtRiXrL0LZ0sHgOcrO+J98HjNuFLIn2+IS24L1MvPRrYiW8esuWfPG7P1ytlJW6+nliRRjZz5syT0jFdWP5mgnhdd+rP4kI908/oYk8CcKN9aQzcBVQn8MZUvWnIb1IJM0zZusaOTB9lM5YNtOenvG239ZfFYgNA6iFnvRhC5VhA1aNoB6eh/eMbZb/5O10qAjIn5FgXM1Bw5QR0sG6qzht5dlN3kr0JFPs9aOWGPWsTMILBnsdpnVOlIvGB6Ok32C9xus4Ni+OqwYuvd86264fB46opiV9soLwHpLOVHSMPaY3Pu+N1hvOnqcBCI9ojA+O8k0RdAk3003NetZk/dLfE5dPo/m+27AhYXB0GXad81mhuihzdUMk44yiZxnDdcVV7/sRn0UjzSyj9Cga/isGjyHJt06ZN9tDjHey6q6+3DpWK2bzna1n0VwxA9CTJuht+wN1qWDYVbk4PGto9G1jySDxTyEPL2wngHgZ4DxDTs/dpyz78EQG0Y6EWCBbw7jQnWdOAhpMP+kVDytz7UzL2H1pzTgHdHEU8Oxcwl+fKw8f3uuY2Y4JJc4nzeRv94aOWE9+MqpFKN5WUiWMvEQNCSvC3pCx8Xd8iidRJ6IoF5DeYfX9a1VK+aWhHezxh/TrXJEOtuN1crCTV7nsnuV13gXHCnYzsnIIuGAvgJkrXpOdNlkbSS6eIzaXfjGF22IwZtqzF4xb10Xu2bux39gH2gnfPfJ7tOIMN0CWB/YnIpiNfeNrL6E3xSKXa/UUw8XG9/wIy8nxwj59Ly84ZGGmMWB12ebcyGlxI/gRYIbpGGnpVjTgXkLZXfx/T0i7r+yhGOX1sfeYJjg1yfcX1yH9Dsd6/dIn55E6nTguKANwYf9iazP8SIGdngH9CCP4DRam4C9PxDxItI4+IP2qB8h3bMzXuvO97C8FPFbivQeokf5KFSXkBTTO2i9UZ/5qNpZI/MrW7bXnzKdv0yrOWNG+uk9klcAwUs6foIlcP6jjJ8F2FCw54ypZTQoqzhP8N0NU/VSSRKlx3jH0/q0IkXeb9fCTEx9vHH39id5SraqWK3WlfPlrTjn3RyjK61qayrQ6lVwkOl/SW7g9YalcCJ3vUx0/3Ycve2MbyDz9mdgiKwck9X7a88O+hcUk0zkIa5k64eOhEcgoTnEG+l9ultyPQ/ZPT/c+gro/Sdc0zudXLwd9NpLj5FHdSPBkvX8/cYBknPqXixX8hhRU0ox0CzRcsL+ZVy1/9hOWgz438uKpFUdkmftvCYj6sbvEfVLRMwCuh16O27qNm9ljde+3GW2+1B+F2Z8ya670nLrRsJpqyNH0mDkwX4ikuZGeqFH7t+3qijHyZrsC9iTPhrehnU3hDicRl52OLGDuHCPZq9WxP8YoW8eZrtnvFcBu0e5g9uvg9KzniSbtiEEMHo6gccQkLQM3gzFYkJfI1iWSKLlVDEODmdKm+sV53A0tZIB5YD93UDD4EM2JagOfRQMDvBiXARs29EGwPAzU0oPRbDV1osktcJLRCoSnI39AZFxA3jaohCO615JDnrOe+BXaC9y/tbSqqjiS2zP7tpgMQnyGLSy5w1ZY3mq2PZKb9vt8wDc8JFCDDmOoaQ+oxoH4lFMelakJK18qE3smF5ly819Ofw5c/p3FpPTShF8TxCObn3I7k1AfnxU3EKcHDnRfOA4tnQQ2UOFc53xCM9Lkcs7/Mfd4eWPGpzdg0GmvEARb32KO27JbbbM2jLSx55WJ3LSUiC0tylqg+ZZXCOTXuS9/AC1n1yRfOptLlZ0UfOBWPc2+jUEhMwK8EooKvrVixwurWrWM33FrMWjWsadPfIpm7N7tM+NscqtyM7+Fvu9Wx+C/rW+I30Ar9yTCc9yheKZ0s/3gbyz38EIojLB0PvcWU6Thu5e2OEvFsrrmvSezOzoCbZqrTnXt3S3r+J+frx4VNL/zLUfWVvn4pgz6760eJBFg+ZkzF3et9HjTUktD9xZOxFPes5R96kWq3lcWy8iZS3WZ/Ud/Suz5gMd81xHuWrQ7cbvrXD9iAZ+tavaql7cabbrYOz7/FdA3gR4WbnySeMdkZ1yiJ4Jc8GX4pbeK3AVnbPxoaJFcoGSaPmyGP8UyXN+XSFEiIWzzVjta6306UudtCq1a10Nbw01+8bfun9bZJS3tb5/nv2W3M7xfFA8GN9falspPLlLg/fBucIQ6VnabBFIqpeCBFBbmJM1WXc2nIzMdzAKOdQFyqCpPVdQUTUTLgccMO5wKQBDx6Hn9V7R+icIsBgAQYFcL1qhDNIakcCvR9yFpO+9B2poSzAOVYdHYy7ofKsNO4tXYDLFDxjKlS0cWr0tIW1N2J3ijNXNtnDRa+Z4XI+ZKJt5y/5Jh2sZNUyZsYjlfUxrl4b6dUpSffo7+B6KbYAE0ahUH8vkIAfiFJvjgnzr2NacNApv+CaOoVxDOjCEY6wTI9pyovSK7apbJn1GLITuBqmqllpr9sbTZ8bFM29LVYdj0RH7wIHdqANOhStv/62y22XWeUAOs4QhjEJ+N+5wzFT6HCfAMk/06RIJDTmLum2FyIEhVnVmoMvsj4NvC18Khoe/n11+3OkrdZ9XJX2ldPVbbduIml92hpKZ/hcwKVl/r9w+jim1jmRwwodatq4bOrIufsQHVLTtqhdpZx+EGLPkQhFPUJ9/BOL4vtZBHr43A9bdv5irH/8rr+y0D3F467Kz1V/cSzMK5hS9oH96pnLDOxiWXF0lCL70iGDumjazpiglPP4j5Ht/spxP63ZC/1aGJRAG9yt3qWy+cN3z5hL7W632665nIrV7muDR0704v0xu3MCOeTD0SWRNqnuJD9lvfumUCXqxgQx9xbuz8HupAL/C7/9ZW0ZIqF16hiacS1ZBNGmcRjP2mwm5o2tm2fv2UbFw+yaVuG2qfLvrQ7aUQFoXu9lHHRi+fgFoZQ3kVtD2qKL0JbuxKJ0eXwqkVkzsLocGEAuLAUBYBzUcxXCpDlJa8Hie6DTpts+10A5bOt/Bfa4xR5Wwja42BJugRUGBJVgNudHbuJpGVcr3IZ+eZG1C6DmTUXBURXCH8Ab6pKw6fOuIXjJ4nZN5Hz7PaJTxMrj/cEpkDOgIaFRhE1waoaBbqiYc4V6GrH4HYK8kCmoheww2G7h/4s/wN+ZxCubEFMGBYFcC+d0hmbSJ/fLguDUkOUHh0ykHOo4yI7xsENmTZsauVnvm7f/jjEFq0eYzum9bDQj161Y480s8O1q9mR+ytY9D3lLLJYGUsEdHPWreRaIt4e9zZnunQqfeBrTP27oKudBFkCHFlJhmQIr1YceXIsetMX/GANsG8sVfwme7JhMZv8tzoW2oNhB+6tlE+qW9rXDS2lx8OWQEGT+mEdfE9qWsyK+pa3F+rvUGfLP9LW0o+2tLjjT6JAGsDLPX4K4F4wGPu/B7ouGgQNonPDgAvMTZ8F6L5rGYnNLCsezS7VrsU+Z7n7nrXEGU0tmi1P8sdkT31ZD96JTircbsL/a+88AJyqs++vrq5bfm51bagggjSl916kSi8KKKKIva+66q69IggoVaRLkd6bFOlNeu91Bhiml0zaJDn/z31JYESU4S+r6CbudzPMvCQv3/feefd77rnndqcXU180vbSr/uzJeqpf8iblv/kWNW33gPYdSeCiN+Nt0+3C6/J5FxZ0USqcAl0gBNCNrJSVsXiKjlarqIwbi8tXqLz8RSsptXA5HSlaTvur19XBzvfp2BsvKO7TtzV6yad6bkNPNZv+T+WnS8Fv+mFqQ+LwciKsv2I6/icizt+iibVo7yoohKvJgv+dUtw/U3Z8lXknGEjPgqqgbt/hhqM87wUCpx8EOTNyR3d8OaB4Jf4Q1w5sr9c3j9K+HI6n0UkArDWRzOCit0jI1s12LzRW0WH2rVkiXhiJ3LTuXdFbv6NB5G+sZQ3RpNEolwKGv7e2SESWjnUm44KBrtOXLGwQZFzs5QDwlawUTB73e/wbrMPGFQa+ZmyDvOty6BXrj3cFoOx0Z8aRzCnjNa67F1074OlvnfMoPej+o267B2n+mjHa37u79tNR91jzpoqjUeWuAiV0skgpeWlOGWQkFSqp4+3uxX92IXPiQ7wARF7Abhw+3stnXX8B9GhVwpa9h9T1qed0R8kSqla2iHo/XEvburdUyieU8H6EBve9qgr2rC9XT66rD2sphcjXTQLNuxEedx+OgEfvUeBIO2Uf7oK3cjcFshcC6qwoL2riIG83gl99pBsMGeluESITQrVNyLMT0O0rd0YHedMA3TSI+nTuqolPy/vNvbiPYYTzNlVpb3PCfkRdeHe4po9ry9WvAVKWZlrfraneuru87ihwrYqUKK9unwzR8SR8ABzbRysPDsvHzuq1m0fdYzjasBDNIt2zg679OXPRZB2pWUnxxUrSnLCUMouXpztsHQY3itvKam/+Ijpwe2mlNmqkPe/RVn5cdy0ksTJwfh89uOgD5R8DfUA7HaejwBdwqmOaO90PrpxhpcTYC2Kq83tMu/9A+x0rL3Vq+fFfdeRIJuv6qSRVVh5MNHgljl/mS/ubga1UY8JLWpayPXyWE2R5yWKnwXVbYsd4BAd7ndUnKwQQOBtnrDVp+1QWN61L+jUMJ57gbh1nMOu+DBDa0j7aBPSCfTcnKYeForU8guq5Atc4667xW2tSiSb5iiFt9FsMh66kIOQyKwqZYuW7EdtIilusD95v6Szxu57NVHToU+q4ur/6bBqiJTN6as+At5X06BNKrdBY+zn2W4sW0tFCxeQpjOa1WDWpUnWFKlbWcSLdI3d3VOaqr50EmUPCXQCFTbQa01ZzrkySWV5L81qzC5+GfjlBpcqVw7vkenVtWVsrP8BSdSAgyoox53208B9UlXpwbX1YW0c/qAy1h1Z33t0K7XtIwQOtFIq/S54jeOYefgW3sxlOR5iQ+UNEXM3yBm8X51a/etAN0GcqgBdDxOrLoQH82dNp1fIsnQmQpaQ1g5O15NrTCh15TK7Zd5FMK6v0N8oqBOcU7NWQJdCdGJxTtQbnlIGz/tz/NNI9VQrqtlvyq3LtJpqzdJ1jWBUkSROCd/2pQDdrwWQdrFNF+6pW0uHq1XS8cjWlVMCyEooho2Q5pdCOO7l0aSWVLaPdt9+uAzVZwtEixbN0hva6d6nX/tlqu6iHSk16NtyZeAQWgtg+Om5k5phlXYrR+Zol4+UYYl+BOfkfDAgiJi0XDJjOBd64b1mTxD/iMWFFFBb1/rX/3Rq2n0x2RDxk3TcySTw6oGsNSyPVrA76kuhJpSVQn80zdMMwXo/7luPzYN+TZ6M2fkOi8LdWzWWuYkYJnGuf8vh3S4BZZOtYXxpPa7pjG5aws31wui6H+dxLjT6Zam5w1i/PWqPfo1tHP6wWE17VczM/1hd7lmkH7XqOzf1Se9u11rY7SmnXDYWVxionpVpNHa1SSmmlqagsRV+x26vLU76i0suW1iGAOK5TZ3nXLbc7uXMtXKi+cwZrBrpeTIhC3NjssWLNOhq7Ympz682qc/tNGvyvjkoe3FXqT4HDR8jD3isrfVhNwW51lfhOFR3qXlGpE+hTuOVhwBY10QE6RRyjWIly/fQjn8iPHt2KYQKAeYhjfFEbK+QB53/1oBu09j1BykSNwrJMii2tvBsh/D+VL/0x5SRjF5fSlm6iNLhLeVo5tPRJHFJVSe/Ck3arKVEw4cVj9yRZVlffKvJ+Vk+HcEDq91B1lb/lrypQ4FY99s//aH88deAWQbDE/clAd+FkHahdWXsrlNPRGtWVULOGTlSqpGMAbQKu/CkVyiqtagWlVSkv920llPmPQjpRHFDu1o1w5KTZVOsQnsRzUtbr1W+Gq/YMEm+U3P5lOMBj3YAtcWNOZvj0Wi+t3wIKfzHzdKek+CcqtrAIm0o7i77/NKULHrEAE+D/m37N9cyqQTriORkOdllpkB4Kt+BxWVY7YlRuXg0g8D5XgjrM+BC+2iLJCOCaZSLgd4VFuKZcMMrEKAdTbOQRVH9wO6gEa2v+ezpHXG6Vdvae0e4Ts/gco2vmQNsY+Jp8De8H89/9K65wRcY/qSaz39N7677U14mb4a/NXp2HK1sp73bXnhuLKK54CR0qX1aJNWvqeK3qyi5XXr7iFXWyRBUlFiujE+VK6Vj5ktpbtITiHnhQ/nUrwssCpwn0t9ul/5jI13ERiyQakmkz9J/X39LN+W5S1WI369VW5bXu04eUg5Im1INCiPcryPc+NwYDX4KahPerKG4QkrGV6HFPIAtLfErZh7BzJNJNjX9KGScmcm0m2qIPu1RLolm0e/EWPuQBc3/p3gvn/oq23DcVgONzYueGU1p7DGu/ebjOfyBfQif5j7VAOkbGNO1xlAwPKH1WIyX3qywPbmNiKerrX1+JgK53MCdNPyIIzHE2d2+tx+rcohIFrlNhWpwPGTueUl07IYxeOJ1M+/GJtB+gF75GvVADegFAPXl7OaVXqCwX0W5GRS66UmUUz0UZV7y4EkqVlAcg9t5KQqUkF+cHPRD8poTZMZJ/ITSOLm4WWz3xGnFwmf65ZJhqT/i3bqLT7R/GYRNpfq9OmyAKGZwk2oXL7p+TOzXQBQQvR7nwe1uaW8afHmS/ofNCren/0ZzjW8LLZTMcsmSQqRiyMIWHZ3eiXvSifjwG5qRsUbEvnnBc1y6bbk08+T7mPwtXak02HUNvS6QZ4JK4Oud+5YXLBnSvoC/ZldAzl0ONOFVu5rdrwGuex9bWyKJuTOr/QP+1G2idVGvya3pxxTBNOrpSe8hBpMKT4o7ADTJc9hxEnpjZrbcSbi7GiqakjlQuA+BW0zFuutlQSlm3lnOSqUeJeE9ULa8TlaGZihTT4Y6d6KK7NBwlQoPbPP0YoI2+1pKUfubakeTxv6lTp6t61Wq66W//pw5VC+mrN1oq+bP2yulN9973qyrzgwoUH1WSv2cd+XqiWOh7p9KmoV44gIzM/QRqoseUffRupcXfr4zEj+TJWEODUPIYgK4fejDoRLox0D038v2cW9i5YHwr4OtjhDkt60iwjx6Wo+WNfwxZSlMSo9R4n0AbeOxBarzbK2NiI8fUPAfHIy+awlSqZ7xkjIOD8eAdyL8/a63przRR/dI36aYCBdSk3T2as3A2VAYZdEt8RXjd/xbo2pSaeiEO0HWRKPGVqChXyQpK5QaQArWQBZ/nI5nmqoRN5e1llVC+hBLvKK6TFaEYevWF26Z82S5By32kY89nreH5h3XKTaYef3P2MQ0/slxdvu6nEsOf1J/6we8OwbGKTgVhPa8lhgxIvu2Te0HA6gxAu9w66AL6lxHxXmbVY5QFX4lm+KYxj+qjvbNRKRC6oT01Qbw1mPRi++h15t+oBa8SshNo6DgRw3QrxKAppGPozsAIxlofmRn5FSaXs+o3A0Mq4C7E93CsFk2KZ6DuNKU09YIBLYk8mlteNQhv5H6tVGLkw3p45RB9Al2yNHOfTiKDyzHNOb6/Ho6Li7Jv1Np0A6ZSzJeupB50Ar7hZmXT7iYT+iCtLDdeOjGklKmu9FLVFV+tjlIqcfOtUUXpFcvrcMGiDqfrXrXYEdCFa0YuEOiaTt2Z5hzt2r5Djz38mApiaFOndBF93KWe4ukoHMDMJudDEmUkzNI+rq5USuxdfaBABrRQiBt5cO298qXcR1HGA5yLXeU72UXpx6HBMr/kQopzNLmOb7ojlTylLv45UeVHffavnl4Il2NbSaNdmok8W7xgN0uWa+kLIOufk2tvE6pfqO8+DM1gwHvoYXkXt0OoXYsqNUCtF/3UBgC2o/DcHUwbEQxxLLG2tSdZ9Pvrq1zZkroa8fezr7yoo8ePOAfEIoBT3YI5WcJG2ucuqzx9MdibfH8iLQy6UxzQzSpcQp47ysldoaqyufjSGYn8fLx0JSWVrqrU8iw/q7DcLFucpSg2ln0H0t07XYd4/6wszuZMSo5N1+q4M50+n7L5+96Mo5oRt0bvbB6ndvO66Q76mF1hhuPWJ8xpK27L5u8acZ8LtM5VgZX79b9HTXGlRYXmBWsdhmmlY34Nf6AR4yMbRmivC2rHE/YJsKSZaXS91ovOuVJztDNpr+6d9xFyN9O1kiyEl/8NVMlv5z7idIawRpEWkV5moGuFGubnm5dI9lvbRKP/06sA+47WXsnaITkNJAc1gUZAtgfdUG76c3qQrszvHfhSExNX6jCdmNO46Z2qrXMcaLhxIIEzeZfVLNj9MUiy8GjvD/TNLfkA26LyV4EPva2UDpStDNiitqkEFVa+Fpx+JbmNbihZRon5udm2v1/uNUt4D/wVHAXdjwddZ74tUcl+WSeP9955VyVvv0PFCt6iR1rW09r+z+EWRt6kR2mFuhGJ0wcvpQ88br96+FhjVD6MTi7zoPX2Et26UVfkoFrI6qJg+tPKPPkeRQ8oFkxp7QQxdl7alWvH9OKtNssLGv/qQddp4mOKAofxM7kVB82pEiaSyN5Kq+vRGJ0/BdDWJMrFNu7oU/LEQejvbif39LpodasS6SJx+bymsobWkYdmeR6qZjL711EaWeel3Vvo0caFVKzAP1S2XG31HTySk9ockExPi4MT1TMBF9E1N2jzhsi2BpWRxj150+n+sHrhaE0yvyVKKbV0eegF+NrKNZTGSCxH1rpkeSUCvGkVaxD50O24RDEdr1ZPJwf0Y6mWRiktumJbhjMlVoDhhRYJIr9ynPcj1n52EtnCPYG2KNuSD+qrA+v12s7Jarv8U5X/8gX9rQ+g2ws+0trGW5Ro7bzn2hLdGjOiPyXxZdn6y+iXZrzwlQC0tR2/CrP1K53S5B+mKgy4/ohk7I8m7bImmgD9ZRRqXGqthfq31l0LumtV8m7csmiP5IASSR1KgzOgTLKcMD6otce2qcpoVAsUFVg7oktNjmXyLbxnnQow43NJpF2KBtna2p/ZYeNsAGwVfFamfJlRBfZd6Ut2yZcAOjeGS0n8OU0rJ3CjAOQvQRP8t0H3qMKYJ9WZjsufbp+uRYlboA+O6SSgEt7zyMPAMFKokLvG5xTOcE7F9/pA22/Kr/Ryd8hdsYKSS1XQMSiFk6xqkivXQZtLNHk7lqVloRvg9o/TGiehUyd5vlniFJBAjeZJMpYDoBrYh8HOggZuZjiU+Zlrg71Io2YnwTVp0jRVrFFL11z3F7WtXUiT/9NYJz/Hxa97TegEio4+qaXU3nWdsnpXtztZReK9MM38FYhuKVDyZjxAdWEbqKH2JLrf4xiSJA2ecBwgrEObU2kaKVf+pavGfvWgaxXk1rLS+qc5EpdTXnD8zndEWa61ykzqrcBhyhLhkbIOPwnoUjBxlKh3NY72tGl3Y24e/Kyqsobgz2AN86AZXJ/jbj+qmY5Rvjry+YpqU7WgbrrmVjVs1l7z134VWQZZawKil1Qcm9JZhvFPD0teiA5HQP6jQZdE2tFalZUInZDMEjPJRpmKzs8pgG5a+SoMi3TtGWAuUlRHK9VU3IBPWYZHEjMWUNk9KGxEfKqE+VQykCgrZN6kuWi0/b5kLU7ZQ4vyVXptzZdqRsLn1tGP6XdDSLhhPu70FzNnM6tis862VlgxyaqpaMYIJ/sXih3MbP1yCjLyArp/IBr9Axl/p60QGf3LeO0lWBVeAsVTGunYhIMriGyts0T4e2TjuZtOWXYmumlrsjh132IVHgKPO9na10SaZzrNPf8/W+9YtRxRs3XrMOC9hG67l1hL9LENuNE0gqqgnxlNNn83sIWK0V6+xfz39dzaIRp+YCG+D3uVaqusKIra+WhdMc8ZeYZBGXGWTnz8gQ5QZZYJoGYiy0o21Uq5KkotW1FJ0EqJZatDMaFoIJGaSjLtyG1FdOz++xzQtWaS5nzolEaf4zOtc4QtIBxTISiOIOoEP3kLn1FTFn07840R/Nr1urs9+ulbCqjkHTeox+N45fL9s/tjRk5exN2nmVI+syiX/oMf1Jf//TvJjwC6y6kKTaCji/tBPKMfkDfxHmw6Sfh5hgDwBxwiMOyQa/Y75EvMOcx+8csOdH/9iTRHtGC8E3dKi3jDdvh28zb+LxHObKeyUybKe/QRufa0pbko4uw4czdCM7i1ozzzWiudKNdHAs1He+h0WrVnYT3npcVPBidOOhrMrfiCvnZfZZW95QbdckthdX3+ee0/dtS5SKxO3JsBN8cy3o+uLLxAOm0O8v0nvp1c59DpRkA3qWRZ+Dz8fwHbKOAa6NowwE11gBe9LqAbV6kWPFsfB3SdaXAiWRN1fBt0o3Z9UfB1TGXsQuM5jYsvkwRPKreP/fz/19m71X/vfD2xfKAaTnlVZUc8qr98DjAOoJljHwC4P4UYo2hsSdPE3+Fbe6VpfOFQL6HgwvEfOMdS/kq2uSLabdcoAHstLYkuwZXs6sFd9O7K0XCeVgllIIEmF8WCYyxPJL8feuT1ZUN1Ha1/LrEuuiYRO2/q4Nuvsej7MitwoGfd5QCvQ0l8YdF+A/2Dooua017UfbPe0zNzP9VQfCJWevdrlxLo0oARDLPtNfNwukt7oQ4Mbx26Mo+gi9uEjgO6+68Pg24WFEJypapKBnRToBiSiHajoJsaAd2jhU+DrtMzm/PQyqbP9Zm22HGzEvJgLBSEG/dnYy4D6OZYnzlMbTz87Qiqnddfe0dFby+pIkVu1hPtq2tx7/bKJCnpHwS49kPrPqClXJShm4OY+2PAth8duqcj1dzJtZaOB4rnfoVw/fMnPSif+10i55msto4T3Uabulq7d7w24Ll/BTLdXz/ompeHhzWSlwNmbqGOXsZulQ76sfT3pLKk2Sb3if5Kw7MzZ18t6RAJs4P8bNwudeDp4+3kIZFGu3YX7aG9QxrQVuROZUEzeFhWJtMOZdoHLdW1QREVwf6xaOma+rBnfyWnZcKdArpEXWZ/FzYGsaVdXiKNvINuIqCbHAFdi3aTI4AbBt5zgC77kxt0bWmbO/n3rc6uROkBp7KPfWON6s7KpJOQ+aBZLBJyOjusTt2liVvn68l5/VQVfWmlL57VDZ8h+cJcxiLgK6ZTFGBGLcYDz+kK6FKG+z3VbVHe15Jov7FOElPMScvKZ+F16ft2+awndemnbdRuyjss1eOdm5wLk3MXAGG6TnssPrJRDcb/2/FvcBQLEQ3ujwFeB3SJcK8k2rY2638b00VFxz+hhtP+rf+sHaZp8Su1I+ugkgJh6sAoLjMKd5Y6Nn9WtsywUuUsK092FFfninbDke6PB10ALM+gy3VjrmN23hJlurM41hmpjqOXUQyHjxzV50NHqHqterq1IObkjcpp3Lv3KO6L+wlQ6HE2sCarxHp4mDRQFl65PvIg7gE801Jea0lcE+WG3B2oHu6IzzXPyS9RMToRKm4LF4lp3sMslxFyPgyOAtYlG1/pWKQbPhcu2oeV4mdbWWjAeN109hPXfEczEwkxCDUCtHzxZKxU9r5nFNhFtcxuNIT77lZ23CNyH3xQnq9byTe0sZNY847Br2FUU/S6SF4G14F+qKuTY5trL+22J73RQPfWLaWbbrxdVSo30PhxM5VJJt0uFS8njSfHNLxOQj0PkUbeQPeIQy+EQdehFyKga8AbHSlOtPs9kW5u0I0k+s5UXJwCXi48RxHgmKnb1eBkZHJdBGEyJwj3d4Ql9DJ/nGZkbNILO0arwKxnnCjTOFBr+34JBRdOcUKuTsTfp3m9zEx4JgCa08IFG47HLqqAy2fjFEZFXemRT2p6/BonM+/iOLtQX7D+dc7JkbsXKd9gqAVUC2G+9gIVPtiNAm76mglP6MH1QzXx5Brtdh2GR7alcDjZ43i6OsMIc2wIM1giI2cLV9KELxkLCrymmf3JIt28g64l8KLGOOaLm+1CVYHhuR96Icjzoq/mqF7dOspPkVCzuhU06JW22vb5fUoZ0kTu/pWV078qJuV36kQPciO04rGfs0fRcmcJK8nDAG1Ge667NvKktEeySR/DtE9Q02xjfpKdyMQBXVO4sXrx4iGdwworZBfPL8jc5mzA+KvndC24sLZafiLdEKBLnv406NqJH9Hu5kA1hJL6SzsbS1uJaukgnHKwM1Ux99MqpJOCk1spdQgFEqPuVGB0U+UMa6jgSO7gQymkGEFXYSK4eEpUBzzXUFVK3qFbrsuvNk07aMOmnaYepeFDCjXvgL7JX8yF7pzLu58PdE9rMM8W9ZpjmyXbwnN3akQiNSc0IToyDwpjrlOJg0cnLFexSSSyUCCYufpvUQpcYcUCpn7ICwhaVwyTqFlLHWtcaeoJ1AuXWIUXvPE1IzrrnfVjWIJaGx56c7mtqy3JNLTHb22aqN+S0LHXX4Fk6zKztszLZ/7gNmG1xh/Gd1HNeW9rYsIGPjci+wjnnMIhGsNcuEw/bDaHDoLY3HGjN29k54bl4PLFCbrRm284wrYmARxXAz12eteWdXr+ia4qdNM1KlnoWr3/eDNt/PxhJaGfzugH2PatoMCgWvJBuWQNbKQMJJeZ/Ns9Ay9raDsl3Ss/ibP0BFqqn3hA/pR/czOfxgrFCpki0WwUdKExfIB8jpk9mWD3F55J+9WDrnXb9hFZmDGKudHiieToOU8VStiqzjmNuGh8yxTY/wJN8PD83HG3kuGc0jHfCO1/UFraVq6JyF2oVsuEYtAE6sPHIvgeWUM+Shi9U2gXPaOz1g+6Ty90rKYKqBmK31hIL7/4hnYc2O1QG5YEsRPqQoKuJdLO5HS/RS+ci9M9I9J1LrBcUdd3o14SVUxqFtkYt7mqMXvfwl8Lfrk4A9ncWdDO2tJ6Xsom3T76Ccch7FKA73dUXdlwOjRYMuscCobLcD4zU5pLaLB5CXN8KSD8G35ncrXfmp8BAN5m3vuKp9Gk5br9TqNKtzZlHtI9y/rwOQbuBvSoKRyFwo/jdZ3oHM7yz/3bqsEXL+ir+A2nAhrTB2dboYZJBJiCbKLFNKdaLkzj2Fz5kIJ5cPryYrEYMB9bA+GLMNJ1pJamtmG5GDYNDz9SkxL0/puvqFj+a1W64NU4iBXWvG7tlTLmAbpo04NwUE3UPlBvn9dDaolGlz5o7iGA7pesDpdjSH4IF7EUvE8SyZfgmZse/zJ5j6Hwxlucps65/cftc/3cqIyeC5px1a+A1P3Vg66TeLWlCtyaI+Oyan1bspgk1bmhmq7BSiYMbU5ShjhZ3r0vKXv7PXJtoVZ8extpz30KbW4j/6ImShhZTckjMJUhKaRxFFWMqy9NZzk1rqH8E9D2Uq46G+ekJxoWUe2ixVXytnJ6v0cPHUVuZRlY62zhgG6Ex/vZE2lnAd3vA94o3+sFbG0ZnwEtk8lS3pJXNn/RYRpZfxo3mFS4P77vlBNrdQsFAFYUcCm86pXIs35n0eswzHaiCoIfAEIrpTWHsUtmmP+smZnfjUaX0lqi199Mo5R2TGuVoa34wsRtTsLUmi5ah9uRh5fr9in/glqwajpkYvgZXHoBukJYZdmlfIc/DWitGoMe1ZS9i2FbiLGtAy4Z/0wz9rYoNpubUqSBppFMdgZa1GuthvwOr8sty5Zi1tPrIgNdOweMt/VSoGEVlh5uoG5WD/YYRCK2apliKnnrDWpWqZBG/pPk7PD7lPNFC2kYba+Gkywb2kTpgxrTB40Co89IRI/HtW8hPO/WuxWI74Aevo1y4u6WPw6jqcRBcnuh94JJznUZNtIJ6xZYVkUqPE8tIU6j/y/0p1896FoGNGj2js4pb3EZ/2/VoY58i5MfILTCCbsQHG2B/4g88Z/Kva0lQNtIIazmfBvRD+4BYNc2lWdWE6V92VDuMU2lSdSLT24k31hKhMfUUWAsTS9ntFb8rJaayZ2/C/3UiuQrpYpV6qjv8E91MvtQ+GSK0Hxnu9BsF87mMmZeAgHqzkOASXR1lfH1VB0+S6QbVS7kVi+klS+jNMpBj6JeiHPUC8Zth9/qlGQsdzhjf/ueiNe4Bbt5eL0ALtlsP1Fl0JJsTtt7EmyWPMwk6UETzWwSW58f+BqjbSReI5rpUoDTTNMvt6KKPALgH0ehFLDOFxFO93Iz7sZ68v+MXqC32SUjm6jA5Mc1dP9SlAHMb7ql9vx6fdMU/X6QVaGxzShUFLT8CYPuuRUTPxwNm8Oa3QhaqCStcaYcWsqxQYoFyFp1lqVqbfiIck337Bxv5jbACsHPfHjNnN5RzNrghgWw5BV0HclYT5OMFUC9UFIu1AuplH2bciGVkWiSsXI0Wr2D6kR8GVLKUSqMeuF4Jyq+IpIxR0VjkjH7L3KMz7zR2olhvcesdU+40AdijmaWU6ZMUsM7a+q2m/6hxrWr672n79OeQXCyJDiDA6sqNJBO2lRtJg/CJxc9tHcISoU+5RWaeadCW+5Wzv67kWRynRxGvQCvS7sWaIU53KyOKcVWBE59jl2nRgNCx5nWncjpdMszO2N/2Y9fPeiGCTaHQGOE10jm32x5Fr9dCCbiwYnMRVsc28quEG/SEmXteFG+LS2Vs4mk2TqaVO5sppz1APEKTJjnNFcmka3Pejl9eZfcRL6B8Y2kiWw7gcqbufV0bNrjGvxyZzWuWEk3XH+9ajaopvEzvojsC/tgUU4k0WKJJ9u3IP/2wpnlWMLKAT0uSS5ml0VOTg8rk8wgieL3lhXPnjdOx6pZIq2MkspV+NZI5t/J5SoqpTxqBkZCOTwYihSiw0RNnRjwCZ8Px2wxvlUUsby1hImZxkSTFGcDAeMl7SbmVFM4RSZ2hZhXsbW9BjwMVEwGZctRm2DeLp4E4mvbJuiqoSb1omHmNECPaPcyIsXLcN4yb16nU/EPjN8BuNaexlqkmwHPb7iY/4Rk6w/4JlxKwcUlo5vpqnGdkKwNUqIXz1WvSwf8J3T3cqgFtLyXm8SMqDpcsHDuzzvX/jj0guPd0FL5kI2N2L/AWS85bt4Uwli/PsszOkaETiFOhM812gHfWY8Nljs+onKjQ3Kcnl7noBiiOMPKIv7DD7XrxsLKKgvgcmxP4jB2vEI1NNqU/QK4yaXoJoL3Qkql8nKVLaf4W4vrIKCbus4q0rgpGqNhfgkWaJickv3K3VTVb/JAizY5R4MUQzhl9MDg7CXLVbdRSxW5pZAalCmoNx+srXUjnkDd006BMY2JaLGShFrwDmqoZCrO0tGwB0gyazQUw/IWChzoRLk94H8E+m53c1rwUISUijl5Duohzmek7JzvRldZkGRKIxvW++yXr1jIfZv4HwDdc98VrVItEx2lOTMYLudY363Ds5W863G5trFc2lyPnt1kWdfQSfgbWvysbi3vV7QQGdtQmSM4mVjmagoc7xSKKCZWkHcihRSzWunwzCf09iNVVa7YNbop33XqcO+9WrtuFQBHpzPkan4uPh8ZWfNrsJuCmyg2A+tJj5OEiuRjiMZdxhNawtspGyM44P9Sic6Ds8c4Jb/Jd1hBRBUGek1n2M/hf6eUhQ7h5/gyaHSLFsAAhYq1Pj3lcR9D4oXW0pIWWbkIu3NPV2yLi2QGPIDscdqaH6xcXfsB3eRyaMlLV9cJ/De20zXiJLafITsH8uM01ul+HV+/lIwGnDwnl9dsEp2uuWibaTnlcoXd8ezfRpP4uIEGM1gNuSzizNHKbet11/1dla9QBZUFxN9qV0nb+tSTaxxR9fg66HLvVM7ouyQKQ4JDWygbpUIatIJnIiX2y+6VezvWkoc7o4HvRLRLEcR2ijUOvEUr+IXcwFlp8im56vIukhn+7+xGDHQdcONOb429LeKwmyonpCdlg9IP9VDGNsw41nMyfcOdeS1VahvQF24EeJe2kHcqUe7YFsrhTh+awl19Wm35J9djKcVSa0l7JS9sp800V3yqXVmVLnSryt5RRR063qulq+c7S0rTP2biQ+oDgG246C3lQ2XhswjXiULYF1NmsY8WRHmziADon53OH1zssW/xZCXXpnFmiZpKK4lxeamzjXrO7zPKY/FYrISSaTOU2bOXcrJOANy8h0UR0ACxxy9vBgL4baThlXuwSHE6RlRQRtXqchH5xuOfvKsOJeANqirA7xNv5oZ7fydlb1gaptnctgox34SIJ0gEaA147Xf2yMbNzG+2mDx27d6jLk8+qcL04rv5+mv0WPNqWtmvCx645D3G1lb2OIoeCEB8XzSWfyjdH0zDPojff0GEOxsabi3ysF0Po4G/V949TZBmcu0ceRGZ2BQ+6DAnucX7Jjb83zgPY6DrnFaW1ULHy7LKazpaTsJADtVqyQuUsfN9ZX/DsmgN+tzVLRRaD+huZqwlsp3fXP6ptB+ZTJJtGs+z0CFOJvlGv63gcnS+i7jTr+6oNcO76pFGNVXw7/lVtEgJPfz0Q1q9YYOzlDKGyoWmLZMT3vjQbKwIPVQr+UhgWLLFKRSzRRY/uPGJNdA1cztbjiVhZr2zRg0dK367EkrSPQILx+8bCWXK6XiRMjpWsQGayb6Ytic6PcOcti2u/5UY45cHrD+0x4HiJeW/7Q4dv43jD40VX5HoFgDOLlZeCZVZ/VQup4xbi2jXP/Jpa0fkWeu/4u2ssgsnvIghkylNcneAcGRh9jvTbLP17sPH9O/Xu6l44VIqlu8atah4rRb1BTwX/1MpX1JpNhbd7bjG0Av0HMSXJAtZWPpAyuVH1kTNQ05kRQtpE0nn3ZT37mirtC11lH6AQoj0oZzYmENBcziFZnheh5yudr/+Rwx07Rjb2eUkPbyAW7i6ylilHA/ABM3g3vgKXqQtUZRRKw61oA2MdS2RkTVTYA537emt0R+2pGS4MYk2WpJgpOKeSVXbgkrSknrKXNBFsz56QJ0b1lDxgoV0a9GieuDRx7V11x7nDPORJLOSUC9ZBJ/JrIwT5Uw0ntVGyBIapkE1+0JcRgwis4De44unaVu7VjpY/g4drnCHDlUq+Z1xuBK/r3iHtlStorUk0TY3aqs4XMa8yXGOptWJayKFBBf76R5AM79+sTR7NsZUKeG9TdoqLVgGdxzuFHPRPKzifMN0aP4J0uI14YzChX4kFrpdxwqW1K7CZbWvQnXtKo+N462llVmwmk5AMxw3aqFoRe0pROTbpQtG4Qs41mlEutlyZ3NTzwW40X0zasHoBnvsiY/Xi+/3UOkytXT7DYXUscpt+qpHSyVMRT45q4XcU9oojaKhHCLcIEUPPlQLmZ9XV9qwKvJMqSsth8/dxApwM0no7a3k39pC6agXMo+9C8quc7QcTsWZpQVopY7c5UJP0UX5fjHQtcPihJKW7LCcMnXlTnotnHALph6Sd98QZax7GCvF1lSnNVdwJXTDGoooljdRYD6Khtmt5J7TUt4FUBBQCr7Z98g3nbv8LKRlc/FqmIm+d94Dmjuwq9qz5LvlhlupVS+h5//1onbt2eecGEZruDIAXqv2CuvXwvIi07XBr1mxgcd4NkDXqWLituA+sAU+bZQyp45T1oyJypo+4SxjojL5W+KUL3Xiy9FKnDxFWZvW09+S8mfew2lyaQYAF/uD77z4fekmzthLGIW5noeRl+xQVLqK1nDjDl5EX4Djt7qfdAf7ee2N0v9dQ6eaAxd+/1yTRyqD45oybYLSZk1S2gzOgynj5JoyRWkzJyl79kTOw8nKGjtGWYvmyXOSGy3nkHkmGLD6LQkaedgKKz3duqyE6YXjx47p7Z7dVbRyZd1W4Da1LldaU/9zjzLpSpw1Edew0WVJGt8lF4bynqENlDMCFQ/eJNlfsLqbUEvBr5uwImyr0LbW0BpQD5vqUmR0t3z731dOmtEcphoK87hGcQWdvMbp/bnws3XxvGMMdCOgS3szJytvMnbL6ts/Heyzssfk5Urd01Npyx5V1gIsH79Gb7gUCczSBgouukveeZx48/DaBZR9i+nvZCfc18hhZmGaMwNh+Ew8b7+uoxNLumhS70d0T73aKlH8FhUtnl9vv/26c4I7HwV14INv8xJ5OskMp527hQJWwkwUTrQbtEKPKC570iidTMjj2WTlk1btQ0aYSi0fUhyL6p325L8EKo3dfwlw/d0/pFZPSJ2qhcHXRr030NuHg7Of/8Gx2TcRwP2ddB2r6qXkier+mf2sSq6VCtcL+bD6u3AKNqoiDNNVFvSbIPB0ejRcVGCH2bokW2T5Lb9na18P6NqwR3xcnD755FOVoyvFtTf8Sc1rltawl9rr4PCHlT4GJc94ksWjywCwdVDvtJFrSD25KRjyjcFBbBIt1L9CyfMN+vYd0Ahb2yhjLbTDxoYK7HueLPB8uDFr4Gq6BKPKTE9hdfERHu1CTtBF+l4x0LUT1kme2Q9hMzmro7LT1IkCTS7jj1dm2jK5t34s99LHlLGoDXwt5cBL6isEyOYsgM8FdHMWonBYVJ+oogYADOh+/ZiCc+6WezaRwUK6OaxppZOLX9DEbg+o6Z3FVbDAH1WxTCF1f/89xdPK3R72kdnQCNm0DM8GXX1mkALHa00vTV3hqLXYOTeZZrcPExDMyG2P7ZJyqrHOGNa40X5ndEQWMTzQDXhnYwqTxQUY5vaiut+L9Bw9tVsbxktf0BjWgQZ8y7/sKb3xAcv4pItrz9PXSx/15Z57PLxfR1nV9ybynRv2t79gj6xgppKQnZmjiKlbrHrMyzmTxTHN4rzxIDE0uZdJEc3y0trdeLPQBrNaikrUHCMmbvDRx/79+9WDYp5q1clB3PhnNSh/jfq9eJcOTHwaj5F2yhxVRzljaSqJYsHzJc0jAVuzO3V9cScRLt0gZtsKEOptI4oektCBTeQ21rZU5o6naDY5irsBiTMDfdMz41PhUYpTrXmqsuaCzc7F+0Yx0DVwZYS9W2yZYwoGS6yFIdB8b20Z7oLkDxyfjnrhNWUu6wTVwB1/ecMwb7UIwJ1LUg39rm9hIwCZlu0k2XJW0Hpk4b3KmNtQ3lWNcO7H3g7VQ9rSh/XJex3VqP7tujXf71WueGF9+M4HOnI4IVy2z7BSjnTzhnVMeEl5URhhUUHANJ/8KpMkWyqRri87CbqBJByg7AdMzzZyQlSOcVcxtQLGfI7jWg7OZw5/YoGuc3f5gQc7tWua9Opz0tNPS8+MpWvF6es0/EKW9x++Hv77+5Olk7ZUOMvj8Czp7WfD2+UebwKoULbfeSStkz75T3jbsWtzR2+nN51HTsb+/hLAtiGvgT9y3hkDw697vjvUBVhw5sONO+do++ynpMcflV7pRhTLRslErJ9E9r/bAAf/HUkp1sLO+/3zZekdNP+v/4t/PyP96zX+/Zb07xcj3/kFOpDPDX8ah0Yrh0d+TyD4juW6cj84NAbi/+R9nmb++y8JG23Zwxuw1YpT+OYs062tTzYrM5NQh9jIRxPLgFOqDaVgfsNofDPR3bpZ4QQiGl0vCgVLnNnjGCuujz7qrvK0bb/uplvUoGJRDXi+vjaN6qzEGbjuzWmtEIliv5nWjCOPMe4ujPzxyyWJlk1JvHtyQwIQ1ApriHI3ALrrcRFbd48C69ojFxuO18J+ah2gMNi3HEJuHzf+HMfw34ohbDLOdsb8+n4XA12OqZ3Djluhla9Sh2h9tsLF5kY3oCjgJ1uuBTI3Sgc+5879rDKWALJwulpBVRouZDlzUS3MAlznN1LOSmRkqzD+WAjAfoVD2Vp8Qtd0kGsRkcCymkQBLRW3oZcGdn9YTWvcpgLX/lm3I+d6480PdDDumLM/hllO/wnbFy6MAEUGGQCvidotUrALz0W2xm9VakbyGhibW5VjpvLtYZytyXEd/syhrrnIzHrNUe7ngUljs1ks6S+LLOcv+TsRJwmsbzFwgMFNfwgv96+nA8vOM3IioR3Sm89KVeE4o7TAt56vZhlOgDSYpFh4kRt+7AVQ7/hthEYAAPefeQ0CjA+xdHfeqyKuYtvzeJHu4uYRfd2tgODKb78uBJJa1/C/RL/zn6UXuNkYwO4kOVYy8vubqxDQ2UtPSjhYnv27Rd8j13M+gNkeIcC/D8FhdC6ugEJZmXvuOG5xw0//vTLAT/1F+EFFoCVWffTfcdrBGc/veDBbxZl5H1P9hkWil3MkYJVdXp4zeXPA16q8crhxW4GEPcymsVfvT1STBpf5b75Z5Wnf3uO5Dto+7CEdoeNG1ty7FJyL5nYaqh16yGWPbKWMERj/T0YmhoLHzXP2NLjb+VSarUIyiXWjd3U7+U0utvVZbBs3OEUjOazacnApC3jpRW0t28PNz8JzkcdD90vfLAa6kSNoB9xOv7CvafSwhkslo9GnlRP7Mg8qc+8opa96XJ4FoASgqvmUQc5vq8w5dypjHh0lFsPtYpDjXkI0wLN3VUf5Vt4j77JWgC4nLaCsLe2UuuIRjf2wvVrULqcb8uVTwTuK6plXn9HWPRv51HAUmoM2N8dlJUTE3Fa+GTlHre2QH47WFwSazVvCKtZM/mVBemQ43yMyvlXxZNs51nnhZaZTffRDD3Zl/kvSP648ffHfTNQWbwVD0QegVTICqMWJ2Paknf6Tm2j1MZLZZwXbMwDpqluI5lacFsofGC3VuD782lYk0g6duZ/Y6D4bAa0/Y4MxDjDN02MvkXvkdb8rx/KfKPrUA1yiIYWuvSL8udeVpCk0CoQobbxjKvsU2e9S0Jc77YVQHDTzzdN3vOQyEoGsChygIbzHBO3U637DHNciej714FgeA+x/z2su4ebT8FNuSlHQjRryR4+5Ra9WYch5YoY7QVQvruxkotsTjiTLg4NXehbrHRJoPoz1g1YPz2PvgXii8Q/o+lCa8t6/6a7KBdXn3/dp/7hH5JvaXFmTmsg1qaFc0AdZ4xpQENGYZ1Z0VGW6p+A7QsARgGYLfdVUwZkkz+ZTdbairRJXNlfi1n8phwpPxx/Xvq8TYdu5beN/BWa/fUbGQDdPV2h4Iwso/Zw8Oelb5ds9WNlfP0GGGBqBKCC0sKn885GMUanmheP1Qjn4lqLfXY6aYTnPK9sS/bYjCqb76UqWX+tAiC0dlLT2BY3r30XNGpfVTbdcrxK0Sn/86We1ctUaohcz/AiXjp4yF7WQ1Tl5zf+AVATR7iknsMiSMXc9ffTrfafM1G4nuUpPf3AazgK6l/wJoFqdq4roTNA1otEePH8AMJ0C3Ouk/wwnmmP76BgDgBe+6vQ2NYlo90ToiZ8cdFkAzAHcr/19eH/yE8la9Jw7qt95DtC9FLVCGyLS3N/xWz8zb5vCjUUUINLNDbr2mX8oDvUR4YMNqb4XdL910MLH04kQuDEH6bPjwW3NR4VjDs0svXhtZONJ6zjEsbQPYZNojx279uulV99XSRqYFitUQE2rFVD/l+/UpgkPK2sOeQmLXifRGXs81Zdf1lfGlwQWFEO4JgK4kzjfKRDyf4WiBzpNizmvlxFkLGisRK6FxPXPKDthBhEtX/J/Jo49N6DEQPfccxQGOf7zGODiJkVBOtZ0O+XbOpCqsw5Km1NdOfNqIBjlTr+gtXK+wqfBCicWAshL4HuhIHJWt1GAirbgOhQNVmCBiU7ORk5UPHvTdz+rSYPvU6sG5ZT/2ltVvGgNde7yvGZ9NQsWwEhKN7RAujJcJ+HBrCwzEiVEothztXkPg/QP1/afD+hGaYY/4zu9NwquZ4Du3kgLth2fS8X+Lwxgl1ZH5rX0LOWeXP+LP5SKQE/c9zH3IsQc1k3BHj8V6H4Kc2SPpX2k2yL7W6IBnkaHvssjnxN0b5Ze/DpvJxY1OKdA91LmyJnby6VS750G+nOB7rdunoa7yAx9psOlwMbeJcSN2w/f60G24PGa34idz9lavm6Rnvrn8ypJKXH+669Ti5rFNbZHB+3Cye3kV1AGc5pSZdkC+qApAAtvO5HoNjI8k5tgZ4qKx/xx57ZxIlyZOflGgHlFeR1fQgJtP+S+15h6Jy2dtwn5H9gqBrp5PsimmzXpVmRtRzIqmLqeCpt3dGJuY2VOq6zQPBJr82nlzskanMsJa8utRYxlRAKr+T3+DcJpKbS1vVNO7N8AR7abiPdQG6KCrprc70F1ad1Yt99WVtfkK6q72rbVnEUzUCqkK8ufpAx3eJmYQ9bXEn7Og3M52tnhXOD7Q8CbF9D9e4RbbQajcvWfAQeW3/8m8ePUsxG95aYXoqA7hSX3dZeyLcvjB4Y7ge/3PjJYokdXztGNfgrQ/T1c8GDqVPZAZVSP8NKFsduYGo02z9jjc4LuDVLXMUj9oSnONnCePFUskRt0//QXqTlzezlX5e8A7sERAvsECbqz0QtnNSUy5zzK2P2mwyUJm2MmRDxbdaOXckuntyNj3qpF6vDIfcpf6Eblz3eVWtUtoi/ep3Bm3lPK/ApvkbnVAFNkkTNbKwCw+ohoPVAJHrhb7xR8pPl3Dn3OgjNbUK3CTs/DQQzrxqwVNETdQGR8oC8KRQIGOz9jkPutMygGunkG3fCGVqtgtQThIkkKDJK/VtKq/yhpCom06RRDzKGjxCz4LRtzSD7Mo3zYgHcFwLsePncbnJf1YtuM4ccauLBNJNe2NSBqRkS+7Z9aPeMlde1URzfefJ1uKFBErTo8qOFfjtNxjKPtESBR4iEhYraKfqQ+xs3+ZKBLBGYRa6fBZO/bh5NMl3PNbbNgZsNZQJe5+rAyxQEWvRVECXCGTpXktU7ESUeQUh0luj1J1HccjtbUc+btbY+fAnT/REKtK0qD9vlyJbQAvYfGnb2S7FygazeY3xEt/+1vZx8la1JFHjnvctMLf4QTfxGwftMSfNyoboYbN6vIRJQd5wJd54ZrjmGcE14A1xQJLleW06PPh+7bY34Ldv6CuLNmLVLze7rqxkJFdP11v1OLevk0tf/dSlr6jFJnUwA0A03tlJoKTSfUn0uwMItV23Ros6kALsM3jeTZDMzKZxnoslqbeRcKnqbKmF9b8fPvUsbuXiTrDjuMgtOjkOczb6bnedn9qjaPge75HE7OHJM0ZsK1UkjJicQ/AvTEPfg1aoY3iXZZcmF6YydpYCYn5Awq1mbiJ0okHKSgIrAGR7LNRA4Ar29LJ3k2oWpYZ1pGlmV7OLkPtFbSzvu1eFZX/fPpOqpQrqyu/kcxlabR5aDPvkDSc5LyTeQ+XGAe7AuzspLhfZGRkYk+c+Q2MzkXtRCtvf/eqYhwun+Pgu5I2BUi22oAk4HwI5MASRJNFfKH/138n9AOJvcAVJ+6PbJkpnJs/BlJrh2DpPIkyX5LBP2tUYtlfUSF8FOA7qWWpLIbA8/X3kTC8I/hf/+DBNtn33yXjTwn6J6RHDwzgfhH5o3UUvgmmote+C1897uLuQFRXPF39uVyFB29SEImoJb4v998N5F2trZKliTzIBszi1APskDHOcyiTTD3ZEKixo/9Ug3rN1GhAhV0B74NHZuW1JR+rZW8ksIH6DEv8sbAdFZp41ooiIlTaG5LzmfUODMo+rHz2wFdJGP8285zA10/BUCe+bjdURafvKGnvCcPOZ9pAUq2nasmxTyf6+xXvm0MdM/jAFtRghlAu1jeZ/Gf9Xl1HmgPA/vnKWnxi+gZSZqxJMuZDpc7mSUYJuc5JCNy5vK8BOBFKO5bRw06hjneuH/JtfUJZaHdDe2F9z12l1L3YUhz6FHtWvO83nqlnapgUl3g+ht1y4236uV/vqmtG/cRxYTJ3BAyoCCtqaMmJWYinht8c9MN5wLeH5yGM0D33hFhmmDRs5TgGsAQua0GGCoVjoAuEVqUXviU4P/Ptg1gNhTeNPfFt7kn0dzZAKoSAI0k7cxItx3JqUj+6fTuQgE8h3LPgO3/V73ggCJUSZWn4XQ3s59w1VdE9qskK+cNZ2iSzwm63ESu4yZTlYj1bKNVZ9rwnQ10qbZ7HW7c2oR9FlFW5COXtZFy56tMSXGGesFRnuTq3mzH3mniaJ2vHfP+SHKNzzpy5JDef+9NFSuSXzde9xc1rFhBbzzcVqvGPq+ExY8qiSqyIBWWoQUNoRFIjuEXHMT72ADX6AX/NDNygmKAy7Vh/w5Mt+CilbLnQI/Nu0uZW9/AyIbWVPBNLujkLMJcynw45qY6/99UKpztuoqBbl5B105woocgkaVVebmtcAEwckDE5C/048rYP1/Jy96SZzqVaVPhxSZyso7jBCXz65/aQP55FFQs5YReS+Sw816l0ZUia0tHBfbcL/8eXnOQ3x9H7Hn8QSRIzyh+91vq8W5LVS75R91e8BqVxz2qU7tHNXvGYmrnDQmsDg2BueMMZbrMsEPU2eiGCwm6HYZFuFlkVw0AWkv+tIKuvvba74LubIDs+kgk2QiQzV08dmQ2kTA0RRNAEypbN6L/dQAQsJoQoSL2ATjViQDt93VeozjhzJAJWoJeoM7fr4KHHYseOE+PXJKxy/4s1X6GytVI8u8QPHUreFkn+Qfl8DiRfW7t8LlA91JuMM/OydNeKDen+1tA91UiXXukzJcK/A5aAQlZW/KuV9gqg59zS8aigJv7RmsG+GaO5LYycqgEM7VZvWqVnqKJZJlSBXVr4atVocwN+vj5mtoz/Wm5VvxT3hWsuJYSBEyn39+M2gqs7Kg0eFqTigVnkEgzwAWITa2QPZEiCIaXgMI/FZMbjJ4yFz6q1FXvyH98OdeCmUZxnOEU0s24yRTn5v5zuvVD3ibmV7xVDHTzfHBNX0jH4CDZEccWz1pDh1UNYXf7DO7wlDXumIbpSDN0jWR/6SzgHQsXNoaiiQl3UjxB76gFGIOspKqHxpeZm/n9PhAjsT3t2boqQL+owIEn5N2BP++RZpR9Pa64Ay9pwoh2erhDBd1eIL8KXX+7GtRtp0GDRyox1TI9ZjxtLk1ngC4X37cTaz9evRClFzoMhc2OBC7r3mQpHNGzRpfRptONRrqHp0Ah/DUCpkR/LwO8ByJysNxT7wbo6hSKbEekOy4SCh4ngq4ZoTH+UEYaAK2R+3EU3rUm2l6HDgC8Jx/I4wHNrdMlkTZgS67XsRRf0J2biCUA7X1LoNPN9fdzgq6pFyLgea69+Q7oLgq/gsWUJnY6zTE7c0uS79uga5GunYtheskqKTOzXUrODN890jOz9OX4cWrbtrVuLXidbrzpj6rXqII+/vgJ7SVZFiSZm7OUgexRc6G9yEN4Z9RFCokmd5UVOkAjmHWpqRdYsbkmotGdgFRsAp65ALBvUgOCC7jcZa/KfxDAzcKSlPMineshjS9gZeyOFtg6CEcTv+eakP+Bv8dAN88H2VDGrES4Giza+lbEZVmfSKICn9qUPZOU+PXrSh6D3+gw5GRjiB6IDLxTmnPCsnzj5HWjaczZQcPL+HsVTMB96RjOZPGdFTzaVX4c9oMH7uH3TTlhO9Ce+nktw6P3pQdrqULB/Lrq0v9TyZKV9W73T7Rpp6GTVSlYySfLOFtWsith8xwiYZIoVp1kj+hyNDeHa8BsF+wPPs6gFwx0U6IvIfHVATD8bS6awCmOMP7BHkzN6C7Slbn+XvdRqSfSrD74E/SNjNZUhf0uug3a2Km7I+BD3W2nsqfB57Y7WYLba218IjUDEKNgX/UJknpnAfSzfrfcoHtmcYQdafjnlwD/6HvfDgDujiT3zgm6f6F4AtWGs4/fM4ZT8GDVbQFC/6hO14l0Ad3oQjyTbFuFaPR/FtANUfptFFNYPwL4OvRXgAgzRWu3bdJ7H/dV9TpNdd01+Sh6+LPub3KrxvZsoSPLOEAbWGJ8A621ki7WuOO5KWPPnt9CmbMpgJhTT4EV3PSXWaRLsED3hyw43qzxTZU2vp6SxtMSCMDNno7ufNnr8h1nR6k0s2yZJZk9+EHYf9Z+3qmOdMrNY6xu9DyMgW6eQTdvG9qp5aJoIWnfXJ2Y/aySHLu7aiQmMMiZ0Ew+Wpp4hjXCHg8t76r7qWt9RMHD9+Kmj+zsALxvAuVJyVyxRx9VKIWCiiwugCRkZgkva8fC5/QBtfA1S9+s6/7+d3x5y+q+h5/S5GljlZZhl7BVL+cok3ZD7ixoEKtKMn0QJ39OxNjkTMD90aDLZ+4D/K6LSK2cRJqBblqu+UKd8AmMye/Pxt+e8bsCtcneEx0ftftb5LGcYoWbzoimz0xO/RbQ7gVgnUG/fv9BOwfo2k11JZVhBSPUyJUUPDxG4s/uNbun/siKNL6zKRWWGVSmIA2LVKSdCbrWY3MhtMep73pGpBsylyYiSmv7lGOFNDx8yMNmLJit+x59RMXLVVG+m25Vado0vfRADa0c0UlZyzsDtvAVVIyFGDkU6rgB3qxlAC4KBNeCSLHDXLjcOQ0IFGrJNYqIdjS5iPGt6A1YT0dHVdXhSW2UuYYDczK89HCyDE41p43wLxxKK1KEk7er539jqxjoXujjbC3Acdv2Z+5V+r7pOj7/VZ3E5NkzlDXsmOqk5ckCjydbPKK6MifRU215a2l7B/pGYQpykE6pR4h649vLzwi5HpY/q4syj9ImKJnwMOM1Jex7XRNHPqiObcqpwM3X6O9/v0kVKzRRj+6DtX37HrndOIn5sujIm4Ye0+WUE1tSxY2MyMxNoq5SFt3mph9+cBpAmtlPnvZeaAYYJecOjgHYp4lOo+CQj10903tBZOknwY2+RPB+NvAt3gKzF6LCpWejB3j/+cimOqKEOFsp8e0oloaxugW/8v4gkn2Ww+G8H7TGhySwznx4ThKJc3hOfSaRaLf1+BRMk0pHbhYFqkW8F/h+g0h6nW3/zva7q6Ag2GWnDLgf++9sA2/77LxvqyU8cNSNI1y5bVP1o9PeCxbZOjpYAC45LVk7923U0C+GqX6De3XrLSVUslgB3dPsdvV9q5G2zX5Uni3Pow2ng8MavBEswqVZpHsJVBjDizOYgbCWQM5T1pszlSKHsY2UMqKpsodDgY1i0JLHy7l8cnQHnfz6I3kS1nJ+4f0RAdz/bx143o/ar2LLGOhe6MNoLdL9XEnWUIfOtOkHFyh90avywOsGR1RSkFJKz/jmSvmsjFI+LwXVQE+1ZYQ6u4lu4x7HyexBuY9jMJLAhZD2KCXHL1LUQ6ItnY6r2SwJc55WZvLrmke34aceqKYKxQvp+qtLK991pdWx48Oav4DPy8R9DMrBTfmnLfOyac9ijQYD0AzmmZqZmemAb27J0Q9OA1fVcZQHE9GQjqaAYMX+sHFO7sdJpE2T+Zv9fSbA9B0XsujG0BFzkUTZdrnHhu8pRMj9GSnsw7QzXmfvsRGt73k/kLRt+jq8D1+S9Nplh+wsj/SD+OBGPnMERQrz+e4eFhXzI7+bzXs4TApB5wFkc2d+r+/795RZkaQi9+h9oK9tN5Z52RResJx6WOCIIlFj7PP4/EXQLo54JdcjDanAzK/mq2PXjipQqLgK5augOnQK7tK8hOYORp644wVlb6TkHFc8H/LErFWcW/gi+FbhA41LnteKd5a1BHBxEaMSLTSNFdeXtZU+pKnSB1G2DtBqZHUFB5NoG91J/iWDFDq201FJZLIvYQvUH5EzOO+D98t+QQx0L/Tx40QMWYdf67PGewcDJzlBvyKqeIOlGa5jw2oqCzs837CKcg+uoMxhWONN4qRf/gDVaYSTJ6AVUjthrNNarmQ6qKY8B34/jIyouZKOVVZmEoL1nGflSX1PO1e8qP7vt1G9muVUvkwJyocLq1q16nr73Q+1deceLoqwLzDsGv681nfN/FXDMiNTOZiParRTwIWehtj7/fdnwMtNdf+RPfp0QD/d2ai5ChSuoMJ06m1Q8TZ9+GxT7Z79L/TTT+L4RQS7he4m6xspfRl+uFtYOX1D4mwNIPtNO3gUyngXQH1NJ0n2ZT158cwN2BjGefk58schNJkcWllZYyhlX9YfSuGQg7TpjHireotYocYi3bwd8xjo5m2e8ryV2aB7OQnNgjHktCAhyRVIINmwVCnLPtDxL1oqeWAFBUdDXo6uL/eQO5X+eQOljqKEci4Xw5Z7UcPD9WbfR5OHBxTMfATQfRBLvrZ0KMbRKZmlXxrbpJM1Ovm8Ug+8qHkUUzz+SHFVKvMXGgjmV8nildS6xUMaOXq6EuF3rXTZvNKifK49G9VgLVvOmUTL8zePbfhTz8CsOVPU6YF2Klz4Rt184w0qVriM7r6rnL7oVUX7Fj1CX7JX8LR9mBs6oLsC+oAKyJwNKBUoztGme/C6ZeW0mkgWC1LPJIxsRtRQxqBqyv6slnKGkrEcRnHPwHpKHlBJJ8a3kGvDp5x3hPpW+QatkYKBTrIvyTFJP8Xhfk/E+1PPzcX8eTHQvcBHx9IZpiVwvBGsCaBxq1RVuHMylRm3Sslfv6OTo1oqnc6pntHoeEeicBjUREn96KM2pBb9zND0fsMFso9kR0ZnABvawYWaIeM+gBjVfmYXZR+jMeAhjEaOEaWkYKh+sovWrbhbfbvVUfsmd+j2/Pl109UFVbl8Hf3r5Vc1d9FMzHKicoLwF7YIN8rvxqLdC3wS/ERvV69aAxW4+hrl/+vlalw9v7q/1l5r5j2ijH3wtXs6IvviJr6aGzS+Hv4ltEunAMIPtSCaQ2ozN3Y6VQegE1wT6il9aHW6+FZXVv9ayu5fT54BqBP61lLagJqoFToqfWMf+V3bw6smvp+bKNcXSCPKTXAc78I5tO+nGH6iKflFfEwMdC/wYTLhWFhZRGRJOaYPDtVtLv78JuBPkTd+hVLX9NfJ8V2UPIoLYVR7+YZS7z4Q67z+NZQ2uCr2eZz4Mymm2EVEkk3aP72Lgon3KyeZJAjPLhJr7iPoLONsEL0ktZEXLvjIxoc1c2RH/fuJOqpb4RbdQuVR0YI3665G9dS9ezetXbv2VKdX28OsLPNwcOxqYo9f4Azk//O1qkWvvZc6VdLMz6kK2/YCqx8oqkN4fuykYeqGFsqAs81c0U6ebzrJi5G+nwSa6OagFR0UmNdKLqwaUz+vptS+JHb71pV7ABTDAPxz+zXR8f536diEx+TdNpq2evsdk/QUwNVGuBqT8IKWQSYHi4Fu3k+gGOjmfa7ytqWpFyjNhTV17AmzyHpYh3NHK4stpB9byMz0A8pa10vJkx/Ssc/gefvQrn0g/dYG1Jb7k8rK+LSyXJ/XVcIMmlluY4l3kog35QEFUu6XD0mZN46k2skHoCGgHg51UuhoR6rZuKDQ+GYfflbblj+qIb2aq2vHSqpUspBu+Mt1LD1L6J572qt///7avHkzKodwjZVFJ8btut3cIMxY4nujlYgaKBLRRCfjXJVusb+HZVNRHdVZncGMYz+V2LRCl9OaVjsmW7Zs1JAhn6ltxw4qXKKE8t1wnUoVvUld21TRsA/bokzoSkEN50Ic58IuWp5/QzS7E5nhnnuUsq6REteQvN0J0O59yKEUPOhys4xOGF2HCLeW0jnvMj6lKOJTpGF9KfNFTuH+pL5OTP4n0seFhLXIOHiYcU0KCdlMa/djunSjFaxbScQMPxbp5g0iYqCbt3nK+1bWVpiqNTspI6UU4eyuiS45WS0SxphRwbT1cm8YrONjn9DxT2nuB9iG+qO7YjnnH4C2d0AzHe5fR4fH0gCQ1ic5h+k+AZebk4ElZBKSn0SA+DjarH1dGVQfALiBQ4Dv/nZE048o7cDLWoHC4aMXGqvLXRVVqlghXXPDDXQgLq6O996r4SNGas+evXJlucJtW5yuE+EuEs7uRrLSTsUTF1cAisQ6Ejt19E6X4nAFnFETZyu2yE1ZfB/QRF/7SwXmM600z+Z1YQGhFatYM8hARDMdIUDDDVEZUe/x0yeZR+muBO3YvUVfjpugrg89g2dCZeW7saAKF7lZd9a+TW++UFcrpj+q9J0vyLfzAbk34vOxvRHyQ1ZHyMK0kzzALjS4O8kD7KKybFcLeFx0uYtbKJVkWQKRbXKf6nJBJ3j71ZYHk4y03tzoezdRymCi4inPy7t3Dkc7rP+1fTT/fJ+dw5zjFlQ4J4pT9/DDyoVzGirl/er6VWwZA90LfhijUc0pjXjkE07rfJxz1cDNBSe2d4Ey5ryipM/rK71fBfmGkMQY3lxpn6Fe+JgMc3c438+bKBmuN3kTybYTVjABT2fJtKOA7z4q1w4+BIdHgcU2EiK74HoBaMU9osDuR5Wy/H7tmdJarz5dS3Xrl1PlSkiKqGorftvt6njPAxo1cpz27T2otDTc0mj1bg+Ls/wArd8iMCJ0Dw4m2ZinZ+Pp6w3ibEZtv4+6eouOo00No1FzlCe233/fxRblk6OytXMdgp8DlM+1T848Rar5HKMZIlJLTNqw7xV9OL3IaGrmTuWWlWlWnJHIkGdz/grl0n/ZeZHlTtHeI99o9OS+6ty1ne4oWVo35SurwlSN1KleWM89UVJToZDiNz5H6e1TCuztIN82Chq2UD22g1zADvTdW7kh76TaEXoqZzumNJuwGV2LEoEI1z+WirO+tZX1AT4KH9Ay/SMqJj+upKxelXQU0N03vIuOLR9MOmInOxduGPlds5ozNGt5mazYNqdmIAa6P+fJYOGk64SC8UuUtbq34kffrwM9qimxW3n5+9VS4DOSGX3g3HrWVApJjWy6rwaXk1DbR4R7gkq2xHvliafF+9575d1DccVeuN29VA5hE+nbRWPAbfSq2tJF3o2P6vi6lzTri/v1ctfyalatiKqWKKXiBUrptltLqlnL1uoztI+2H9wCz0svLU8GwGtxuqkvrKDCo6x0RjJm2NYVMXLN5Y5UDWhsRKPfaCQcLcLIDcC53bHyMv0XK+hG992+o3HjdhMy0I3eiCw69MHj+30nAFtWCQAtq3NKtM143rlNMVzMdYayuAHv3LdHQ4aOVedOz2BKU0c3X3+z8t94lapWuU4Pc9ymjOqgfd88S+Xiy3C3L3JjZYXDMQ/t5Ea7HZc6Ilk/vfcCu+/GRAl1wu4OCm6j0IaEmmsmJbzD6ysZYE3/kHPr/ZpUetRUsGcNZX5cXfG97qQt0ONybxuPHvwobX2ykRxGjrV9kdjjgs1ADHQv2FSe5xsRThp157WurXC9Oa6jSts+SYdGPaoTH1VRTrfiCvYvI/fnVeXuXVO+j+or0APh+iDaWk9DSrb6QarYEKrH3yc/vK6XirZs7CFdu++SayelxrsMeMlO7+qq4K4nkKJ1lvub+xWHlGj+wPv0ny61VbtUAd187V90Y4HrVKR8MTVo0Vhvv/mWliz+CgNsnMTpDx4iQx0kIehUnDppa6PyjIawdvVhvW9usI2Cq/3Nor8oGNuzY8qSy24wrzN2MYKu7VPU0S0a9UbpBfu3GRB5PF58bRNYgccxsIGhZQ7tycJ0k23DcU927dPyb6bpzbf/rTatOqjcHXeq0HVVVPiakqqF9vqlJ6tp6oTm2rrpbqUfgJM9wg03jkj2EK2fduPwA32gPSTHdnOsN3VCg0vL8/0UOrAC0nb03is7KAW3u7i+dRT/QQ2lfoBh/ocU6rxTWqEeFZT9SR0d69sc/vZl+ffOZYmTAHEQouiBTtROHsIh8fN6qGLb5WEGYqCbh0n6b2xiXX2xRlAG57OJuWxhH6CCzbtvttzT/6WMPg2V1a2UcnrgJkOSQ30B3F4tlfURVEPvhkobia0eul5tYBl5gIo1KyPejT3fbhzM9uJ1uh/hO7/L2UO0uwNwNhE83LC23E9Wu7N2zb1b4z6tr5ceLqtGtW5T8UI366brC0I7VEDt0Brv3lc0ZuRo7dm23RDk1BSEQA1vJKIzUI0CaXSJbRFfFIxyL7+jtpNncsB5mduLFXRzc7i5v1+YPqE9DqDrwQo0m956mb5MPDlofU5cS9pS+47s1bgpE/SvN15R89YtVKZEORWjU0hhukJXK3WLXniotqaNeFB7v3lSmfGPERBTNBNH5LoXgD0AVbAHdct2Chh2Up67j/NgX2cFtj+EQT7WoDs5VzZiLbqoldJwuUsgZ5CInDDzA3w8PqxPhEvSrFtFxb9fUccHtFP64k8wXKKczs35x43R1jd2f3XY3Bjo5uUUPa9tYqB7XtN1gTa2pIQ5QhFI2AmeQejjsijQkhPWSiB+tdJXjlRC//uV8WZF+T65U8FBjR2hembvajrZvSLAW13uz6giGteWRoDN6EJBVRG8bugwdliHMJ82AN7WTO6tzeXZBgBvQe2w/n4F1mPft4mqo+0Nlb65rfZ8db9m9e2k/s91UJcm9VWkUGHlo33CLdcXV50qrfTc42/p84FjtXDhEh2J28s+ntb7GtBEiyxyR7VnFlycDTSjM/lzAOqF+szod4hG/Kf9LMKJJQeIcwWJqShGlq9bpn6De+nJ5x5Tg8aN8bctrb//9SYVvfE6Na9bQu+8cqdmTOqgvVu7Ug5OgUNiV2w/uygQj3qFm2vogB1f5F77Ob57SJ7tg1rg3zpE4mwvq5pNHRWiS0nWJHTfn1VVCvSBq1cDBftievEpEe4HFZX+5u3a2/MuHfziKSRlgxVK4sbKmWgJ0iwaV2ZgluQxTt7B3NNG6Bfo7P+ff5sY6P5Mp4Djtugog2yJjjcCfc+spbpZRAYwfU53pyvlm6lKH/UM2eSOSvmkljI+Lilvz9uV80kFss3IfD6+S8d7NtKR4VWUOYvM9Tr43r1Ih/ZAP2yF312P/GcjJurbcYzagfIBjte7icKM1bWVthLKAh2ntj/O615UBo5oSwZ20Ov/qqMHO1RUnfIldNv1xXTT3+7QHYVrsfTtpDfe+Y9GjR+o9RvWKjnptL1M7mX1mcvus01vlNONRsk/pAL4uRQO59qn6H5Fo/nvKzBJOJmqdeu3ac6cxerbZ6QefPBJlS5ZRlf/7Spubn9WxfLF1b5Ndb35UlWNH9pSB7c/TYj5KqfBYziQ0YUEHbafxqXe3ahS9mCAdOApEmiPQCcZpQT42k02jqIZqAffVo4v0a13eF2d7FFOJ98uLc9HcLfIwHL6NFJmD3TgH5VRIjfs3VPeo6E1tmyZWMBx3gWQJnhN3og1pAtvjgDnnyluYoHuhQeIGOhe+DnN2zue0mWZKxkicyrW7OS3X9vSzvxXPH741LjlSl78qQ4PbK/4d8vL9V4pzGjhfFkypvRorKMsGU/0qKSMgbXpUEFftvlQCDj/OwJ42rwHN9ONYotFu7hFbW2m7PWoIda0kWs5CTiqlPyYWGs5zlKUiVp7+GPrHtAKXNAG/Lu2Hm9ZTg3LllD5W4tioF5URQoWUoliRdSiRXO9//77WrRwIbKzPYqPj4cDtjq88MPANMzlfldS5txmcnHBeQW3CxWd5vV98rZf4Ugw98O+d0JCgjZt2qgFmA99/PFHatemtUqXKKubr7lVt91YTOWKFlNNilc6311Mn3zUWKuWPqbsZBJj7lcVSH9KruMd5T3BcUnpSLKUhOghCmD2U+ywt4vc+5+R59CT6LJRpwC0OsBNdjdJ1TV0e5iJwgXdbdbHgOt7FeX5AAu0TzC5gY46/n5t7e3WEIewh5Sz5hNln9ypbJJ3QZZc9g0McLNoXpmDKiWUA3Hv4wwkmRYD3bxdzuezVQx0z2e2LuS2JtC0cJcRguANIea0EQSw3CztMtETWUugYACjGi6QlJWjlDD6RZ3o3UbJ79dRFtnn7G4YkXSvh+wHJ/+PcPXvWU+ugZhOf9mYnmzwfqvg/4x22Ir7P3IzP3X3QWrug+tROyzrQPfWVkr/iuqjrxvg7YuRzlo8BjE/8S5tizNaBx2ceZ/m9GuhNx8urxbVCqgqVoEVixXXzTcXVD7G7URsjZo01fP/fFFfjBqtDRs3AsBxyshAXkYHA+tGa91pz3zYRW5tZKKc8A8D3Lk1oHkF0vPZzvTJucf3yt84Xhnp6Yo7GucUnUydOk1vvf2O7mraXAVvvU03UBVYpMDfVKb4jRSq3KSGNQrqpcerafYECmMO/AdTo3/Jnc5qw0OCzM3IfkKhtIdxm+vEYOWSBr2Q+gA6bW6KB1EkHEeXncL2CUTCex/AphHze5pHZmO9mNSrqpI+rKrsnnUVIEEWZHXkRvlyskd9HRzYWXEzPsacfYlCbrMyC/eztqRewORrZjbuPBvwoqgImmXjaSe6C3nq/6+/Vwx0f44zwHgyMtmmG3JOfIZxfx6Wdl4X1WzeVAA4GdBKR8IF+WvbeyghPrhax2b11v7e9yrpDfS8b1FQ8SHGOR/RPbEbjTA/xAi9O0vL3jWUMKSmUqfVJ3vdAoMToias/bSW6HetlYGi5yTiDdCrzYPFn8t8VUmyBZYSIc9g23m8ZiFmPAtrKWVJY8Utvk/rJj6iMR920msPNtOdtaqpGJVRBQsWUKFCt6o4QFyMUbZcOd3TvoO6fdRdi75erP0H9isuLk7pgJIfN6rcWXBLKFkjzTAQnuYOjVe0Wn7zroiO8O9Og2+04aJDU5zH+MGKqW9FrNGj8t2svfG0HrcHe8wsmj0e1eIlS9S79yfq3PkBVa9RQ7fffrtuu+025qUw81NIJSlmaFanmP79XGP8hB/V5rUv6fghGpImPYvn8uOU13bBwKiz/CcfVCidhFnGIxjZUwhzlM4idBPRyU4KHqNz9AF8ljG6D8ZTbZYAZ7//bmUvbcSNuKoS+lRUhultWfX4u98pX996yulfV5k9Kyvuw8o6Mfg+VjijFco4xs0u4NgxOoo1HiFohZAPSousbo7HJH+sUphvayVprG6M073wABED3Qs/p3l7RytHynWh2+UdsOjKFPNWvWZNJwMZXASpzs8GzCF+70s6zAU0Q1lfvkFGuqWSXq+qUPdqyH+wiPyotpK719fxXg0VR2nx8c9wMBuJyclExPEYVWsdYw1aX0xPgquaE9UCvpioB3ChCq4gAoZqCC4AjBc2V84C2m1/hfnOQl67GO3ngvuURXfYuNGttWzAPfrynWbq/mhlPdK4sO6841oVu/ZPuvGvV6vgjYBv6TtVs04LNWzRRvd26arX3nwbv9hRWr9quZIO78UjmEjLRZ8azIAixHbk2aDAImPjtq3vDpRFKMOJuOz7R4dtFfW4CFtXhocpQKxU1XmO/Oy8E7+LDseIyKQjNpyfo/CT+7DZO5wEmBL5nBS8iNOUmpag7du2atKEqXrvrY/0UJenVLdFR1Wo11TFK1TRTQVvoTHnn1Tgxv9T9TL51KllJb3yeAtNHNBam+a10X66hKTvI4ql9ZJcz1AFASWQ3pm5gELIAHCzsPAEdH2J92BoRBXZCTpIJ5P8SkWHm8w2J3GdOwZnu7e9XCtbKWMy6pZBeCX0ri1fr9rQTUS2UEyeTyop7f0yOvlxbcV/3lEJsz6gSnEJEwSVEJ5Rx4D+VIIvEu5GKxKdG2BkrmNCsbxdyue7VQx0z3fGfsrtrTuhn5JinwnVLTaMPDzY6e1fCi0wQAnDHtOxd/FrYBnp7deQYop6yuhVE5UD9APRjmcgBRaUFSeNqqakaZR9Wiv4xUS7gKwzjM9dTqSMiXVoKdVLSwDcxVQuLSRy/grB/WyeZzRVYBrUA8+iiWH2jNZKmny3Do65R2sGtNXkt1uq95ON9Vzb2mpdvbyqFyumAvlu1l9uyKcbifiKlS6rKrXqqEnLNnrgoUf08quvq1v33hoyfJQWLlmmbzZs0q49+3QyiYo3a2J4zodziwpDr1VNGRdOmXIUlL8LFrl/Y3Bt4/TvzHU4i24bCWkndfRknLbt3anFy5dr8vTp6vfZ53r9zff0xOPPqX27zjQFba7K5WpRVFJaf7jqWv3179xwihXk93fokfur4vTVUJM/b691sx/TwdWYh++ECkBxECDxlXOQQeLLwFNJ90Md4KGccT+eMWiuXY/B50IXpMKzp6G1zUQelkWSDL+NIFps3757lYFjWOq8u5UxAS32oDryQif4P6osb4+qcvWhyGFQbSUO4GaLDCxtyitybRqPn75VloXtabJBWhc/ZPPVT51L55zr2AYXegZioHuhZ/RCvp9pyqy5ZLZJs8LRiUGN+ToEqXQKuo4o+9BSJU59W8cGP6QTn9yljO6VFPi4FAmU0kiEKijQH5UClW1J/Wvr+MBaSh5OGSgXrW9OKwWXmIE1Gk8ip8CKpvIvRoK0yAAX4P2K5M08fp5Dh4GZZNCnI0+bZp1hkafR7cI7taECaH2DCx+S+6snFDfpMa377D5Nf7uZhj9fW28/VEdd76mndo0rqXqFYrrllnz6v6uv1hX/4PmWO/SP0nVVgq7G7dp31QMPPKFHn3hJL73yrt7v1k/9Pv9SoybO0dS5yzTn62+0ft067du6Xvu3b9LRvdt14sg+pSbw3VNPAFbJ5B9ZDaCFdR7GlVPy5aMjbmZyghKPHVT8wV06vGeLDuzcpK27tmntji1atn6N5i5dqAmzpmrQqKH6sF9Pvfrea3r+9ef1EPvSpuXLalDvIZQGjdAv36G/XXW9rvnT1Spy882qWu4OtaxfTc92rKO3n2ikAW+2xuXrfm2aww1w/RPK3v2YgkeoFkNXaxrqnN1IvvYg10PSl7O3I+oDVhVxlOsmUMqdyu/T75MrA+e4dMA2HTCGYlAK0XD8UzQvfYhuu+2UQEXZyaG4hvXnOOC/HPq8hjSwvHL6lcMdDBnhgMaKJ6o+NuEVpWyYBlBvYB6QH7IGMPbW9LfZVqxCSZwjTcx107mQp2zsvc49AzHQPfcc/XxbOCYIDKN/HQo4fLlYLGgKB1PMZvCvQNJOpW+aouPTXlfSZyw9e1QkyXaH/BRW+HtXheOrK//gFvIOQbnwWX1lAr5ZI3A0m4LA/isDW6LXJXcpexHSIsDW/xWgO49nknE+Ils/F7x/Or3dpvMzz5pSi0FmnOfQFBpuTmks72T44cltlD2Z5fGUjjo6soNW92qt2W811pDn6ujdB6vpqbur6J6mlVWvTiWVqVhexUqVUsnCxSgKKIQuOL/y/eMmEk8F4UL5fZnaqlGntRo166x77+2qR4iQH3/0ST377D/18sv/1htvvasPPvpYH3/SR736D1C/QUM1bNgYDRk8SgMGDIFn7acPu31Mpde7euXfr+nFl/5Fwu8FB1A7dHlOrTt2VYOm7YjA66tk2YoqXJQEYf4CugG97LXX3KB8f6dQ5JZiqlq6pBpWK6k2d5ZQl1Z36NVHq6jn6401rm877Zx+r04ufYhWOE8h1XuWiBZOFmANUpyQs6sxRSo4x5kPBk1GdagzTUj5GwUr/gN00T0Mh34MUE68D38kjIroFOJONrOie3kdke9mPHCXdVb2rLZKoTfZic/pOPIxYPsx84/9ogbXkX9QVTw6aihxWCslTX0Br+Zeyti7hASldS4hPxChVZxibngDv3HoJGa5W9vd6ec7r//HPzkGuhfxCeBklo3nNTcvC3Vt6c3FZMBrl00ifz/J3z30QAuF8ErI2ifv1oks/V/Wif53O5Vrmb3qoGqooZxBqBNGQBFQfx8cWgtjnWpyD6uirNE1HJs/1yyKJugAmzObCJfhn8WYDdjyewd0oRZs+GbACU+pR8O02gqNq6mc0dVo71JVHnpo+b4guTeWzPl4PuMLA3o+h6aGbjNtH9NBx0Z20ub+HTX77eYa9mxNdbu/nJ68q6werF9a99YqoZYVblP9kgVVszgG7EUKqmKRQqgliqhAgdv0t3yFdXW+QjwX0t9vuFV/uf4WXXVdAf3xuvz6/bU36w/X5Nef/lFQf7n2Vv31+ludba/JX0TXA5z5aGFz020lGMV1a/7itCMvrqI3F8F74jaVQmFQuVhR1aXktmnVsmpdu7LuvrOoHmx6nV7pUlz9/lNTk/rcpSWjWmnrjHt0dOn9ytpGWfXexyirZon/TU1KrBspuB2eHHOZEEoRbYeH3d3eKWYIHIYeOAywAr4GwKGjAG8cJbsoEwKWJKMlUxAj+gASMf9+uoMg83OhtXVNQd43BlXKyHrMIauVYVWJbOHvoRGy+9VUGkbjJ7EFjRuNr8bCHpSAz0WVsBsoRWMLwHpYFmV4SZpxshiffSq2NTomx7jyGOj+XJd+DHR/rpnPw+d6uTDSCXHdORRO+Ilrcfqyltu2hDYvkiwwOINhTSKNtSPfTzafvHP2MXl3ztMJaIcTg+5TZr+muEhRUNGnlELDq9MBkbLiMUSpwwBeTNMzh9VR9liiWNzIjL+14YDsTGRmucesu+Tl3z4Sczm0kw9Q0x+ilXxoPBHyGLxYR9RV1uBqdBsg0v6MJpzD+CwiavF7/5C6yrAuBH1qKrk/1pVDm9Avro029emgNb07akWPezT/3Taa9EozDXminj6+r4reaF1aLzUprvvqllJT+sA1r1FWTauXVuMqJdWgcgnVg7aoXaGIapYrrBpl6A93R2FVL3kbLeoLq3a52zByL6o7K+EpUaW46lctoUbVi+th2tk837K8nmleWs+3KqnX2pdVz8dr6IvXmmrep/drzYhntROf4yPcgI4tbKvkJXCoaJpd0DBeJHh+EpChNSQh8awNrEfhsYYGjsuqK3UZkeha+PKtVP/heeGnHDcLAxrXDspxD1DkcAi5F77HQomgE50VOkEF2YkH5ONn70F0uWtaygOn7qUTr3cC2trh9DLDXDw4uArzyFx+UVH+MWWVNqSsDn5KccNnHXRiVk+44pUoW8zvNhuuFkqF9jmB7CTluHGwI+INkjA0jUy0Fsc8MwLmNRnzU8jDFfjf2SQGuv+deb0g74q/F3FLNpl4i0xYFlo0a6BrCgeimFAmPrdZGM4gcDeJj0W/aQzzBwuY72n6HqrQJih9xms6MaSZTgxgOQoX6CXSDdF4UABlaAyWgGPgCend5hlL5dpUwJaRQ+LMPz0KulS1zcTrYXZjZ3gmwz9OpLhiIkA0nm6z4wAWXusbTbQ8im1HNqYDxp0kdOrR8Zhom15b7uFUxw1tJM/gBvJ+jqTp8zrysU3mMDrO0gAxdXBznRwE0A1oqSN9WwEsbZHGtdPe3ndr40d3a8X7bbXinTZa9k4rff1WCy14s5nmvdZEs//dSDNfbajprzTQ1JcbaNorDTXjP400560mgHhzLfqghZZ8hOLi43Za0aut1tMNYeuQxto9qrmOsP8nZ96j9HntlbWADswLKKn+Cpe2r0ksrrIEI8YxJBYF/aJllmzkd4tJOKJtNhomsAbAXNNJmSQj0+HFXetaY7MIdbCnHVab0AU7AVBMiAJHkHgdMZoBDveIeWVQTbYTUKYMO219K4C9mdInNJB7fAMFxjVUaDRl30j+fJ/RiLR/BaX2K6+kgRV1dGwNxc9pp4y178p7eD7JtuOO7NBiVqOc0oFWV5AbMxacgvMnE8c5Y1y38bhhg8bvphEvyKkae5PzmIEY6J7HZP3Um5pRNKrJcOLM+c8KKSJFFeZ9SwGCqOc3z1Y07fg3UNXJlWXgm21LTOvR5jpEx4mtcu8Yq5Sv39bxyU/q2HB4QoDQNwa6YRJgMokIbkxTuUcDJpMAXUbOZAB3KgA6nTHDQNcAt5EzvNNoLzSlDeDbiqRaS8ACne9YEmy8PhsjnuzhlJyOaE7Srq2S4JITBwGsgL6HfnCBkQDT0KbKgGdO6VlVWZ9WQXFRjW4FqC9QW/j6N+QZgO5D0UbvptAjcM29AaRP6tHZgAiZ4epbn3Yy9VlmN8SEG8UGHGfWQDrd4k+RMbiJsgDV7BFQIQCrfwyfyU0hNIEl/yS0r1Mskm+s0Gy++zz40YW4dC3g5vMVkeVc9mNmBfnnQZ8saqsQicQcvref7QNEoKEFzNUigHdhK4X4e3AtXgcbHlVwIwbym5F/bYavpfw6Z6f1uGMcYvvDKEQwl3dcv+jmENzITWo1xkUL7wpXkEHVJGMqnsGceUYCuqMwpRlJUcNQHME+r43euqnih3dQ3JjHlbr5c3mTvuaY73Ag1h4GorbSCYsMjam1mNYRzDk36BDNIx2LOGdLO4dyqWB+6hM69nnODMRA92I+ESyEcUyvwxdURLnqPPuJZIMBSocpHw6hcghSURQg4g1ARwSQUPlImLjwczB6IpkLzbSmQSJf94GvWA73UMLEB3V8SH0lYh2ZMZKW8BNJiE0GXCYAutAH/kkGugyLeAEdPwDhm2OD5JsVXUy+E8CtS48tDLFp+5INh+sBMHxj0PYSPfsAEd/nCPWJZr1DsBMkyg0MRdw/mPci+vXQnsgD8PooafYDvoHeRN+fQHv0xgULkA1+XF853XmPj3g/dMh+bAj9iP2d7T+pRsVVNfwEaijQF0/YfrXk/6y2vMP4PIZ/OEUCw+9UDnxo4AvGKHjmyAgSiQdHw7+ORX88rqmCE+GoJ0ELoHv1TeF7AYL+aeznLNQds4j8UW8E5rdA6UG0uwJqwTTOK3nNasDazMGp9AtsuEshyq2Fh3Fwn/lfQCFgJu6Fn/Vt5PV0dfCvIdm4BApmLpTEVOZkHPs6mnn5gs9lhRBkxWD7ExiNb/KwCkoZUlmJo2jlNPtludaP5bitZaGTAh9rN1icwNAYu4lvPZZItbPD9MacK9Q54FzHDdfUzdbxwyodrXGktdihvNdG0LKyMXrhZ7vyY6D7s019Hj44KkcFdC1+OSX6d+IWWy6GSwJCZsxrWTdH8G/GtxbpWB+rMOWQwospdgurhOCHlboT4/MZOrm8u47OeFxHxrdR3PjGSh+HaQ7JmxDZ8iCgEEAaFgCIAtMR6s+iV5sl2tDuuuYQTc5pLPdsIlKjHUiu+R3ARkY2DrCkO4EbCiN7AGA5BNE+nY9lYygR5Wd1HZAM9a2F8xUUA8Y9PkpWfZhr+0j6+T6G/+3B6E7kSXVdgOHvQUsZ/AS8PXm2gQbZ+wkD0PX2jQwUGW54Y/eQenw2A/D1jADcRjJGMcYAqDZGkCgcgf54NKD6ZSQCJmIPTYMGmI4meTrP8Nah2bQgn8c+LyIiXkpEDODKCkpWA7qMwGpuHqvYh5XV5V/Nd1rHNo6tYhcc3TCOR1ObBiechgIkg/nKnEVUPoP9mopHBklIjeMG8yU3GEq2Q2NZGYyurZTR9ZT45V1KnN5ZaUvfohPIGBQO38AXJTo3Vafjk7nTOewSMjCnVaSdA8bRhkHX/pblcPzR2DZ8nlmPviBVkDZCgW9XB+bhTIxtcgFnIAa6F3AyL+q3IjoK+SNdWx38JSr2HpcrYYWStwzT0SXv6MSUh6EG4HehCYITiOSI+ASHK0AjOMf4XZbsMykbZpmd/TVRHJVqQUxztJixEM2vaX9NVjYFamAcibJRdCsYwTNgmz6IJfQAImOANruPVU7VYtRWJrRBFsNl9AHA68Y3wGuDiiofw9+DCJbSVk93uGA8BHxEwD66HHh7E9HiM+zn/ZxBPznfQID7M6Jti7CJ4v3DiJLhl/2j0R9DnwRIFnp5dsaXjPEMqBQfHLbPEoem1CCy9c/Fu+IrIt6viJYXcMNZyL8XAtaL8D9YDK3Adw6gcfYtayG/GQWtwN9iFRKwFfSy4/de6AcX1EQm6o8stM1ZyOnc0Bq+aezPdN5zGsNWCqg8PABu1miMaADfEzM768TqD5R2cKZ8WfvBUCJTjpUtePChcXqUxR6//BmIge4v/xjm6RsEScjlEPdSXe8k3cKpFbuSSbhkHSIDt5ukzyy0nm8rbfErylz8nLK+xtN1Ad2HLaM+C4AgSvNOrQm3SQS4GFBeRFS8gEhtfhM4TjhPKt2CyxD+rzKLwbuVSUFFOgCcPK4BS+U7dRLLwUSi0WQoh9RhDZQBzZDRG3NtwDWrF4Dci0jQALUnFAZyt5zegCXD152l+YdQDd2MboBT7sGSHM2qH59Yfy/AFUrCT/daL1yvDT88rx+e1/cZPDQcr3HIOUMBTRJ2xlu7ADoXIJdFdO+aCP+Lzjh7OgMaxQ2H6yKCz5h7lzLnNpWLhJmL3mLZVOi5kXL5FqNEsEHJdGAdcq+1yMKWtyf5RjIRzbPXko0z2S+i2sAMouWZkTGFm8LEWsocz/ef2ERJk+5R8vSHlTzzWaUvfAsu+AuUDQsifC2RLcfKRcFHupmgE81aS9Pv9irL06GPbXSRzUAMdC+yA/Lf2h3rTexD22A8IE14HNrBuGFWpGHJprNCdVFyvEe+1JVKPThe8es/wuzmGSXMu1fpRLG+r6AXiPhCiwBdnMmcsZixhIz7MqLB5QAkhureVRRisPz2rkGlsBaq4hs40G9wOFsDR7oUY/X5VM5RjpwOdeGCCnARnWbhE5GJ9jSd6DWlp3lI1MIxq5YSP8B0B1e1tA/qKvXDekql60HaR/wbn4n07tGB13BP9Mh9KXnuxwB03ZZgG4hqYhAUyOfYIg4mkQfwusYBqvC3LuiQrKn8PBUAnkG0aWCLJ7Gb4WL/MpFvuRjuZbxuOWOFfTcollXwvavhp1fyvkuJahejryWpFsCzIgToai43I6gXQSdoNtz0TOgVblT+CbXo4lBXJya0UvzMx6B2PqSt0jjog2W4iu2CD6CqzhJfHAi7IRpBhFBQ6ehqM2iblBk0bYIx+7HHL30GYqD7Sz+Cedz/EPESJoQAL519uZgzWLemcw3ToBZ3MzAXEhAVGhI12yILo51j8pEl92YspQ/bWIouuitt+b+UOP8Rls3IoVg6u6la8y5g2byESBJQyiFZFFzHWE/0ux3w2QcfSs82IZ3SNvjQLS1IOBENb4KW2ETxwAai4pUkn8xo52uW7fNQNsxoQfRJZn9MYyWRzT9J2fLxz2rpWL9qyMmqM6pR+FGNrhqUvtrg9wn9qlAoUE3J6I2Th9ZRig1+TiWyTh0BUJNQS4XbTfsC9QMctHcB+00E650P3UDJs28Rcjcrf46OpezHamvoiLMXVpc5ViaNG1uAm0poOd9tud1kANSvoV0WkUxDiRBERhaAlvAB3h6Lmg3Mp9BWCVohDee2zK+oXFv+CvPYV74j03EW24BtBJIvkwJGbBYNUu14pHAs0rkR2k3RViUeOPrM7FT42u/aZObx8Mc2u4hmIAa6F9HB+K/uCtlrqyV2EirWSsZkRqaKMMcps/cz2Zm1a4lEWRb8OvSDKX99R7Ad3Cp/4lq6Dy+Sa8unylz7Bt0nXlbKsieUuuR+ZaJh9ZLZD60HZDcT6SGbsmy+tpOV3wrIbsapDLANbSHZtL0zf3sYUMYb1jofHEG/epCsv7WiIfMf2kWFlvV1207vt230dNt4jzzrkKh9Q8UWvd48a9EHY8TuXW2fGRkrAcoVROOR4efZGfZ7G05hA4C/hv1Zy35Ex5q7+Tn34G/foKVdR6ucb/CypQGoVrG/K9i/pey78deL2xPlYxo0v4ZCcyiznllDGdNqYyjUQAkzWunkvE5K/PoxJS+l68fGHsrYP06eY7OZQ/qQefeCseFiBhNwecyAxinvDgsDPRyPbIa5pTm5URv2d3rTmRNY7PHLn4EY6P7yj2HevoGFsdmAqM+kEFFZRMTYwSEb0gHZcOLG/myCCANkkyflkDIPOC5eJsRHqpa9TzkZ38ibCAAfGqvMHb2VufFVZX/zuHxr8YZd20HZ61rxO6Jholv/DiuLJdG21waKAfq35ewgYbcLqiGuldzH4EOP0z4cn9hAMn3eUgFfHLeUBSi7AGf7OQXQS2Yk8jfKZ5XAz8cAa7wKFMfPFB+E8JwN4mvgjP2A5z5G9JnmjfZv7QIwd6Cb3WHgz7ONrbwHrW7Cg/fezM1iPZH5uhZUnnHzoFossIpoFxvMHKLgnGVEwEvQKs8mKQh9kInmN3V+ByUvewqzmXeUvvczZZ+YKG/KXLx3d8kdSMf7gNWDozewGUR3whzboXADpNncDH3QB8bjmurE6sdM5uXcFS24tcN0qo43b4c7ttXFOwMx0L14j80F3bMgIVWAECpk2jHHR9auZutOi2l6MI3MOHaRIXS/9rAoy655LnZrGW7RV9Th1pa8ltQxlWg4Cj5K4dNmvF+/hoaYhH/AMPl3DlTWTtyudt+nNLoRp++h+movJbH7WuARAG+6F03vHvx/95FAO9paWXEYch9rJzeg60umg3F6B+TH97K/eBN4SFS58CrIBJAzzYWLqDSFCq8kymoT+PkYABkPTRFvBjIM3isnjqqwo/Csh6Es6C8WPEiEe4DhdEjmNXjShvYSseKPoF2Ar4HwdgCXHnLajr3iBjjeVcXlWl1a2asr096IBNiaBkT3zZRBtJ3xzT3KoK2RZ92r8m5+n/5lfZiG0RSCzcGmcQ1Tu4f5Oc5IAkY9DlVgVYKO8UxkGODmALh2M/NDMfit1X2QYwGvHjLHNJN1mf6LJUnINNi8IGaXcEEviZ/tzWKg+7NN/U/7wXaBewlf/Q69YJlwS9eg5cWrwY9hjpcL3UciJ4d/B6w+32SfTqQLrnLh+6AgMAZ0dKFu3sNcqyzudaIyJzqzFi/YTSJDC2THYRPxDQm5GXInTVLG8eFKO9obKdTbyjjwktwHn5LvMP6xR7oqh7JYP1GqD18CH65bvgTaz9AXzIfjli+NRFUaSgEXYJpNE0YXIwND7zRMY5IYWCOG8KYNxvEcT4R6vDPR7/1Evvx8FAA9bLQFgHoAcMXdS3sB5D24oe3CQ4Lh38HYhrphMxV3FDj4aOSZsw6vWgA2ZVU9pa2hcm59e2VueYybyKvcOLor6+AgZR4eqez4ydwcNpP7OoD2lRsPJShmNmMpMCMKzAvDxTxlYjOZxfBYXzibs1O0Qbgo1widHMA2B8vFHKwXczA1CpqxkTWFdP4e4Lj4cfi0opeYZuynvWr+O58WA93/zrxedO9ql7ABgRUV2zDAdKiEyOrVIRpY0mZTyeYlyjKQPs0g2k+2hS1/icZyvTb6Hrb6jZaiOuWohg9EaOFBjOelLs59kJdvojhjKSbeCwDNSYBmN4DyLQWPv4kBzL9x3noJ7vhZQPdxDLgf5mV40WZCM7gfpqSZRoyZ+NRi/q0kADYhCrIArAO0kWFge4hxADDGTjG0l7HHuGLa1uxurQxGFjSDayf/3nm/snd0lntbF4oRHpZn6yPQHm/hEDaCKHmsQnEzaIG+jH2mTXnWMfzArYmotRKKlqaEo9do9wr77s7PfH9jdAJORYOBqP3DENcmh2HthxyvWxQjdrMz605TkJya9PAshwGcG51TeRYD3Yvuwvr/2KEY6P5/TNov8SV2Leceub/Dt/8Wtkb5bsomutXZL/wz398Bj3A2Ljych9EaVrJqCT3kUQEW3f5ERjzjAEi1FTphJQ5Zc+R3T5A/+wui3KGY+vSiBPZdnt/E5OdlIt1noRgex4sWIE4AhI8DwvGMo3RiiGPY81FcvI4SSR99gmj6WfxrX1AOvcnccf8hSqWFTfxn8pyYgJfBLKLnBXigrwAbt0ANsB9mGGMdms171kpmI65cuVvZOM5dkcg1Gr2eSnzl/srfnoAzTp3Ts/b9VbnR4xFLov0Sr7uz7XMMdH8tR/JX8z3ComGHsgCc8S1kmGmLtajHQSuE0QscNM7fjJTwCCSfMaK/w6sgQJNP+NIQyazwgALAxNtp8WNRqJVOO/H++YBa9LZ0Pq/51Ryg2Bf5kTMQA90fOYGxl8dmIDYDsRk4nxmIge75zFZs29gMxGYgNgM/cgZioPsjJzD28tgMxGYgNgPnMwMx0D2f2YptG5uB2AzEZuBHzkAMdH/kBMZeHpuB2AzEZuB8ZiAGuuczW7FtYzMQm4HYDPzIGYiB7o+cwNjLYzMQm4HYDJzPDMRA93xmK7ZtbAZiMxCbgR85AzHQ/ZETGHt5bAZiMxCbgfOZgRjons9sxbaNzUBsBmIz8CNnIAa6P3ICYy+PzUBsBmIzcD4zEAPd85mt2LaxGYjNQGwGfuQMxED3R05g7OWxGYjNQGwGzmcGYqB7PrMV2zY2A7EZiM3Aj5yBGOj+yAmMvTw2A7EZiM3A+czA/wO1oyBk2q4oOQAAAABJRU5ErkJggg=="/>
  <p:tag name="MMPROD_0PHOTO" val=""/>
  <p:tag name="MMPROD_0LOGO" val=""/>
  <p:tag name="MMPROD_127743PHOTO" val="iVBORw0KGgoAAAANSUhEUgAAAQkAAAEACAYAAACgZ4OsAAAAAXNSR0IArs4c6QAAAARnQU1BAACxjwv8YQUAAAAJcEhZcwAADsMAAA7DAcdvqGQAAP+lSURBVHhe7L0FeJXn8vUd3N3d3YoVWigU6u7ufuruirvECIHgLsHdLUCIu0Nwd4ck6/vNs7NJCLS055xX/t/10mv6bN87ez/3umfWrJnxqDvpqHqFx8o3PFS+EUHYdixYvpHb9eKqdBX03yePsRdVYdxx/RYWqzFhKzQufKNGhqyWd9hS9Q2LUAnPEHmMyZSH/9VclpHnOveNuaKCY0/q8+AU3oPXCF8rzzCXjYwMUvOpySoy/oIK941T7WattHpXCu8XJJ/Ijdgm+Ydv4j23qntgrEbNW6eSLbqr3Pjjem9bunyid8gvKlg+ESHyCY+QZ0SERoVHql9oglrPSFZ+vwwVGJulggFSlUnH9XHEWQ2Kjpd3VKxGRMdoZC7zjIzi+XHqF3dIj82KVJGA83z2LBXguQXGZXK8qJqBJ/Vu8CV5xe/RqLhk+cSn/KWNik2Vf2yi/BNS1T/6gLoF7lLZgH0qOP6s8o3Dxp5XvtGXHfPwv+Ici449pwaLMvVBxDH1iz8g79h03ivtmvnymtdbMteT/tRGZd83KjZBo2Pj+Dxx8o2L13Be86eok3p5UaLqTD6iYqNPqsjYMyo09pLyB2QqX0DWdeb81m7zz1R+fnezfKOlfP5SQX7norxG/ckn1WN9ln6MOaVOT70on7EBGpW4Rz6xfF98lhxL0Mq9+9Wp6136fMJkbk/8L1iSPKMSr9mIyCQNjUjVEGxweIoGhaWqT2iKfgtO1vfBqfp66y59HLRH723YpdfXp+vF1bv1xKpDemDpYd29+Ig6zz+idoHH1XT2KdWfeUrVp51UhclnVXzqeRWedFaFJp5RwQlnOT+uXLP8Aa5z/n+85Rt3Th+EsMgiYuUTZYtxR7Zt0Bfb4lV4zAF5jLukkmNO65uQRPmGLdL40NUazsL2Cl2ugQBKjfHRyufHAvK//JdWmC+sMAvsm6h98g9boxER6zQCoPAJW8frharRpEQWzVUVfH6gPv7sc42NWw0wrHeBQ9Rq+UUuV6/gRFUdd1hfbb2qYqXKqs64nfrZQC4GYIsGJMLD5B0RppFRWwGirfp6826VGLuHHypDhVjkRcZm6p7VVwGAvRoWm8bfGncdQBhYeEZFaigA8sr2g6rmn8aivaz8DjiIRXNFpccf0eMbzqt/0nH5sci8MU+A4q/ML3a3/FgYA6J2qeesRJUJOM3JlMHrscAc4/JYFhnv4TGORTnuglrMOqMP4jI0nIU1LH4nz09lcadcs1EsNt9/aPYZfVmEfgYQHPtGpeidoBS1mnpAdUYfUvGxfBbA1P7O/PxWzmez67nMw982ALfZffz2Y6RCWBG+54rjAIdVV/V5RIa+jzutEbEHVLJ0GW1OS+e7SsYSsNg8lqghw4fr3jfe5PbE/9i8+K5HAhJuGx6VpMGRqRqEDYxI0YDwVPUCJH7NBomvAImPAIl3Nu7Sa+t36YVVu/X46sN6YNkRdQMkOgESbQNPqMmc06o365SqTj+p8lPOqsSUPwcJ+33zOSD7P9s8PEC+O5btk29UjAMS3ix6LxaXV8Qy9Qnbokrj9jgLpAQL/JNte+UXtpzdfbFGAhLeeBXDeGyTyWEqxI5iX0qO5b1ui9R24wP6KSZJfuEr2K1XaDjHseGrNXB7uGqN3SuPCZkq3f11eY0dp4CQ5RoNkBhI+Eav0NDItfpwfbwKjT6iu5ef1e1d79a4xSu19+w57T93WvvMzp7BznLbSaWfO6fQQxe1/sBVbTiQhUlbDkkpZ6/y2HM8jufZY7mc2/acPa+0s1e07dAlnpPJ8+U812wj10OPX9WuCxm8xiXe9zzH8zz/r20/j03Hoo9d0paDV5zXsc+0PpfZ69t72ecN4T3SzmZqz/mL2ptt+89d4P2ut31c/ye2l8fvPY9x3HXmvCKPu/7OjQcz+Eyuv9H1Geyz2d9uR/dt2cf93OY2e85Bru+7qqADlxV6NEMJZ65o1/krvA/f8fnz2hafqFp16mjN/gN4W3nBwX09UXOXr9Cd3bo53+d/w/byO+a2PWcvaHcu23XmgnaevqA0LPX0RSWfvqTEUxcVf/Ki4k5cUsyJy4ri+4k4dkVhR6/wt11V8JEMbTvM34ptOcR3hm3gu9twkHOMo+s7c9tNvru83+X/gOsOSNSZfkBDYmLkHbkeENgKUGxxQglPdviWU+JwOy/icmfp+XUH8TjWa2zEUu5fJ+/wlTx2s26bFoprbLuPe1fEGxibe5e8CjhcBSSuqNLsA/rNdhIHJJbLK3wZ77lK727Yw3uckMd4QOKR99WnX39CnnWA1Xo8jQ3OcUBopLovTeB9juvNzZmq3qCpfl65UfNSkzQ/LVYL0uI1PyVB81KSNSM1RcMjD+ipxSd195Is3bskQw8suqp3t0sz9+zjsYlayOMWpKZpbtpOLD37uFMz0/boe3aVhxef4nmZunuZdM8ynr/svF4LytLQtLOasfuwAnfu1YKduxW4a69jc3dxOd2OXOfoXOa1ZnGcnXJYfcL36/llh/g8l9VjWaZ6LstSj6UZ6ondw/v04H16LLuql4KvatDuDF7zpBanp2ju7v281n4t2rVfi3ftu2YLeJ9b2z7N4/0X7NrjPHZO+j7NTD+gCamH9eumRD2+7BQu9QXdt+yi7l3K97SUz8D3ZZ+rx9KrGJ/LrueyuxfznWRbz8VXee5ZPbX6rH4MPyPPdGnynrN83qNasCdVC9N3a3bSThUuUkQ7jh6Vb0I8QBF3U09i/NSp6vb4E3zePf+xOb8Jv4/b5qTt5ZzY79j0lH2alrxfE5MOaFzCfo1JOCC/+MPyij2ooTGH1D/ykPoQ4v0SelLfbT+lz7ad1r+Czui9Tef1+qbLemn9RT295qIeX3VJD6y8pHuXX+L8uMTvye/qfG+5zPlN/2ebR76ACyoecFafhSfIi7h/bOg6Fu1mAGINoLFFnefF4kYSW028qs4LdsIdbIeTWKrRYQYQyzSKxdt5dqSK+ZgrbsDgMovdr7vObYWJ6yvOPao/oi3mXylPA4jQxQoIXahnlscBLCeUf/wl1fpmtO5/9FEW1g55Rq4GSFbwvus1JGSLGk+LwB2/opFbD6pEhSoaFAP/ELWNsGE7IYlxElu4vlW/Rkar/dwIFQ04jDt8WYUIY6pNOqkvwg/KK46QJDqEvzeC50TLM9p4iQTnaGD5yY6dajYZzmDMCQfY8o3PwsO5qhJTLxGCXNbQRHZEXHVvPCKf2HhOLniAmATHfTezmNszIQ6+gu8Ul7dPXKpe2nxExQldLIzwGEdYlh2+FMQVLYTl53coAlfSYeVxfQE/MCD5EM/fiaVqREKKPOOT4SJSCG9c5k/Ycetwg8fE7HQ+UwDf0+joJPVJOKKX1u1Sy5mH4EEu4Aq7wLzAWGLpPMB+LQzK9bs6rvN43OhxhHt4l1XGHtYjGy7qk8iL6h1/TP1ZbCPgXexzjyJs8GNDGBWXpHrNm2vlNn6neL6zm9ik5DS9/f77euG3P/7jUCMnXLHQxmVeMckaRsgxNDLZCTcGRqSpV2S6fg5N048hafASKYSwyfoXwPnOxt3wEgf03Go4qeV71XPJAd2+6KhaLzipevOyVH3GZVWaclEl4JIKjics49yy7yNfrvDi2rlPeJv/Ors+dMsbyrlCves32Nzr6N+/nLOB3+x3/avX9SgA31Bw3EW9vCkNvmGTAnas1KjQjXAFawgJVuqV1fEq6nOWHV5qNDFJIyLD8CSWEQKsYpGxyCPWqvuCEBUf5f7j/hokKs09pl6AxEhAYqQDEovgJxar29xITlreJ+CSOi3aq8a3d9CCFUsVEGvexHL4i7X6KThclcbuZ9eSHnzhTTX72lsjovAyorZoVOQ2h2z1iQTgAItvI/er6th4FynIj1fKjx1z1QUNjmFxAxCeUWbh8jLAgocYAUB4xsSx2yerxdTdKjDhND8+4RF/d36syHg8gKDz+iN2j0bgPnuxALwgAH0AAuMkfHmuH3G2j/ukBCS8ExI1OOKw3l+fAG+zG28LTwmAyA0SBhBFOClKA2CPrD+rH6IvwG3sdEi9HJCAhGNh+UKOuoHi74FEsvxiUnmtFA0FWPpGQcQtP6Fa43ar+OjDfC/GO+Q9ef76ZCrM40tC5FaEcO244KjeCs/QTwkXNTD+iAbH73dsBADhAgnCymyQ+Hb6TLXp2FGbDx25ASTGJqVoA2RzveYtCD+j/peDhIuXSNMfUbv1S/guQCLVAYnvtqXqs83JenfzPr206bCeWn9c9y8/qrtXn1frhWdVd9ZpFYOcLDr+lIqNP61CzrkFMQlAOMbv6CZ5/3TR5eF3/h5I/LPf6ObvfavX+PP7PQpBXBbgxG0/D3IsNFhjQ5YRSqxml4cLYHF+tzVRpQJO8mVItcbvhR2O0piIJXgQSwGJJRodvlxPb4pnV8km37K9iJt7ElK1uYc5WcOdUMXlSSyC31ihznMT+JIhyghtHthwRL8una76zRrp9z69tDU1RivSEzUz+YjGr4tWh7sfVPF73uOHPQAwbACoNvF5tuJFbHUue8VH6PGFUSpmmRkWeIHJUpMJR/V5+FHAYBuggofimAskhpPhGBoFQEQl68W1e1TM74AK8/caQBhZWcLvgrosO65vY4+QDSCLYQvYiMoYl+tsQOECCbts9yeyUBLUF0/grTWQXWMSCNmuqjCWzxhvTqj8vL7Li2DRTcZ9X5+pP9iFhybsg6iETGVx2ULz4vVGJLhAwp1BcQPFn5OWSXgZ5tW4PImRsXv10eZE3TclVKVHncQzxDPidzK71c5kGaFCZDIK8Vj7vMX8T6jx7P16cPMlfR1/Rr2TDmt4wh4ALIljGmbej8tbMJAYxd/h8hwS9NyPPzlAsXTDBkKPY1q574B2HDioYd7eqtWwob4PnP9fBAgjP2/0JIbhSbhBom/kLv0GgfnTjhT9AIH53fY9+jRot94MOqbnt5zSfWvOqQ2bWp2ZJ8hkHFNRMnwOsI6HyCYLl3/8xWug7wJ/+31dmaD/X4GEAUB+/rgKk/aoNyAxJmQlHMAKgGIt2YFl+o50YPlxx3hMFlmCA/oZd9w3cjGL0UBiBWHHEj0TFEHWgJ03F0DcDCSKcHK2XHJE/aIhSAEIz/AlDkgMAjBaTAojA3GZ0OeYPgnZz/uv0aig+Xrk7RdgxktBfNUmri2qkjUbq9Dni1V3xhn9Hk5KkFTqKIBhBN7EcMKMADyg33Ykqub4NOUfc4ofjmzB6At6dOlxDUraAyisBySCHZAYQRZjeAyeRBRAERmrz0PiVXVyIj/+GbIwPG8iXgSEbMvAC/o05rQG4T344LZ6s/hsATturHkSLGQDCVsQrnAD9pyF8QxgV3vSXpUhbPGwsCUbIJxdBwDymHheFWbu1QtbTqsvr+8bl87r2OumOa/vBgVbdGbe1xafK+T4q8yGgcQIwpwf4w7o/hUJqszvW8xJaRo4/DOQMG+jyLijqjmZtOCm4/ouep/6JrK4CYOGJyRjKRrJcSSe00gAzQAhx9zXXWD6zYyZaty2rTw8PFS/cWOHq+jx0ssaEkzqOlcY8t/IcOQFiRGRCXjCiYQcSRpCGnRAZJp6kwq1NOg3hByfbzug17ce1YPrT6vDgsOqNPUwac2jym9e5QRAYALfHV6pY4Rcrusuz9ANEq7v1oDCvIp/z27t3f07ocN/4ElUI6NQwGLM0ef0Hqkwr1B24pBV8BKrceEtxRmiuqTHChFXFSEd+kVIFItsIQtzsRNuWKjw7NZoshuW0rOMRo7l5SSKkEO/c8NZDYxeC7jkgERvUqr1xoTz5WaqwsSj+iVhlyuLErpS/qFL4UAWaTMpu2cXuzyDovAWD64g306c7QO56RuxwQGL0eGbCU0267W1qSrrT9rTwhd+0Kqzj+pHtAkGDD5RQU444vIkInl+iEbHhPJ3xqnT3DiVmEDKF/K0IGk9e6+C/kf1+o4zxNq7HT2F6SocoOAzGhfhWrzGDyQ6O6cv8fhw8yC27VLjWQf5m1yhmuvkynZLnfiVVOrEg7p/A39v0kU8iEMufQNgYyGLeRDuReMGCffRwMO8iT8DCW/uG8BC/i7mrLou2KVqE5Nxk48AfLjG2R7E3/EknN8SwCw6ca+aziFODz2vH2NPalDiflKye3Mt6twaEbyH+BjHDBRcn5kj4VcOcACk3P7rkuV/ylH8rwAJS4fmBok+cBK/hu3WtyEH9X7IYT2x7rg6LjmqalP2qRxZuEJsoObdun43CyvQh3COugwwYOPM/Zu6vtP/H4JE64kpTuxtO27HucRqxIajWKDeCKa88RSGh6xX19np6B+M2DoKw7uD3LOFGYshLpcAEov08lYER/4nbwkShUbDkm8+r8FRa3ge2RNeYxTexHfBG1QRl9w+Q/Wpe/VD7A5efwUgYZkPvI3ozUo8cV4PLzvnuOklJpzQR6HsUOEbAIh1DlD4WRYEj6IXfEPTcQl4NuzeCJQKjz+px1bt1UAIRl/TTiDaGomeYmQU5CWakBEx0RoCgfnsimiVGXeI7+IsuwaiK3L+RureveG0fkkkBLDnW0hhi9gBB3Z7Iy+z9RG+kJi2aL3xAD4KSgdY+QzoBQxwHJCwE8gNFFyuFHhVT4Vl6jcW3UjieF92fWfRx6D5MG8k166a25NweRNukDCgcJtLSGWCqWHslm+tT1OLaekqSfxcAHKtkLnHtuPlAQkjK11m5GlOyGgEpZ0XtQJP67EgC7VO4x3tw4vaCQG6izAGURdezw3G3zEKjmYUqc4ckIC/ibfQzO1hXP/33YzI/K+BBN+PeXYG7I5mgu9mWASaDOyHHWgjtu3WkysOqNXMJFWZeADP4QjE7DHOHUJsyFwPvhfHHIDNJY4yL8FAIxfw/98MEtfLE3JLFW592eOBhbHE3+b+ZqoaO27fkHAW3Src7yUsIozQ42VO+sL+RiqeJR0YjxDJRE4L2L0Dce8DieOCVXYs7v2fkmCu2Ne8lWe27HZSn/5hCwCihez86/TGhhgWFLsuJ3GrBbDOcWg1YjajkVhE6MNnCd+hyCPndO8yTnTeoy7Kt+8gGr3JwoyGQDWQ8MGDGIky87k1CSoNF2FcQmFUg/VmHNKnOw6qP2GSV8x2Fvt2DQKERgImvngTg+M26dPtkWo0OUZlABQPRGNGJpb0IzRaeEKfRx3VIGPr8WR8AAgDCl+4CAOHkRCXJk6yRWzHEYQJn+1IVqv5eGcOqcUuZC6p45pahgTgmXhJ5WaeAXjOaTA78si4PbxWenb44sqOOISfk81wxfbuUMMV4+dwEz4sSJftc7yagYQ7H2xPVYvZu1RuAh4Af38RTm47QQpBUDuZGr4/J+zJBosCxjVYVgPPySWgIosDMVlt2iE9vvGKfo05gyLTXn+Xs9gMlCzc+jNzPk82B5HbA/qzrMbfvf2fgoYvoD46NhLQJLsSs5dM1E4NgLTuHb1fP0Yc0NurD6jLokOqO2mnyk/Yo7J4dYUDzjhq2gL8/fkh0N2g6coAuUKH60AhN0BcR17aY13f878bctzsebfij9z3/733dH++Wx89vkJpWXrcEecE9iCd9T0kjhdpx5EAxAi4By8W6pehWyGvTHl5WW1n80XHbVFAGCFH5CxCgVn6ltRWudHE8gEQOtdZLjWhfcljTuqVrTD3pFD9w+YBEvN5j03qPms76A1/AIfw0Lp0ctUr5B+5gNcO5LFriB9DFXzgDLlo9BeAWc81qRoau1qjCUXGACL+jjexmVgzWrcF7uRHPuN4HIXgSR5efxgOJE4DAZ2RsZs1JG4bwAB5CUh4R2/XAECj0/w42Or9Lk+IBZ2fxV1l2gl9HE8YwA7oRdbC18xRKeJRWNoTotOyG57GUxhph3rzl7D9qCRRqRK/e+CFXGeARH6+45qzSEGGXyQLwMLLzgLYwnII0VyE361AwsIRy35Y2GOexQgk229uTFfbeTtJte4FIC9fs4Jcdv8ueUHCTah6+JvK8zzcxTHSfSf0YeRp9YncBzCmOkrPUXxG40EszHG9N5/3Gki5wSr7mB0q5YCEOxy5efrz7wDFPwUJt4dnBLNvzAGNIrPzXthhPbv6iFrOT1P9qfsA0IP8JsbJnSLDh7TaMn3Od+Va3CYizGv/c0Hi1mCQA2zXP9ajT0yIGo6L5QRhp2OhvrhuP16EiZeWsOMvhvVfSH3GehULSHRiskbjk9U7Nlxj4SIMJAIAiR+CDSTibwkS+XHh3o9CAp4NEp7hc3H9NqjTpB24dpCWpJfe32GeBjqMiAV4CXgypD5/27JJmw5cdAQrRaec0BtoG0agvvTCE/GPACwACT9e54etcdRyHGShZzrZiToz0UUgqBqOjmJ49CpSnZCWMVsAChSlhBxD4oL00brt5LvhOjhBnJ0exWeBKWfgWU5pANJtn+gITjLI2lwg4QM4eCHbNpCwhTCChfo9qbQOgfHwNrw/AGE7kXkSLrvALn5W9RZe0OvRl9Uv8RAEnytN6O1eaHgOfwckfLM9Cfci9SXs6bNjD9mc/apGGJaPv8N2w78DEs5CyE7JFRlzjNDiuJ7bcVZfRh0GVAmxotiFAUQ/Fppbn2FgcQ0k/gwo8oBETl3L/z6QsDRs/4TDbGiH9UnwQT02O0T1ZxxG13GM82M/v885R6qfzzguzuuieAL2nd0SJMwrzG15vYlrZOX/bZ7EfwASw6M36bnlibiYZ1gkFOLM3qchUegN4As82c09IxbCAm9Q9fHbnZi65NjdyKojAAnCDUDCP2K2fmbBVhwdfhOQMPc1Vy6eLMmHLC7Lmpgn4RU+Bz5gtRpMiQaxidOn7NWv3D8yYh7hzEIWv3kza/TW4q1aj+z1XhSKzRYe0294H56EGaaz8IlcChm5EmDbpIcDw8iOnCauJFzgJLh//UlcenZ/Az3EWD5wG74xAARA4ROzTT+HBKnT9FDqDk47WgpLeZYYc0H3rz6l3yMRXUFSegESPrEukPAhxWmaCNvVPK02ADOA+CF8j+5Ykq5S6A8KklIuCChYhiQfBGsBwLcwr9nBdmcAolfcMYd/8GKx585gGEAY32Bm6cRRZAvs6L7dx0CE5xnnYYvOKcxCMfjhtv3qTLFZmbHHeV9X2OikWK95dO6Tw0INCsjwFgy4LLwoyMlefNwJ1ZgBOKw7pA/Me4AfGcZn88SDGOGkes1yRFxuT+Lawr+ZN+GAhPEz7oxMjifh/G3ZYdM/ObqFau6jq/4DjsM0KhZSOHzMHmpu9sA/7SSdGau3d5xW99nxqjX5EBm6/WR3TsBVEX4B4i7hmHkKpoXBy3OEUPYducyISkcc5dTR5Nh1AGFg8T8GJP69TIsTYo2KXKnvt8Wquj+eAl9ghbEH8QyCEVLNBSRmOyHHcBZiz2WRIK8Rhyf0FRWWY8MC4SRm8rjZ+jV2mRpMirkJSLjdXFfYUWASLjzaBB8nK2Lhxjz1R2dRdloKxFqGGs/fqX4IokZGzCKMmK8xeBJGcnbH01h/kMIspMwPbkb6G20CK4hPzDdyngM6fcO2qeaEJBWFcDQ+ouEsQifCjDEQmr5RAEQUmQ9Awo+wYxTAOCJmhx5dGKLSY4+wYFwKUdtRWs5CMBV9iL95J9mPBKf4yysbJLwBCU9OSjsxjZ8wHqB//EE9uDiB+H8vfwO7k3EPDllJuMEx36SrqhF4Tt/ymr1j9vD3xEGaofLMVTnqZCocN97FPxgw+AIS17vh6DLi09FfkGUBmHqHxiL2Oaga0w4672uussOBXJeSyyEqXa6kgcRpPpdlXK6oxKTT6rj8pN5BLfl7JKnpuKMOKTs6NhqLdY62AI1/yK32vFXF642eQw5I/BNgyP3YG0HCpYEYCXgPTwgjo0SxGgDx5oY0PbkuhXKCzXiV+9ks9uMhXHQ8BHes7hI9mUfA78SG4th1C95SmnyXzm2Wmcpl/2M9if8AJLwAgMEQfj1mRVHZB9k37oze2couRZjhBUhYyGFA8cL6CJCY3QoByUfB8ci3F7I4Z5B9mAVDv1wNJkTcEiQKAxKfklXwzQYJ00n8vHkVIJGqgiymdivSWUDrAadJvPZswGQBKsvlqjsuBZCQ7l55Vt9SuTcGcPHDRsFpjAGovJCSPx64HQk2TD47ZGHKrK3OZHAMgjCqR0ehy3CDhC8AMZbbPtscrSoT4CHM5TZVJTtC+Umn9Gr4OUd56WtexJ+AhBcuuKU8B8Ttp+4hUVUCUvAazgOCkICccPknGknJ7jPxoupAtr4Sc5GT2ZSPRkxaQZOx/TlpQ1uAlkY1fsMNEjfG6W6Q2KMvCS/uWLiHz3tQBSeedEqUC/P+Jmm3xX+dZROUbpAwD6cgZc2Nll/UM6GZ+poqzYGJuzUEABpGeGWfy5sFZ+brHF1l8G61p31W12f769J41/3u8ML12H8XIJzUcrbk/Zr0HcC1eoteEL/fkLl4dHm4Oi1LV/nJaahXDzop33yWqTLpNCI2AwkrfTcrQChoZhXHjmLSQkMANMcr+L8LJIxfM3NaFfwNcz3+Rj7l373NwzsaEGCxvrhss0rASZj71XXlPvVjd/aKmseCXQhILKTIhV2X2L0QJ6GRj6PhJHzDZ3CcSX+EJWpLJWhuF9fFDF/vSZSfcZQycdKWLH5/njsS8vObLUEqPXkPufjLunsVKSorGouaAggEogAN1FsrAlV2/AEHJJ7YfIEU7VaeOxtwMJBYoBGhs/Vj0BY1HA9hSIiRn0XaeM4B/RKxC3JzPa9FLh5PwrwIL8BiGGHGr6ERun0a2gEnPciXOUmqMPW0XqCoq090tKPC9EFg5ZCTVh2bK9ywhTwclvynyL26n/4Lpf1THC2BgYKBQz5EN2YFIQDbrjmvf8Vc0e+kDEcYf5FtI0l15o7rXSBhpeZ5QcIWltU+mGALpWDCQdzoZFh5FsPEQ3xnEG4AREEAoiAqwAIm+MkLEpws7iyLudmV6PHQfbP0WhShT8IFDUmghD0OWbqjlIRUzsON+GaDxPWg8J+ChKsO5XrLG4a47zdptwskHDISsBnJcwcStn21ZY8eWZxMiJygOpOSAAZ+Tzwq8wiLseMXnGhhn2UqXLUQpm61DE9Oz4fsLAQe9HVCN8cbc3sSFr79n/UkbgCJPHokdx2QG0D+6yDhFb2IRbGYRjDbVGZiGm4z8uvpR+EKrFBqIUUxc4jz5qg3kucyiHIKshA6LmIBOWKouYDELPLyC3UfzVlcaSPjINxy3+tBos68YzQ3WYGHMAu+YbKGhU8DnDY4eoLipOs+20EqkIXvDUCMIhzxhPfoOmeLCkw8QQnzVX0XfgivB30Gzx8VMRdDxhu5SM+vXA8htdcBpSLs3o9Q79wvJoyFblmP5fwda8iRr3fqPPrEhev+ZUloIg5wMlmxlZGVV9RuySU0Friu0aFkPcIIaSL5XiIBGQRXsVEOJ2EewHBO0oEs+vvWpvF9mDoTNR4nlXkjTiHYJIBqMm78yiP6FG2Bjy18pz+Cy1uwxe4CCAstXHF7XtGUE2448TyLyVF0phICHaSk/yDgsMspGCpodSUU3eWfCNGabS6Qynad3W6xeTakdktNP6PbVgBa4fAOCcdQS+7GEIRlS79dn+16+zNvwbyK3GaPc1z/aEAeAL2Vl2GcjBGg11tukEgm1KF3RgxeI6GOP5mj4cjVf0UW/xH8z4uEE40Cj7Gp7cPzpYAPlW5B0pbWiqCQ066Ac/AmZpXIBZzz00IPszws/jV+wTgJvDIzvA1X2GFgkee7vRknkTccudn1m6VO/8Ftf0eReS28vOFv/edhh4dnNGEF9nvkVrIBKWQxslhAJ/RNMJoCJw0aSOgxW0PQS9SaFisPqt9qz7ACLcICByRm8rhFenKRZTf+GiQaLqD8FiGWT+RMQGISGvp56jZrnRNPl55wWD9HhAMOcyFN51IZOksD6CfRYHq0U4EadOgqqj0INQDJm8yHT8QcbD6fa5EaTtjMyUKsjYy64QyAiG5UI9F6+FkRGqHFSMBiJADhGbNGX28PUq2Ju52qPWP2PQDFmnPO6+PtJ9U3bjMAsQNgiHAISzO7bCBhOgkvdvTeMek0JNkHQJASRlZtn80WpqU3C+JNlKVCsNPqDDiIg67OV05DGjIh2XxD3qMLJGxhudWJLtDwZPEOpIx5AJmQN4MOq+2MOL573GJTgeL9FMr2XAwYcgxwBjDs85iZd1F84lnVXnhGL4Vd0I9Jl/RH0l4WHDyLU9dgQJWdzvxb4YOBAelWwGBoeJwGh0brtw3B+mz+Sr0RMEP3/DRQrV77TA/19tIXC9Zo4I4ogNl4HcA1khAWG4ay1fQWfwUS9pmGE/4MRT8yjGK3XuFUiG45ou6L96sewFx5VBpNkPAa0N0UhU8yMrIIR9O3OI18/gQkXIvLBRIuoPhzkMjnZKfc4dvfBwn3d5/7eAPZeSte4xaA8X8IJOY65N/TS3bAO9C2jB32weWR6h9B2hBeYmTUdA3B9W8/L4YTlQzHhET1w+33JP3pFzYH3mKuXlhKhsJJ/eWo9vKGGy0pt+3F+7g8CUACL6b9nB0ssKuqB/vfB+DxD5sGCMwALGbrnXUbkcemk7GQdhy7rID0cD7nQifz4gO5OTJyvp7duA15M0IuxEOlJ2fo2S2H8WzohwGY+ELK+pId8YJzMS9iCCBx36J1CMMgK52uUKRKp0nvhuyidiJKAxKogI2ljV9smKOjcIOEd0wkRGe8fqaL09NrklWdsKsYRWMehClugCg0RbQyy1SH1Rf0VfxZJ3Qw8s9Kyf8KJNwA4Z0NEnbdXPzhCen6Lfm0XlpJKz/+vlLjD8uDv6+o6T8AgJuBhMck40MsrcffxndajIzVQ+vobhV7AQ9qH6SnLT7a7Vk2IM68I2Tm/wAkem0O1TPDxqnly5+qSOOuyl+9tQrX76CyLe5U0VrNVbRGExWv3lhFardR/nINVbvn0+ry4Xdq+coHKtKok4q36KoaPZ/Vm2Om47HhXQEWpsFwCbBc9TCW4vUk7OmTeFhf03/jWUrsu0Fo156QAsmMSI4UZn5/BE8OEUkmCa+1MABR+FrdkMuTuJnlLC4DiRxh2TXtSPbidDIc5h0CEi7AydFM3Cq7cTOQuCVg/AMvwpW5urX9Vz2JEdHzQPr5LNrl+jBkE65/ioPMty9BocbC8rMMBgt6YMQUvbw+RoUnn1NhYr8vyXB4hk6EH5jCYp2oV1dvROtwDstdWXh9uNFh8V7ahi1iAbs8iWHbA1V5IlkTqiAfpONUP0KNMWFT5R062clwvLZ8DRwI8f6kC3QJOq+pu+lQZVJuJN1jw6drMJxGy8BwFgVhA7t6EzyCH8PZtZGT+yECG8XRAQo0Eiacen5tDARWksNsF8Z1LDTxnNqtPY0aMxQLozdFuIbEhuAyG0CY2MplxkkMR9fwwuYEyoWT8Bgg/wCIAlYAxk5eYHKWipEpaL/qCrv1EU7wfQADnoGd8I5s+888CZdM2dcJKVyexFirLEUY9WvYcXVasIdaFsq6KTAqynsaCHhMwqXGi7gOJPBizJMx0LLvqiQczu0rruqNkMuQkoc0jGIsq860as2hiVZVaq6+aR9Is2arOv9K0DSMbMxLXmNVsGYbFSrfROWrNlXVWq1UDWAoX6mOKlaupYoVq6lC+cqqXLmqqlato5q1m6hYmWqqXKupKlCUV6leS8fK8Zx8leqq2ze/6f2pCzR8R7TLO4nfpf7JBwirUvQt3FCbpXvUCOVoqTHHIaIptDJxGlkKl+HBZZdmu3pwGlHnSmOa3VqC7AIR9+NvPFqVroWQBhS3AIk8XsH1nl1uL8/NWf3nIcut/z7X93Bzj8p9398/OuGGD7uuH2FA35gFajYD3QCLqNz0g/opZCOLbQ4LegLewjRY9SgVJ+dcaMIF/Ws7uy0gMTpsBrt6ACXR6xxFpfOD3ZSTyFD3NWk0IZ15DSS+3biIOow4FvlpvYqceTivZSDhHz5Rw/Fc2k0OdQROhQghUs+eVmDaSkII9BOkR0dHztEPhA7FJtCDEhfbg8zLI/QmHEh61Ad9hR+pVQM+fzyPIbEL9f327Wo4GYCYiCbCQgPChMYLT+mjhL14SlZBug1PYwcubuh1IOEDSAxGsPTKpj2qPfWgikxgd5lCbcck2HJeo6BVctIM9ZE1B/Rd/HE8Lxa8pUedMMM4DDQVpE5vDDdyKiWNmLTqycGJxj0c0Tvbj+i2GaRzAZ4iyLqLTDBgZmH8BUhYvFyGnostFp3Sc4DDJzGETynHnf6YXom7NDput2M+lHP7YqOyza3FuBlI/L5hu8rd/rgK1e+s4tVaqGzlhqpVt4VqVGusCuVqqWTJyipeorzKlKmocuUrqnyFSipbvpzKV66mEmXKq3Cx0ipeqqLKVKim4qWrAC71VLFmI5WrWV9lG7VQqdZ36dnhY/Xr9ih9BR/1PM1wusxLUBtqTgrwN+cj05bP2hSQtbIT3tXUxRUiuJh6Fp4VJ1qWIpuLscVhZe03NZ5joZrTRxW7GUgYkW2qW6t3KfAPQcIAoiAeZm4rAHDnBo4bOKO8vIb9Pdnh4p8dXX/DX5vr74CDucHs9n9mHkOjV7Pbzke2uhBpcaBeZrGXxiMoOIlWbbiXQyiwGs2i9QqdRjgQjEtPj0lc2fe3o3oMm8xinAaBOEZv87z8/qecvhM5laBut8/Q/aqepCvx8PDxvJ95ElP12jpcfxZ5UQpqPg0nTg6fyntNwksYA4sfTIfu3aT2MnXbskTtOXtCganrSGcu0AB6Y/4BoPVAu5GfhVoUV79h4H59DffgZWQmHolVkfoCEj7Ry/QFdR2tZ2wmRYoE104+/rb688/qI1SFAxIpeY/egjcV5GgnRgISXvASVtdhYYcfocb7G2NUZ1oaXZGJU+1Hx3MojBdhMX+p6Wd1Fy3xfqcr0zDiaPMgXGYgkeACCYqdbsZJmPfg62QvEJBhvXHBn16ersqTk/HYkMqTFi4CB1EIYrXQRBaJgSGehHEfhQAPOxoPk4/Ua9lFWeq+JUsfxlzVbwnUW1AXYmpMb7wGP9z40aQ3zfy4zW43sPB2ACOvHsPFidz/2xB5VGuvalXbq1Xt29W2fjs1rNNE1WrWBQTqqGSFWipRvrpKVcQqV1dJPIgSVaqoVLVqKlapkqo1bKxaTZrxGG7ncUVKV1bR8jXwRKqrUEmApFodlQVwija/S7Xe/F71x4SR0kVOTt+GggbETq0Lfy9/tweZL/fJ7t4dTQBlnpwtwgJOmOXiYWwB/NkCMu8rN0i4FouJqXIvGvfCcoGEZUtcgGPntT2fzFUuKz6dMNOMsLXYVNLveexmIJF38ecNYfLen9c7uRVA2P3/VZDwilpGp6k5uNULnerOjzatU8UJphw8o56rExA7zSfLMJV05UQk2rPVcFKs4871IFYeCifhg4fhGe5NafRG+IwEl8rQfij7QbJPZDsWoO34K8imR4UGOOGLL97J02vX8ZgDKkc67xd6a/oaQIRNoKhrvF5cuRlu5CRu/Fk9jpu/5yw9JdNo4x8DFwGwfbUDAnLKbucEKgyoPbOFwjAAYST8iBfeg4GFaUAGoeh8bjMl4IRRHvAtFrMXn3AMLoMuSgCCJ1oKTyc9CkgQkngSbhhIOF3DUZZ+tSVBLebQ6h8PyjgBj8ks1imMBiC9VnnmcT0bfFG/GUCYO8+iN+/BZbm7Z1tq0xVOWCNYM8v9jwYYrLX9iKg0pMO71XgRrjXZmQKWujMvhe/QQMIDEHC8CAtv8ILstiKc3EUha6tOO6MudO5+K9FCnRP0eUDzgI0kc2Hk50i8CAcMDBis/gK+wzgPb8DBLK8H0XtLsBo88rwqwzNUr9VGLeu2VzsAolntpqrFwi5XsQoeRU2VqlQDoAAAKlRW6SoARSUAokpllatRXZUa1lPjdrep2W23qUQpAIHHla9UXRV4fvma9VS6cm08jaoqSThSoVojleT1iz/3h4p7kblhA7Jd3r1w83Hu2G9m30XuxeyEeblAwoAiH881cwOK6/zLsby7qitjYS0BTFjF7+o83/pGmMDK+n0AFKZDIVVu/TRKknKugtiuytwLqjjvoiotvKLy866qbOAVlZl7VcUhrQtOZ4FO43lucwDs+rDjr0DiZt7DDSDhrK1bmYtI/2+Yx3fO4pjsEJSWrRgUt0KN5pBRYBerE3iQXZtW9oQBnmHjaCE3RU2nbnGawzSfmwyxuYid30KREfpk+3LaxMfhJiJg4Ue1H81l/Jj2A5KftzSrf+hoNA4TCCfG0zB0o6PgbLHojAbSM3M0nol/+FgY8Om6fdYm5Z+WpfJTj+tfoeF0PT7gCjdipiGrXqonlm2FgKQcnBOl7pz9+gbeYGQ0RCqkqKkwfUjbepL+/CV0M2pQsjK2C7PIi0+9rO5rz+s300BYLQfiKq8YyuKRanuiofCK20FGhPkjAMbPtLLrQCanJClN402ckxIvotCUTHp1ntKjZAx+TSLed6pAXQRljl0PEq7bLRVq7dmiHZCwLlS/xR5lxsMeOo7HAjyQk3xf+Tk57Tt0cw92m+t2vkvLWvDjF0Nl2WzhOT0XmqWvE05TD2Jt96lEpQGMO2OR9+gWNLmk3gZa7q5RJsNO0KsQimVa9VDdSvVVq0p9tWzZju5grVSjQSNVrlEbr6KWKldkwTthBWFE2bIqVaqUypYrpwoVK6hypcqqWqUSfEVVde3RRQ8+eL/Kc3+FEqVUuWxFVSUMqVq9pirXbqSqdZqrZvUGqla2qirhYZSs11aFPxjvzPu4VVx/Y0bHvq9bmwMAjuAs266BhAnQ8F7wMM2sUtcAoiDcW6mph1R9znE8T2ZuLDqvNisuqyXWcCVZvqVnVIXMUfl5p1Qu8IxKzUKzMgPJ+3ReK9tcXs6N3MT/pNs8XiJsGJw0CfIxkB1tNgtktp4grVXAho3whX1E/4jRCJYckAibpHs3BTu19pUnwb7HrIVD8IVIHE4oMk9lx8WxE+QFCZc76IHW4esdW+h8NZ1wIkD9QyaoDXJrU8Tds4S0XCgqSoDDF/s5ZDF6+61OXrotbfV6UQl64MwBLQQk/KOnMg9kMe5/PB4Nrji76RvBu9BzWE/OOXgoBhCkSSFkBwJw9yzcQUhz3CH1Ckyn9mPRfgbzsICp5/AkPPEEJEYCEl4xQVgwYEHqNyGSz7Bd7WYyeAiQMg7CBFeFsMLs6tUCL+ql0FP6iYU5IsFCCWZ14B1cZw5paXUP2f0wnct4EmQUrBfmcIi6j4P3quO8dFWfAtdhQER6ueC1k90FEoXN7XZAgnw9w2A8JttuhlqS9nGfRJ9TbxrbDoSQtJSm9ZMcY3UR5rFYh6g85st1x5MwD4IuUtaD0wDjj02hqv/gK6rdupNq1KuvFo2aqBnWmM5RtevXZ7evqopVq6hS5SqqjOdQtkxZVSgLMDjHMizyMqpWqbxqVKmoapXxHLj+2OOP6JknHlXtapUAiWKqWh4QAWBKlamgYqUrwFPUADDqQHLWUhlIz2KVaqt0qy4q9fiXqunNefS3F5Z5Gn8GEGRAnDANDwFzdCUAhZkjesMbs5SyeSumlck/mXOeeRql55xUw3VZarUuQ13ojt0j6IruC7qge7jchX6Xt686A1CcUCPmcdRcdFpV5p1UJTaNchQUFv7/I0i0XZSKPsGUlXMckBgeNVOf0xC33CTca2TKj6/FdSUc8YqYSOpxEm7xNqYzpagKCPtTONO1QsewsH307dYFKCNZ2OTlr/ckXDuwB2HFdyGUiIf68z7e6h0ymUYz4fAEl/X2+jAHgPxCR8En+OmDDatUzsKDicf14hbKsPl8B84c1OIUy1TMoA/lFlUEdArzA7ddtAsuYqOj5bB6Ey/4Fc+oBZCVy/XG5mBarqU6JJedDBWnndLrwWnqH2XDftbkgESsCyTMe/CFxPwStWX7mTEM4UkHHOgBOpm41HYEALDGvPN6hsKh3pCMwxKssMjVAyIvSOSUNru0Et7xpFFNK4HLP4xCpIfX05B22i6IW2ovID8L4Dl4QHq5Fgc7G8SogUI+shVO1mJqlmrOPqweG8/pixhSmoQ4vRPTSdsmo5p0iZlMmTgaEHADgS+3GyDkNrsv535UnCHRqv/oe+z+bdW0flO1bNJQLRo3U9O6jdSoNh5F1ZqqSThRA6tKqFGxbAXHyrPYy5Uup7KlymB4E2VKqmL5sqpWpYJq1aqhBx64T488cC/Pq6DSxQqrYrnyqla9lioBDOUgMkvjWZQqR3hSuQYhSl2VACxK126gcvWbqPKTn6J/gD+6QQNysx3ZFY7caCx6fjuPSWRDLEzk9ysKKFiYZjF7ETxCDzJ1haZdUo3Zl1Uf4L+LRslPBZNGD76i54KR9u+4qOe2n9aTm0/pkY0n9OCGM+q+6oTuWn1CbZcfZsM5oFp4wVXxJCrNOaXytFT874BE3r/n/6wn4mFg8O52KiOtmIuFNiJqGlmO5Wo6P52d7YRazz7EjkwGJHQcMugJ6k2D3NpkCQqQJfgkCHIPPsInxI86iRmk69aysC2ezh1uuIRG+RAf/RGKUCrYV8PgHfpunUWTl2SVYwLSL9ZrMsJffjsCAJyJem7RZhrrHlIpYv4vUUB6Rk1miI6BxArGs81XK5OAG2k49aJeoytWvygr9rJis0BHOzE8ar5+3LJATWfQUCc7dVgS7uLhoENUmW5DIEYTXkRW5kmMME8i1kIOU5gGqS8Nbm5bEIdYiiY48A8ek9mFEDEVnnpGDRccIq14lAWKAjDewgaKoFAYGlDkBgnrP+ECiWyAsEpF+I/hLNAfImmTtmY3IEusC99SwBSaBggO7+Dqq+kxyUACcOC9zbMogvtbZzmkJA1wfo3eTWdqq7XYTRu5JCyWzlZwPWgy/EybwXv8leUGiRGEXHd/2VeNmt+jBpWbqE3dZmrdoLE6NmyllmQhmlarr3qVaqlR9XpqgNUh1VmtXFUyG2QqICTNC6gGiJQrx4IvWZpsRyluL6eaNaure7cuev2V59W4Pou/eGHuL4knUh2PxIjPmqoI6FSqBmjUrEOKtK4q1GmgUhwrNWquCu16qvjPq/5jkCjgeF5GVEM4A8RFrdM1HnLRKadUYd4lvIHz6rI5Sy9GZlHCn0Hx4Ul9ye/zWcRBfUJvkA+Y4PYGfS9f3HRIT9OXxNrb9QAkDCg6MD+lBSBRh3Cj6rzTqjz3NCBBDc1/xZMwJW1u78hA4/8cUHgURqN++1LIM9KgDi9B3YQdH1xBaTg7aPkp5/QVo/a8AQkDisHwE+1mpoHGCH3WbSH+94GMHI23MR4SbdM1kMjHrujmJQwkCkyjyjAEMjHES6N2TNLnWwCJSftxnY9Sah7sgMT4kDEatmO2mk2lWAxBV8NFSKABAL/IAB04u5+BOov15tplqmQFVewQjWh33g8NxEhqQUZTC2JANxxOwlSiDy0JdtxH20EKEVvetRLPh4zFUJv3QWm5GyQ8qecY6XgSW/Qr/Ty7LopUUUjK4jDsbubcAzCqMWsf2ZBT6k+HJqsK9Yy3/D4EpONJwDfkCjdcIJEDEPY465H5HqPk2tB5qyQNZfNNxt21dBkncBGbJenseAYQFlpAfHG9AORxo/lwFlvO67P484QWu13vTXWmJ6AwnIY4ZsZ3uN7v1jUV7iIrA7E3/KaoZoOOalyurlpXrKNWdZqpSZ3Galu7mZpXa+BY4+r1AYn6qlOltmoCEjWr1FL1aqQyLVzgcgVIydKly8NNlIGjKK8qZDjq1a2lnnd30Q/ffKbbmjdUxTLFVbpECUdLUb5yXZXFk6hUjefXqqPKgER5+I7KdRuoPJ5LCYCjcuPbVObOZ1XUE5HcLRfHzT2JAoRnBhJFOH+L0mejBF5p+8WH1RNv4BEW/2uJF/QzVa8/xR/Sb9F79XvUTloQpOunsDT9EEqLfVLyn0Emv7k5Xa9Acj+74bAeX3cUgDilbrQSaLec5jWLDtIjBI+QPhw15pxQlekQzzPYJP9jTuL/MpAoxGKoPJ1moKHrncyAZR1GUVfxBX0nS+FJeLDQXtqOPJnshg98wXCETnfPgQ/geXeishwSjIcRAhlJWrP17HUqh6ahyvTTqk/9R9UZ5yAeT7HokF3TmnwQ6sxhoV7yDB7LMOLF3H6cegI4B0q+R4aPkl+wt77YGKjy4xF0Tb5Ib0UWYuQ0tA4TAYkDmpW2SrdRy1EEvX4x+JJHg9AkRFJkFgnPYRkTQqaheBOfb1rBUGBmbhB3FiHWbDx3L7qBPYjDLMSw2hHEVTYdjHoOz5jVZDnW4z2FMK0rihOKEMMKhYzdxiXNx27eZPFRfRBzDnLQ2rdZlypk2oCE8QvuPhO5QcLblIxO+pNiJHb2fjG79MC63XT4TuX1CS/sJCJtm99AAVfYPJWChGkeEKIF+bsLwE2Um3pOHRl683bCSaTgh+kvuVv9LWthMz+sjb9pL0ykZWXrAIW7z0Xe8nJXwVaO+QIOZoNCItTkwWfIXjRUu4qV1AIysl41gKAGmQmyEI0IC5qyu9dnEVdn168MH1Ed0rE6IUN1wKF29bqqS6aiRpUaqly+EuFHGcKQsqpaqSLPqajunVrp928/0QPdOqhmBUIRwpEaPLdqjfp4EYQYpEnL8L5lSZ2W5/bKdbi9Vj2V4TOYlqJW804q88ZAx8vKx+9gaed8RoBnm5vMNQ/MUsAF8V4Lwy1YargAnlfxaRdVdRZkI9PJHgiWHo8QIxVO6/v4C8wJ2a3fkynbt1CN73MwtThDAIg+kXv0c9hO/QhIfLfDWhHu0tu02H+NORzPbjiEJ8F4ydUn1Q1Pov3yY3gSh9QQrU3teSdUHU6i0iwGLc/k9yPLcY24hPDOb6Rztrk2nr82S+feaH/tSeSzup1clvP9uDitvPf/k+sehUHYfNMu69H1tBmnqMo/zJ9F54/6cTU9GVJ5g9PqvBj9AMpK39BJgMV4pMLb+DEO6M75SZqcsFbLUpZrXeomzT28V5NPZyrwrLSWWZnzzkkB+zNRKh5FjHRcY6Kna1yYn3yDA/ToshUskIt6cmMI2onRpD295RvSn07XS2CVj6k0BNJXCRsJIyYBWlPhJKyb9DpCmiSed1pNFu5lGK0pK6fRKJfmN4QkvhSj9dkaqNvn7SDW3+/0l6w45Yhe28FMjZj1yLXpYUE9ijWp8UaqbUDhA2j0JhR4cmUsnMpOp7zbAwB03H92ojpLjutH5NiDOKGGJVI0Fk9Dnnik23F0rLpmOaSlzeEYRShiC7EfWoV3QvbRHm8Pegr6XpIWKw4QFAMgipBPL0JuvQBcg8c0K1k+qoJUopamUrYN4+PeY+jNN4mnEHIx2DghGt1DGNkQhuzAhdgcDstOGDA4is1ro/P+TrNZl4jrvYnTVatxSzWrXB4voqSaVi2vOjVrqhYLv071aqpds5rq1cFzqFEV43rtmqpblwwHac66ZDEaVqmquhXgH8qVUW2IynqVyqpBlfJqWae6OjappofuaK7fP3tD7z13vxpXKanaFUvDedTjdeuqcrXqcBGVVJrnlwEsDCgq1+J2rArvX5EwplmLtqrS8k6V/2MloMlvYQZgW/2KyyDDrxldpQhbyzPpu96Ci2rB+IRHAIVPIs7oq9gz+jnxrH5LOoX6NI3wjN8yMQGL57ulLygS9f6UmvfDk/iDYc4/UyfyA97E10z2+hRi+e2gvQ5IPLfxCCBxVD3WnKJK2kDipFotPqb6EJe14CQq0zC4wlw4iZkA/kw8wWygyDfFuCVX2OpkyG6S7cgLGibGuhWQ5L0/Lyg4Xmluy86Q3fC4v3N7QyZce8zOUiPi7V7BJpyaQIpyjKOwfHLFZnbjoyo/k2IeyEv/kHEaCUn56/ZVenjzHtJ/DNrNOK3zuqyL/P+EsgQ+cFm6hF3A7DozenWQ+9LO71Xswa2aAwH5yIKVKj7mKGPVbETfaMIZT8RUXmodaOlXmOUlh8lSkF4NC9BIMiF7AIkvgoJwz0+Rgjyll4MhNCEx/QCvUdGQlqRGh1Gy/ujC5SzIg04n4+K48U8CUP2daelkPChE8yF8MZDwhLw0bmIA4cb9K0JUkV0+31R2c+MF8D6K0PuiuXWTijhJapHScRqbeMfTij+BFGm8XWbAkNsIJxxPwriHRMsc2GCeFL20da9KzkxWIRZ//umcLIBCQTwHE9wUMIDA8iHE8ZiRyWc+qmYMAHou9Ayt8E/SWo8OS+gcDBSGJqLc5KS2y8OS0tA+GBnpKgrLDRIW9rhLy/+sd4M9/svAxWrQ9T61JLXZjF2+aeUSalStHFZdjXD969eupgZY7aoVVLVcKdUEBOpWrqD6ZDAaVa6o1oBBh5qV1bluVd3dtK4ebt9cz3Vvr+e7d9Dbj3TTJ8/10MAvX5Hf7x9qwBev6s1HuwBCpVUPQKpfE88DgCjL65WuSJhSAcUmXkzlGki74TeMp6hAqrRm7Tpq0qaLKt35vCqNoqM76XAHFOw3gs8pTIvBwlPgAuacVZv10l3rLuid2Ax9mZqpn1JP6KeUg9SGuDJMBgxDHJCPdBme1TB+n8EcXSCRdA0kfgIkvmUWx1f0LbHs0zv8hq9u3uuAhIUbPZHxG0i0ywUSdeafcUCiPCBRZBZaietAAkDLAxJ5F3BelebNVJu3Ao0bQIGNyCO35QWNf3L9mdUhoN5eTt79emHTZjiHWTSUGUcpuA/VlCsJFxgHNw01446N7PTTFJg4Q8EnU7XtyhUxEFlXAYisLC4ok/+4YJez7TIXzQSAGFxkZWXoSuYlHbl6TOPTjujOeQzYCd5MExl/xFqj9GPwBIYEJark7BN8ljDSpX7yBpiGAgTJp49TXJVESvKkWrAz98MTCAhHV0Fo5IOHMgRtxbub16s6Xa89aCFno/M64BJ+ycSmkXgLoy01iqrUG5Dw5voIVJZ9UFS+vCZaVScAEACKIX0+0p1Fp0LYLjvAc4873ae846nhwAwgHJBIoJzcAQqX+eBRDGeuhO3wQyjM+p3Bs11WJavC9HTlm0XIBggUAAwKAA75s82tzCswDaZ9+gV1WntR78adUy9i5GHWKg+R1WAKnazWYmgy+gcDCsbhDUsygZQrY+EGBPNebK6FtbRz3XZjizh3F+5eG4LUpHNPtarXQm0rVVXrCqXVuFJJNapaTm1YnO3INjSsVlZ1KpRQzZKF1KBMMbVmcd/XvIme7tBO793bU58/cY9+fOlR9X33eY384i15fvmm/L5/T6N/fF8Bv36ogN/e1/yR32pa/0/k/d1r+uzZ7nrijhYoNyupdoUyqlO7uqrUgrjEQ6lgqVVUmrXqNcDDACSq1HRk3aUrlFXzFqRkG/dQzX+NBmiNQLaCPEYMMqS464rDenDdMb2Nt/Alk8R+SzrGd0Q/U9LSwxN3chnhGB6WH+HEKBs5iHnyHY50jHOC79WA4hpIRKdSCU2o4YAEc0EBiY+279K72/bptS0uT+JmINGA7EadBeglUPBWwIW+FUjYOXYrkMjH4s5ttwIRu/86QHDAwUA1x/K+5j+57vEdIqg6s4JZGAfVmiYq/SieGhMSwOKcwGStyWqLaCo/XX76btmujUdjte/qZTyEKzolFnw2HoAOAIDBRSagIe5xmd1vlgFq2PWr3G/exQWun+GYfOmyNh1P1Qx0E950o/pg0yynkWzF6fv0HsKmIXgR5mEMRKMRc/wUfSDOs8Of1Gv8gJ4UpY2isMw7Csk42ok+2+eo7cxtzu5i4UL9uSf0AVPI+1GkZqXs1kDHm+eMQEMxPIa+nTGr6OsYzhBhdnu0EEZw5mOXLwE73ZEpY/+iAnEIlaGjmNXhE78NcDCDYE0k9MoDEqOs3oOQoF9Kut4ISlMrtA/Fph9TMeJiqzItlO055Oey20xkVh5uosWSU3qDE30gbfAGJe92pmFZrYe1yhuOt2CgYCAxMon6DrIZI5Jy1JKuWZsmhHJ5MYO3h2gIisnv5qOcnTpLn0yfo89mBqrf+i0atJn0LkORX+o/TLc1aaXbazdUJwChLTt5U7yFlngNbQkjOmJtapKuLJoPcCipp25voV9fe0Zjvv1Ik3/+QrP++Faz+32tRcN+0gqvP7R2dD9tGjdImwIGafOEQdoYMEDrxvbSylE/a7nvj5oz6DMF/PKOvnrhHj3csZm6tmyghjWrUv9hugtSoBUr40lUdmU6AIcKFoJAgFYAMGpUr61WbbuoxO1Pqj4tDm+HwH1q2ym9SyOfftTJ2Hc2FDXpCMDANdfDdRyC12Wel41d9HOAEw/PeBkAIrdZtslmw5on0YfCst+imHjGZK9vAIkvQpL04fb060DiifXXexKtCUUbLD6juswJrfo3QcI2odwL2hbrDVLubC/zmreZBzRutsDzgsKNIAEvwXv/O+YxNGqGHl+/CeJnLynFffpgKx4DqUifUEtt+jIweL3azUnUikNHAYZLzgK/wJLPABSEZ2D/ssyVyMrkNpc3waXso13Obc6DHQTJBFgucbyYdVl7z8RqXtpGGtkuB5Ay1HEhfRsix8t/hy81I576jd4S2w+dpRHuVbVecZD5jWucehLfKDwNQqORpG2fXb4WMnMvP8AFlabv48ubkyAqVxNSLIGQDXT0Ez5RzB1Fhj6AdvyvbQ2luU4SxCZu62SG+MBBlJxyTHdsPIW7vxdSi34SsdZVO4gFy5FQY0RiMO4qM0EACV+a1xiBafyDEYk/MFfyWVra15qWCN9AM16EWwXxHvKbZYOD/egWdhSedsFhxV/YcRlBGt228DxGWuMWQMGLk9ubtOaoBFKsfIaRSYAFAGG3Wz8N2wldkmp2R0u9hkbp+0VL1ObDT1S6a09VvecRVWRWahWO1e57TDXuf0LF2t6h2g8/rVeGjlLrno+oU+Mmup2duw3iptYUZ7UpV0HtISZbVCinVugaGpTIry71Kum3t56S19dva2qvT7VgyLdaOvx7rfL6Uet8e2mDXx9tGtNfWwIGavvEoQqeNEw7Jg/T9klDtWn8AAVNGgB49AY0ftes/h/jZbyjdx++Qy/2vF092rZQk1roL4yLoPajZBn4CSpIy1egSKysKTjL403UQ5dRVre1aai67TrosVEL9C3TwH/HIxiQBJjiNQzF0xppvUKdRrgJSNxd6WiH3LVRBzbQOdvMIxxKqDUklw3luTkgkahfAYnvUNl+HZ6kzxn+9GHwTgck3th6QM9vOqonNxxzwg1XduOkDCQaLqEL+qJzqr7wvCrNZxO7gZO4PtzICxIGGAUtDM1lrvMFojLb3GDhHHOFqrlv/2+CQl4g8fBBav0zFZPVaOdWAIn07QuC1SfEukMNcPQPI5PWatax03APtr5t+WcAFeYZABKZAABrPtPxF/AtAADzJTJ5RCYhhuuyy7KyjwYmblfDMCYTtLiok0rMYkelTqLY1BQET8zmDBtG1gRuBCB4ZeUcWupf1mMrLuqpHWQXqBlxQCKClCxeyAdbFqsisubCyJoLUnDVLYi2/+gfPEmFelmjXB5vmQ9vp5/nJgrLNqr6tCgYZJNbUzwFqVQWN/YucuFf0QVpIOnQkXEQm7EmWTep9lZOvB3s7IAERxtI7MvkLzNvpn/9vo12eDREKTcxVSXxdPIbsWZhRa4doTAEZTEyFjVQ59277Srp1JO0j9uPB5A9gBg+wcIGIyF9UXE6Y/IckKD4C/MGJNyiKAMJGyf4x8qNav/hVyrUsbuaPPemur79sb7wHKufx05X7ynz1G/GYvWbvkTv9h2lZo+8qiaPv6lGLTrormYt1LleQ7Vl526DxqEDi7VlubJqW7WympGubFO2qDy/fl/jfvlMi4b/orV+fbVhdF9tHNVLQWP6AAwDtHncQAVNGKytE4doO+CwY+oIx4KnDMejGKDg6UMVNLG/QqYP0eaJA7TSv69GfPOOXrmvk57qcbt63t5G9atXUZkSJUmfIu8mjVoS+XbxosVUomQZlShXQ5XKlYYbqax2ne9S8xc+0u87QuVH9/NReFQjISFHElLY92DaD39sDIveNCK5vyd3jYqncTuA8JBclhckzJP4HiD65hpIpAESe5xw43mmjDsgsY7sBiDRfsUpQAJlZl6QuAknkQ/S1WWunfy6RZ/Ha/h377sZSOR+rdzv/0+9CQ9/MgdDkV2/uMZISnQLU5ELhzLvYts4Ld21RkcyLrPcCQ8yzYe44vAKBhK27O1fBtevBR65+AgXS+Ey1yNzju4bzam4gsFW6ByvHXnpIg1qk/TLNhrThAwnkzJSA1BiNpy5hB6XGfogCEEWTWv8qCT1Q1fhQxbmRzIybclm5IfQtL4Sty9K0g/WNYsQxCtqlmP+dM8aA/E6nFDqY6aNNZ1OIZpD3BgRhvQZTqbH5gP6hu7a/Z25HDaZfBO7kEm1tzpg4R1LuMEgH08qRb2ZOzIMRvy3uEPk0CnMmrkbADhByIZQB2KtIDyDkZT53PwDYUcJ8uid1hzSJwh2+iRRUk4BltVZWMNZJ4XJDmcVoyMgPc3c8zONaxjJdZNRu4VQwyPi9f2cZarSA7HSY+/pjV7Uu8wNls88Xmsuw3qybRRH30DStoFkd6ZuV/O7nlLnVp3Uo2Vr3WWiKcjCTugV2pNhaA+Z2AmlZONiBfTDs/drzoAftWzkH1rj3Vtbxw7WNsKJ7WNZ9OMHahvAsA2PYTuAEDx1OMdhHF0gYZe3TOax07lt2lBtmzJYWyYRjgAkG6d7yffXT/Taw3fqgc7N1KllXTWqVVnVITEr40WUKlFaxQoXV/HiZVSwKJJv0qpVShZX22btVLfDI/p0HtPaHIDICblcgOkqWnOXvf9ZFzD7fnPbsDyexB8U2v0cQTt+Jo1/acRlyE69x6Tx17buI0MHSGw87oBEl1UnAYmTakkWpeHis9eFG0VRbxZygAKdDaFrAUt3Uy/ktgJksnKHnbk3EveizutJOOdRtjdql/MCzY3Acz0Q5acZUkFSyLntn4CRx2g6QfmFTlHv4LmqSPs6D7ph91y6SatTVmnfhXgnLHB5EAYNFlIYt+Ay8xDMT3DuyzzMA3djdKzVMYd5cHMTNwUJew1zKlysp/PP+Io03iUwab2mURPSL2iw3t8wn2rHeG06lKHBxOwjIFUNILwRcXnFTNQDy9erDI10PRDNlJ/NRPLwMDIx06ngnAShSe8KQMLa/nuR3fg6aI3azAqhTwO9GQAJ+8ILzMnQPQxK/oW4fgRZEGtxZ/UcJq7yhdy0BromuLJKUc9ounExbHgEYwF+imHexdJ0VUBaXQQQyD+THxIrOMNqRHhtp3QYVSgkbNPlhBbhV/UDw2IGWMjgGIVYTtiAi4xZybirUvTmZiDhSK7hIL5dtEql7nxQ3V7/Rb3Gb9AYgHH0AtztQHZVgMFtowPTuS1d/nPT9dpvE9SyaWfd36ajejRtoTsJN26vUVN34PZ3IK15d/266CXKqx1E5uw+32gVALHZf5B2TBiuHQFDFTF5hKImD1f01JGKmO2rsFneCpnhqR3TRzrH0Jlejjm3zfYEFAYBEsOc62GzfBU8E5vrpzW8xug+n+qVhzqofQPI0noVyXqUVg2IyuqEPBVKV1QJQCJ/wWKu2pBCRdWY0KNL96d07w8Dne/HvrOb2V99f3Zf3iI8my+SO9xwQIKwMQck0vReMN/d1j1Mfj+oJzYe1b3rj6srsuz21G60XHpSjRZdDxLF5iDhn2VpUNNLuIVVqCenu+1GkMgLGjeCBLqJXOHH9aBg3gnakGseiQFEbpAgbPkTkLj5++YAkvt+Dz8k0v5wEKOCxzMCLZjqwkPkgvfr4MVLLH3jHVx8g5tncBGTeBQ6zSUzchyXg3T+lL8unx2u8yf8dOUMeUQlXSMsXTDgdjMs32HIw/+v7FZmxk4ukySFm7AbL/LaR64e1qbERYDESHWgB6apE0OOXtT4FKaREwKNIRPiHUkfxR2LVGm6FQPBKk/dr3s3JKLQRANBVat3NJoO+BazkYQbXwdtUrsZEZBEjOAzsgirOvuiHgw+gUcQ4bS384xeTiXpCqc61Dps+5AmvQ4kkG2PCA/Wu0ExVMrCZ0xhdqiTu3fVVliI4WEAgRXkM9eed1nd0Pz/K/YczYQP4ZnYxPFoFJ6myKSOw/QO2Cgzq8zMvu4+5j7pDST82fnenzxDhdvepWe+HCDvGdEaz1i/MfPpF7EgSf7z0jRmDtfnuszAwQ+QGEZ6t9vzX6hby9v1UPOW6tGkqe6sW0+da9eCe6ijO9BE3F2flGORgvqgZ1etHP6r4z0Ej2eRjxum0AlDFT5puKKmjFD0tJGKmjtKUYF+jkXPG62IOb4Kn+3jmIHHjrle2j4b8AA0wgCHqLljFTVvrMLnj1XowjHaEuirKcO/U/8vX9YL97VTz/aN1Lp+dSTfpVWCcKM8DWvKAxAli5dSOTyKqkXL6ZF7nlLDns9oILNqLUtxg/H9mMd1M3N/j/8+SOz93wwSOXyEgUM+zq3cCzoHJFyAkAMSboBwg4TruoFE3hDj7wKEPc5jOLqHUWGjSW+Oo9X8WnWZGyI8JUffYKGCwyGY2UXDCyMstVcXL23Q2SOTdO5QL2Uc/ECZhz/QhWOv6/yxZ3XuyL905dxMx8MwtsJJjTq+h6knXN6IMvfrwmlvXTwzVFkXlvPC+x34uUSO5Bzvvu90unpvX6xSE2NVlDRi8ukTmpu0QGN3jMDIeMBFdJ6HqItshjUquWN5PN2UGeeH+tIXablXpNl0OIXZ+mTrCrWdtZUCH4rWHLEUaryZR/VC8H79wm4+KJZu2oDDSJsERq8K61fhE20eBR22qRD14b4ReBLfkR67b3kcmoYD/HBIvqdRQIQ60hH6GEBY+DItg8wGGv/V+/WvuEvqnXyINCYzO6/1mcjpWOVKxREimObBTvJrKTrX5bwg4Rseq/Ld7td9b/8mTzI5vjQm9p2G5zEdqTaAMWb2TgUwTiCA0nmXHXCA4uOhy9Wsw33q2aKlHmjSCEBoqG4N6qtbwwZoHWqqZfnS6lyNrAauvf9XHysEQAgDEELZ9cPxHKKmeyuaxR4720/xc/0VvyhAcVj84nGOxSwYo+j5/gABgAGABM/z1va5PngUvngd3Bc4jvsDFAFAhC3y07ZAH60kBJk/6jfN9f1VfT57Re89/6Ae7nGHalZFvVmqJNoMK0WvBF+BFSiuh7req47dHtbTwwNQSMLTON/d9WYp6L+yvOFGXk7izzyJ15mSltuTuGuNhRv/qz2JG3f0nIV9PYgYH5Hb08jridh9ecOLfwQS1hNiGAKqEVZ/QUOYOQf3aDeL1QRRLmRwMwvu60d05eRkAOFLXT7ylnT4JewR7AllHnlAmUfv4/iMLh75giccBR4MEfASspBaZaQ45kBOZpIuHPlYV469oIzjv0hn5nCbPd7tc1zRyr17aSyTqnbL0pR+9ogWJsxG0DUQQBulV9cuZiwg/RdoHdd0XrK+CtuCN7AAYJhIIdoUmuHQezN6rn4MWa0O87czsIV6D0KS/Cjzys4+oEd27NNPVH0Os0Y10cjCzYuIYoI57e9cQLGSak2TbAepHwTie7Tu6zA/nnQpwh7iTFPUOTEnls8Uk06fyzNqvPycngg+qx+p8egLOAx1TmTG81nmIlcoMRzV34gkOAjMdkUv7ndft+MNIMFzn+0zRLc98Yp8ZoXKH55hzDxazpv3kG0Bc/YCDAev2YS5+zViZpLufPkntb7tLt3dspG6IYDqjhfRo1FDQo46aCPKq321iupUtaIealCXLIW/IgkRzMKnjXCOMSz8uPljlLAwQImAQuLSCUpaNlHJyyc5ZpcTlox3gMMAI2SBr3bMG6XQOaMVORsQCRzvgEQU94Uv8uF+vJClE3mMn4JmeSoQsBjy43v66M2ndFfX28h6lFXFQoVUykAC+Xex4qbjqKqnHntBbR57X/+aR2EeqeC8Nhy+4mbmBo7/FCSezA43/u8DCepXcoUjN7/8V6Dz1/d5vEZ/iMGOtHmy1uxZxi5+kYyFBRQu78H1z00/WowQo8uHvkRG+ST2GPYo9iAg8RDGdbMjBhpPgw1rWPEwDVmoIi5u16mjA3X26EiuE6ZcDVXGoffAkXuUdfhlZR76SFlnF/Fe5lGY4uIS+RKxkE+goQ8hTbpP8xBy+YYMZarXTFrnB8EtUBPCHMy3t9Gqnf4RfgirrFLVAQm8iN5kbbrMg4OgYKswJcHWs6E6XskrZD/6G7dAezsv0qImzfYCIEbgPQyjU9VwAGIIEvCB9Jb4lbLxu1bG09hmt0pMpu8D6cv8dB/KR8x5zaafVz1KyB/feJ7aAKvxOIAQKhYpN3Jqp7+lTbAydSQ1F9k2ApbegODvgsS/VmxQ5Q7d1c93hvxnhwMMTFEjzBhLJ2m3Bczdp/GAxPjZLps094B+Gr0VwvIZ3dm2s9rVqaI7aldRD3pEGEi0r15ZrZFTd6pRUbeVKep4EZHTxikCniF2jg8LHA+CYwxeQtyCsUoAIJIAiERAIXHFZGyKklYidFs11bkex30xPCZ0wWiFzPdTaCCAMxdwwJOInBeg8AX+ClvI6y4dx/1jFYbnsW3OSHiKgRo3+Cv99NlrevCeTg6ZWbloURUsVlJF6YBVnArT0vnz65WnX1Xb7s/riX5j/+8BiTzE5X+Pk/gnnsT/YpBowk7zdeRmTYoL1L5LqdmqBhfrkMMjuEHisi6fmatLB/EeDgAE+x9Hb+0GCwMMrpsdftjxLM4e/paXiCCFEaaskyN06fgr4MPX3AaxeWGlMg6/BkA8jD2OPYFX8bEyL1Er7RCfrpxJ5PmLmhG7VvvO7NXsJJv/4afu87fgFRxjwR7Tw9soVkIL4RU1GvXlBOpOxlIVChHLzI17F24mJUmjXMqFPVA11oHYe52ind6WwcCD8EFkNQrzzZZqDyPsGB5LyBGzUv1orf8JKbGui6OdWaUFp5G9oPbC+hjmm4LnQBajMOFG+VkX1H7lGX2MOvO3OMDBBslAQg4GDIaQxhzGcaTTti6n8e21y7jHXux+xk34cvTE3HyEj4mqCIU8zcPg9h9CE1Wq410aMGyGxgcma0JgmsYF7nIsABtPWDEekBiHlzRhziGNm3tQw6jWffEHH93Zrq2616+p9mQzOtCzoSuNZe6oXVu3oUNoVbqo6hfIpw/v7aikBRMUMdVTCbP8HYub7bL4wLFKnA9ALJ6olGVTlLJyupJvYonLpypuySRF4XFE4HmEzfOHh+Bo3gWhhttCFwISgE7oQj9tnTNMy8b9qhne36vft2/r+Yd7qDkeTakyNNEtXpw0aCVVwUoULqmHH3pCHbverXve/AAQN0/sRm/CbsvtTfxV+OFIs6+JqRKp3bieuPyE+o33kGa/sf2AXmLux9Mbj+m+9cfUbQ1SAaTZbZZBXC455+gk3GKqG0HCOlWR3SAMzbF/f1f/J2HCjY/NHZb8/c/gURTircuqXdpxEvcfL8KyFZcdNURO1iHHk8DPODlEVw8DDAcBiQN4EQefyPYmzKPIBonsY8YRvIkTvSE4esFNvqqrR/A4jr4LSBx1wouMI8/DZTyRDRKPcvP9PO59PJm0a/h0FSIk4WgMBV77NS1prj7bvpQZFDudGo52S9BD0GJ/NN26rf7DQMIXwvJXUrr3L7UQYxfiE9rRE2JUnrdL/4L06ktzGU8nvGB2RxTPtfkchCm+9Pe0sGNQ7FImXIUwJSpCVSAnCzghDVzGNOovSG0aKZkP0CnH9bacJK+GntVPjLcfgr7BzE2ODeOy2yy0yMu8u9l5CzXMm7Dcvx3dt1u601J5po8wBeEPkWlq8dXPqnXbc/IcH4XHkK4Jc3c7xwDMjuMJN8YDEhZy+AMSgyEsu7/ylbq0bq07aqCmpDS7LQ1e7qJmozVKy9ZlS6KwLK3erz+NCMoT78FfOwGCfwoSKatmyCxpxTTFL52MNzFekYCAAYRZaB6QCAFEdnB/xJIxDkgsCfhVc1BoDvj+bb34cDe1adqApjRlHM1EZTpaNaZStWih4up8x13qcf/DavPAY0y6ZzThfwEkhiCyGsDYxb6oLm8EiV16PxskXg46qmcoUrwfrcTda0lnrzxO45kTasKs1/qLz/8FSOTOcFhm43oS8j9b9H9/od/IU/z95wIS++h2dEJ72LddsmqTRrmoxhyccPMS53TpVG8WtnkPgMJ+vAfHk3CDgwGF2/AmjtzLdeMsnnJ4i4xj93H8GCchUjruDdg8fR1ICI9CB1/W1axNjlDLopxMjueyzunEhWOalLhGjadvdlrMN2S3/DB0CwAxhr6Yowk1mAGC9ab5zP0r1pMO3cNuf17FZ8ITLICdDqGQh07bI2LoXEVoMgJptjX/tXoOLwDCppiNINT4hjCk58odqjl9FxkK6i5IYzoEJV6EpUyLUP5ek3GFT2y/pC8YO/cbnaYGEFL4UG/hlI3nCicspHDbrUDCcv25QWIYfMbviXv1GWPtXkUf0mHpQTX0Z8RA1y/04ttj5Dc1KRsYXAAxYfb1IGFA8cfEaLV/8FV1atqUDEZVdahVS20px+5cp546IovuWquafL/+UFvGAxCBAXgS4xUPj/BPQSJ19UyZmXeRgKcRB98QvWjcX4DEWO0wEhOQCJo7XCsn9tKSCX01CJB47v5OatesrkqXKoFuoqQjtmpAn4kipELb3tZRTz77gprf2UPfrN7w/0Ail8z/74HNv+lJ3LGMTk0nrkIxXr2u5sIhHK85E9kgkXlW54/8yMI2UDCQcIcbNwMJ7j8MSBy0++7H4B4gNXX4bbyI6QDENw7YZB3K8SR02J7zEthg2Q43SJlnA0NBYZgXw4OKTzHp82m9FZKKqpLO22EjyM6Molp0vAYi335m9QrmZSYSEhiCm/x5t94ID6WxyFp6Wc6ih+VMtBBzr4GEDUweSfVoL0KMD7cGM1GMWR5TKEe3akM8EFdqkw5RVB1WAJi60nzkg/ij+t1CCnpiDnba8CPPJq3pTOz6t0DCQo5UPIZUtCBpEKXp+gahVo9VKWpKWFF5GpwK6dbiTA6r+McG5a/8lL7suwJw2OmEG+Pn7HNAYgLHcbP3czzo2EdDlqgdGYG2hBZ3UlTVkrqMtpRq34nasnGxInqze2et9yeDMY005cxRSlnE4p7l9zdAwgAhx1JXz1bamjl4E7MAiRxvIiLbm7jBk1gyTtsX+QMUEJdzR2jFhN5aOr6PvP/4l15+GJBoUp1uVqaTKK2iBQsQcpRXsSLF1Yi+m0889azuwpN4bvioP/Um/km48f88iVt7FB6TUqK1N+uKk5x0g4KTobxGWrqvmQz7JOnN7xweQYewg+ZJ/Em4Ybe7zQGJBwCA5zi+iofxJhmQZwEIPAxAwuV9GI9ByHGIbIc2uoo7HJwyCZd5OBmkPqMYHZ+o+1aGqa918A4dTvXoMNrh+dBib5yeW7VZpacgCCMGLEg/y3qL0/R6RBQqSjpiUSnqSWm5VzQt7vAahsSSCQEsBlHo9U3YZt2/NsSRphemzZ7T9gwJdb7ppDenXlFJXqvNEhqPhEAEJtGKH35hZCwTzJBse0dTy4HOYqQ1xP2HnoSlPb2ysxy9KQ3/JPqYHqd/QfPAeFK0B2iccgj3lOIzRDkeM0yPgZHzLvKen0q1+1C/eW4jtEhy0p0GFK7QY6/GYX6z0nX/e3+obZs7KOaqo9vxHJqharyNJjLNSS82L11CA959WZv8hyh6hq8SSG0a72AhRyJpy/iZoxU7a7SLl5hLZgPiMWHheCUsmkBGwwBitmMpq+bgRcy9dkxaYUAxRbFLJiiSsCIKj8I4idBFhB+AQ9hiQo0leBLLAxSyxF+hi/20dspALQMkxg36XB++2INGODTX5fNZb8zihQsxGQxRlfXIRB167z3367Enn1X7p17Rh3OWOPzDX2U5bsVJ/D+Q+BsgsfPSIYekdEq6c9EQ7gDDFqgLMgwkjujS4d9ZzHALB8lmGC9xbZHnDjXc/ET2bYd78px7sGewZ3kOBheRAyJukHjMyXRkZa3nveBFeFv7XK7CMSnq5BnduyhN3yHF9g5Blh3iSV/M4XgRk/TGxgWqagBBDYbHrDOMudtNQ9sIshWLCScm0AIPBWbMVHpPoMKk3f7wOCxlmT4JCVKHRRF04WKGBxOwPBBBWbs6axZSGLCoyfTqp0JO6lumcvWhf4QntRu+1nYfufZIsh8+lJtbi3wLK5xybaf2wlVvkdvyhhvWF2Ignaa+iUnVmzTnfZDORxUn70LstZeU6klSqzQqocTcg6yMh3PZQMKar1yFjKVfxlM+KtHuTfUZvlaTEU65+Ak4CfMqyMQMnxqjzo+8rE7N26gr4UUH2so1p2tUB0jLeqQU72E2xvjvP9G2MYMAhVFKJtuQvHACOgjSnH8BEkmLLe05E/5h1jWgSFsT6ICEWcKyGQ55aSFHDEBhIBFJejRy2QQHJIy83LaYLMeaiQpbTiZl2Vh0E15aGtBL0z2/04DvXlaPdrVVFa1EObydMiWKqkzpkipbtrSqoMjsdmcXPfHIE7Tsf1gPfPk7DZVpMJyHm/h/nsSfLfx/M9y4QAhhcYZJqHMrI13evv3f7rFdHZC4GKWrRjw6YQQgcehWIOHOduBJHMaTcLwOvIeDRniaN2L3Q24eeY7Q41ldPf6ILh37F9KMeN7Pek+cdupJM7JIy/KfCbyGRlEODQ/hSxu84WGeaDsm6O2Vi1RnOuMJSXHmp5dmy9W76csZREPc6Sgu6Y1hAEEbPEemDUD4JMyH8FyvFzZsYqzhdrwOJoSbKIpqUA/CigJ4ERXmXFRXmoy8E5ZMVytKsQkt/KI2AzSIq+JolANQmPnGuRrQeNmkbsyKs3yd3hIm+EHvAFiMwIbDOZgWwtNRBSbqG9qjPbdxj9ovTaNVXTI1H6cAAhq2klp195/wQOJtCk7HuJwPL8JAwjIrFQOo2n3iOzVo96p+RyzlzdTxcUiyJwbu0cS5NKxhXMEdPR92qj07swO3ggBsTn1GSxrL1C1aXI+1aqbZvb9THEKpZNKcqfPGOJxE9JwxfwoSTnZj6RSlUnCXsjJQqavmOZa2ev6160nL58iyHJYejV8+WbGARQRp0QgAImLpeAcoQlcAFqsBjjWTFL9uqoLmABKUl88d9aPGD/uUblbd6HKFRqJgPpUsWkjFihWkyW5xx5vo2qmzHrr7Hj3e4wG1v/9Ffcr0creo6mZEZm7BVV6vwrIbt/Yk9uit7OzGM5uOXSMuO+chLq0KtCKt2G7MbtyMuLyZ+Cnvwv73FvSfcxOEzVQmu+3Wuoqc9/ewjg8uVaSZRf8GDMcd8ZMyd7Ngd+FEcBm9Q9bZLbpy1IhIAwm8CSdMyB1u3MybuD7j4QCDAxJ25LmHXyEDMhyFN6zglaW6dAWtRNYRx5NQpsnC0Vlk2FFoOLKUcoZ6BNr4j6EAbCyiqrc2zVX1mWH88Qx1mUJ7Mdrw/UJDmsH0uhwWNZ50aADVoDSmQTfhEzPHyWr8EraG+pTN9PZMo98k7ftYdAUIK/IhkipI7N9+ZapeCt+rX6jQHEhJ+LCE7aQxtxNOGDhQ8MXRKkPNfOK4PTEEIKBrNeZN5yNPyruHOQpKelwCFJb1sMlaPyUdopVemu5enqS2S3fR0AdwoI+o8R2FACmT0Ob+Ea8Diex6EGtSY0VD+ejMnH/6ThV6+lfV7PiafvOhld9c007AUQQe0A/eS9Wh4x3IruuTwahClWd5SMvqasixPoVUT7drrfW+gxQ/w0s7ETXtIi1pnERcticRR6hh4UYs4UYs4UY8YqhkPIRUAGDn6nnauWaBdq1d6Nju9YuVvm6R9m1apr0bl2rnWvMqIDGXTwEsAIxV0xSN6CqY91lLAZiRlGvhInYsRa69YoI2zRxxDSSmeH6hgT+8qfs7dVAFwo0SRQuocJECKlK0sONNdLvjTvXocLuepSy+becH9YLXJADYVfTlSVOePzMfZ1Dy9YpM6ycxFHn8AMrL+5JS7YVX9ytZJKvd+JqeEp/Be30YauXie2g9sIdWAIf0AIKqHjS76bzqmNqhumyy7LQaLDmjGvSVqEjX7MLzAYW5DPiZA9k9m5EIpqdBeJcPTzDfDCpBAfsbF+hfAUReQPn3rntQO+LBeZNjdv1vmnkLLk2EwYSBAWKmjBBdODldl06O0vmTQ3XpxASAIgHCcamjbdAhy1qYJ3ArkDDtxF+ZgQQcxRmKH67E8v67SGrsIdwAGDJTMN7zCpmQi3F8rsuuzAvZjjkUb1mF6EcbpyGqinEk0iVn79O9a1Oo4iO8MEm2zQmhg7cf4ipfU5QSavSNCtR7m1er/bxIlUDJab0nLHNRHCuFIKo+pb8P7ziqH5Ki6EwdguJyM54CJefxlI7HW08J5ozEbYGcBChoROM2H0rIvRNpZwdA+HD0IvQwpeUgypn7037/+6h0vbjtIM1odtEwdTd6C8IFmgV7UDHoMdN6XOIhTKe7cx62+poXkev2fKbV57EFqTQsS3PhjhPDdAcy7TJtHtTnAxHFocT0Jvy485kP1L3dHYQaDWg3V03Nq2JIr2uVKq6G9Gz48L7uipjoBUh4Awze2rl8opLmIbOe4Q9HMcoBCCMz4+Ai4haMQ1GJF7FymtLWztLuDQu0d9Ni7WHg8/4tS3Vw63Lt27zEuX4ibJ2OIe9PXz8fD2OOwmeO0TLP3hr9zbvq/dYT+val+/XT6w/J94d3NPH3jzXxj080e8j3Wuz/hwL9f9ZU3280evCnevfJe2l5x0yPEkVUpEhR5ctfUMXouH1Xl07oPlrr0a5d1I6U6FOD4KWy5dl/BhBegMfNQMKqcA0kBmL9kM0bSLjKxVOdxjOfo5P4EDOQeGULIEFr/Ydoh9hjPV3V1gASK4+q6Yqz10CiEm3sitBjs0BgDlA4nuFM+50JF2caSFga3RrlUvBFGJmf3d3pOXKdoam4VhCW/Th77H9gHiiDXdxWtjmf6W+agYNLJo0KMjMCcPDXGTIYZw9/pHOHX9S5ow/r4uHXdeHoIGWcHgxI4Ek4IGGhxq1AIq9ncRNP44h5EiMAIdKe50KUcTGcNOsCnJf+unyyj3O8engQ0Y6BFzkYdBObD61jRucEuk+tIRNxwRna22MtU7fCFlH4NZrGuaMccZUv+gkrKx8RMUO/MWn8GdrxN5q9jR+AmRrTQXoQ3mPKIURWh3T/luMIosiY0I3KJ4aO2pgXIi5fOml7ARJmPki0zZPwoQGNF23sfOEnvDEfu4w34YV8ezhexIhkcu40RHkjbI8eWJWulhCLFWceY1chnKGozGM2iD4bFGehe8yCZ3DMnT937RQFLavihBoGCvS8IBQpwNzPsnRkrrH0IifoWb0YnaXP007DtyTrid8Gqkzbu/Xur6M1aHqUOj/+lnrc1lkd6e7Ugn4RjegC1Zj+lDVLFlOdkkU18J1XCTNw/yn7jsHdT18zVTEz/RQMkRk8dojWedFdasSvWjeqr0KmeaG2nKjdAMSedXN0cPNiLgfynLnaBRDY0SxlOXoJLG7xVG2d6qux3/5LPz19jz5/oJM+vq+9+rz9uPx/fk8zB3+jRV6/aqHnL5o79Hsa0ryrkd+9oRleP2iS9zea6vOjBnz1lro0r6uShBz5UFvmL1xMhQoXVudO7dW5bUv6UXTQbbd30t2ffKU/ttFa0MrH8RZym4GGXTeA+G+AxHP/FZAwsDDgcJt5GYSS1wwQsfMy12Ncnsh/aNe9Z+73/7PLuQDE5UEgnTq/RVdPDyd78Tqg8AwL8wkA4THWZQ/4gvt1GXDIOPkuxCLko8mwr+kh/ircuBVImNryMUo23kSE+amuHPlMV5FnZxx6h9sehiclRXqU1zCZ95U41Jjr8TROKe70KT00dwME4xGVgTt4aH0yIcYyZohSf0Iz3RGR3oCEN12rPCn4Go+se7nuWLJeVWbGqhDl5IamVnNRfvYptVi2Wx9GWjNU6xfBrFGbss5wIm8mgA2Jp34jkevxeBR4Eb54EKPwIEY5IBGsQSl2NK+CBrnIsPsx2/NLirBeYVZDx4VhqjQtCQBLV4FZZEooH/aYxQli3sM1YDCgcJtr0GzhqdYoF9IUKzaVLluzz6vagkuMnLuijkwvfx9l56fJF5n/Qes2a7ySkqCx8Bz+9MJ4dcAIlWx5h176fZzaPvCiHut6DyBRS02sXT5t4erRWKYGIFG7ZAlN/eNHJVldBQVcIVNpHDNliFP9Gfjr5xrz8Ssa+vrjGvjywxrwysPqj/l//rqW0rIumJLx0Bl+VH6OVdzCSYAHsuxl0x1wiF0wUeEoNZeM7K2RH76mn5+8h+c/Jn/k1gsGfae1NKzZPG0I9RojyXiMRpE5SmGBo7Rx8hD5/fK+fEmBjh3ytSZ5/qiJg7/Xq492V5F8+Qg1isijQGHl4/IdgMOd7W/T7a2bq1Xrtmp+72N6fuRYDYqgSQ+ZjtzmmXT99RsLwqzPJR6fjT3Ak+iNWvb36DS6o+/Ut4Qc5kl8RIv997bTDJes03P0lDBPoueGo+qyljkeK4+p2Uo0O0shuGk+U3kBw3/wJArNB9CzvYn8zu9uv7FtBHiMdrwFSHhQYXndY5zX+A8tL0jc8vVynZsi/anM43gK31Ow9RzAYAuXVKQVbQEEWUd6EBL0zFZFZouoLLvx3/Ak7HUs83GU9zoCR3HEUqIvZJOZlg3hdkBK9hmuRCvj7ChlXg4T/Wf0OOnNKrN3M5ZtJ2GECaTQ80eMZOixj/wBCb/IMZSNT9ebzOBoMjdSZWgsU4A2/R7EisXmAw5LDujlbXv1IxoHz6i19LKki3b0IkBiKZmLJRCVTAVDfemVsBJQ2IBtxgCJuGBKtiExY7doaNJWshphGpIcp3foh/jYxr1qgmS6AqFPkVmoNJnZ6TEbYKBnhcdsdotZZngG3FYAwCgEYBTE8mH56bBcEF1G8RmnVRJQqbX4sroGZapHiPR25An9mnhE/RlOPITRfr5wJday37Ipnrz3aNKoY4m3p3KyvzHEU9URUHV44Hk9f9/Dakfr+4aQljWZiVGrdClVLV5ETfAoNo2j3HuKrxNuzO33iWb0/ljraDCzgQW+eugvWtLvWwX+9pkmffW2xn32uga/SuPbFx/QiHee1sIhP2rbZBa6hSOQnbGkTuPJjESSPg2Z7qMlQ3/VtJ8/1Qxs2cAftMbzD4VQURoCOMQsIx26cLRTMr6N2pDts7y0ZeowrRg3QIG+f2imb29NBIwC/f6QV++vVKxAfhVEK2HhRr58+XVHx/bq2LoFQ38aqXmT5mrWvrtaPPyaXh8/2zXbNA9QXA8a13MWVnhnPUUHYzYuMQckdgESafoCgPg43KW6tMYzBhIPb6E7lRsk4CXcIFFr6TkXSCykn0QukCjg/L7wEbPxEAAJOxpouG5zWc6m4fYqbSP5D0HhP35+bpCg49TVM2t16ehbeA9P5YCDCZsckLD0JeZwC+Y1mJ7BQMI4CTffcCuPIc/9ljp10qf2GgYUj6CPMDKT1z9ghKaRnYCE47HY/WRHLsdQ/9GHkGQa3ayuksI8pWfXh9MLc57GRQ53zCtiOKEGfS/DxugP5NoPMtuj/qxoVJfE/6BzYYq7qi08rG7El58yMKdv/FoNjZ1N16pFAMsCshcMJzLAiVkA6NDCD/OKoxNW/LprIOFnRCVk5oDYKH0VFa0Xg/fo/pURahi4F3A4olJzOBEWcCLM5UuezY/uAARNQ7BC7CKFOFEKEWoUwAoHMuUcT6ikjbJnKnXz5Zd1744MZkZcZabIGfVNOAAo7MabsQIx2ttlDwAe44zyswVB38tcIDEOGfeYmHg9299P3R57WQ926qKWaCPq2tAcByCKq3KRwmpXry6ewFQn3Fgz/EfNG/Ap3sFI7cEjSIRDSKEgKxkCMwlvIRK59la/Adri208bvXo7i37ZyN+0fsxAnkP5eDZAxMBdRMwera2TRjgNa9Z49tLaETSu4Xk7xlN6Tql50ir0EysnKXH9bG1FlxGG2GozALGFDlYbpw1HKzFYSyeM0BzfPpo58gctneqlZnWrqGiRQvLwACzyF1Cntm3VoUUzpNq11Kppc7Vo3kFt735O7d78lmbIdC6/CUhYXYzJ3i30MH7CbZ6kod0gMRCQ6BPH7I2YnRQVAhIRgAQAYSBh9RuucvEjDkjcQw1Hl3WM+qP5TDPmhzZEml1zKdJ/QKJYNkgUnEfNBgTmdSDB6Ar3JnE9SBhQ5Fg+zg3bOP4Tywsy//y1coGYkDxfPuFJ1oJSb1z/LKea09Kb7oVtl93hhYGCLW63/QU4uIHgL4+mtcjWWziPM3GWmQGGpUxNsGXGYy5Hw138ip7rZ0jMPUo8d5IBxtM1OmqoJkYO0biIobSp89SA8JlkPFaqBe5+sTnUbiDLtnHwZeYdVefVKfogNoVhPJsgJZc5Yiqf2BloJ+iDGRPIZTpYxTI8GS/CO34ZXsMqAGI9ALGJUGO707ZuEHqJt4JTaHCTpkbzElSGTELpWQdUmBPCxTUACvMIHQCHAnPYEQIBi0B4hjkQT87OQTjBcNpyC86r4XJmUa4+rLciT+mT2JMMkTmlPin7NCRlNyc7XaDplO2ZTCcmTnB/siR+xN1+aALGcBzjXKcbFU1y7T67PpYTfTSP/XzyQj1Ez8uet9H2Dc+hJjqDymbFqIVgwXVu3JAeD9MVOm6k1o34GUm2tw5sRDW5aJJ2LiAtyYKPgrwMnTRSQaMHKGziSLiLkQoeMxjvw1sR1kgG+XZM4BjHTGQVZ6Xg3LaNXhSb/AdorU8vbfTrD8/hr2Q4im3T/TTfq69+fu95/eup+/TVS49pBE12l47upWWjf9Xq8X21HG9iJSCz0L8/vSZ+1iya7b75/COAg4cTauTHk+jYuo06tmiuxrTaa0lfjOaNWqtD10d123P/0mfzV2gU34/bfPl+zEZlm4FFjhmH4fIkLD09lHRo31hAghL/n2LIcNA9+4vI3fog8qDeDiHc2L5TL2xN10NbDqkn3ak6rz+rdmsvqdGqK6q99LIqL76gsvMhwZkxWngeXmIgXuJc2gnY7+4YZOQcOw+yz4Vrt1/vVRh4uB7/55bPzqs/sRwwyAM0fJZ8uW0O5yIbWv5ss8tuc9/meMFmV86H0yjmdfiAxwEJCzMMJHJzDv/QS3CDy03AIXP/Q/SacZl5Eln7H3DMfVsWt+c1x+Mwc0DiJzgLdBqZQWgmTmlWtL8mRPTX+Ch6JzKRfBCFXc+tC1J9+isUhW/IN+cCWY8jjBLcT0oziU7LdJaKXUxIMYmJX9MVQLZjDNO//EiN+gEYfoDFKMRX3sZNxDOrI26Jw0cMpXP1dyExenNLrO5CeFWNIqpijKcvwJDYfHNJcc3li5wLyTjXPAe7nKEi5ilYGDGXHocASOE5x1Rp4VG8hZPqsYmmv6GnKCtnMriBQirpuZQ0eaXQ2DUNAEhJVAC3jUrbpTGpKCpTkjQhxQUO/tkAYaCQ18ZDmI4m3fpBwEw9+vQbur99e9UqWlCVESSVL1Fc5VEvloUE7NS4kZKWBNKOzlcxdJpKXoz3gNjJshtp8xFB0UXKdv4dVISGTPFUEF2qto8bqsjJXgqmlV0oRGakNaAh62HaCUuNJqLEjOV5O+A4Vvn8qjWjfncAY9tET4394TP98PLTakKT3XooKdszGeznt9/QazTEff+h9vL57hXN86Qb95g/qOMYrCVj+zlS7UnDf1D/X75Qofz5VACAKOhRQO1pnNO+SRM1q15dTZn41YhJ6M063K3u73ytdybNIYtFG32AwmW01b9mgOq12wES65WZtBNPbRfdwvbiUe6nyIt6l5gj+iX6IBmpQwwOPqb3GdL8KtmN5zcQTq7dS5fs/WqNB9GcRrgNl19QNUjkiouuABCXVQLvoQheYQG8SLflLHY3SNjxr0Hgr++3xc7Gk8fsNrPr38+ucw7exPIBWvmugZYLvOx6zm12v8s8zp6YoUtHHvvfAhJ5ASBz3/0yy9j3oGOZN7GsA3gSZgYSx3/QlYPP4PxMh249oyXxSxnQM5J6jIn6OWiWHlm+CREU2gF6OxSfdUoNFh3WfRtj9T26iRExi5wxg/6O6nKSM/HLj1oOF0jM4rY5TAhfSMdlvAiGEHvRfMb6SXwcHKqntiQxOm4Xr70Pr4EJYoGgPR5CfgCi0OwLTuPT/MY5OJ4CGgbAoTwAVQHvpf5CUmXrzurBUCagx17Q1wyS6Rt/BFDYAyjs1CgWvz/eQkBKisYCDGOwcQDGOK4HcDSwsOvjU1M1Blf5L0ECMBlDefqn4+fo/sdeVPdWLVW9cH6VR5BUDi+iXMGCKl8wv+NJJC+b76Q706jSTIIjiKPXg6U+d+DurxjdR0vhB5b7/AF3MViLhtIUd9jPTku7qOm0qpvmSdp0tFIXT1A6WojdaCF2LZuMzgKB1ExvCMrftHbsH9pAa/0pv3+hn158Sr0+eFs1SGV+9MobqlaohB4lM5Gweole7tpcXz7dSaN+fElzAYp1kKgbZg7X6om9NdPnF80KGK4yJQu7QCIfING8lW7Dg2jFXNJm1KE0oEK0ZrM2uueT7/RGwHR9jzR/EOSxP4DrD9jmmAs4DBzs6IuX1h/dyu8Jx/Qjg6C/ijiLaOoglZ779Rj1OfevtTaOVHuuPoam5aBaMuGuPp2+SgP2xbGyNDYuhS6iKN5DQc63woHnVYzN4O+ARAE2lX/PXODjnHs3mJ2TuV8Xb9Z5nxzAug68eOx1IDHXPIkckHDAgcc4dp4+D1eO3ksZ96N4EkZaGgfwv8aT0D48iL289h5CCY5uUHCDRJbdl9fsOWaXosiA/EDm4xFSo7S8Q9MRfpjZjrTWf37tAjpmB6sKTVYKMyS21LwD6rZ+tz4KjyBrsRRPY6omMzJwYsw4YvbxlJNPxGuYonE02hkbQ7gRR8v9WMINhFbWru5n5NxvbY6kl0Qs4w/TVQJvxINxch64kR7zSE9ihZwTAi8BlC4Ar1CIL7kUX2jZhVedGQw96Kz8SsQBMicH1SvlrAal0yF79z75pdJ7klBiLOAwmstjUgECTuixyTSPAQxG22XMAGJsMsCA2e0BPM6umwUwrOdmNp7X7B+0Tf/ynaxH6OJ0/21tVRXvoSIAUbJwUZUgpi+PJ3EXretilwWSqrSuUlRrWraBDlTrffsriIKv75/uqW+eeVBNEDP964mHnTqPNygGG/fjZ6RFAQ7CieApcBhrZmkn5eFm6VYJitAqCuXmkpHfObYhoL96vfqwpvX6Wskr5qkrg4Qfa9lM9eFF+r77olaTap1J1iMQXmQZmY+1U2jDj/pzO1mPoHkIrMi4zMJzaVCDgT2ETYU88jFYqDkzO+jHyZjB5pCybWs3Uu1aTdUWz+md6fP1xvRFemPaKnmm7MLSyf6ka0QqRgjXK3avfgihZf62JH2yKUEvbNynJ9ce1J3LD6ktYyUbQ2bXWLJflRYcUVkAviRj+yxsKBSIyA6vsTADeAovJIxYiJeIFZgP2QxJmQ+lZYHAczwOy+NJ5IAB4SfnyM0WbiHC07+yvM+5GUgUnM/QZMz9OtfeCzApcBMrNM8ey3k8j+FRjtlnuP66gY6Zx8Xj/ejrgJtPmOGyB7PNQo+cUCP35Ry+4h9yEm6Q2G1AwcLfY0e8iL0POZZlt9l9brPre/EizC5FAxLf08HqAV0+Zq3xYrT7zFE9uGipaixIUbl5F1Ri7lF1Wr6THSEEUcxaZNlTICXHaiwt7cYCDgFxdNqOHU84gWIzZoICAIlRFHwNw3v4OXKNPg8L1mMMQ266MFVVESSVnn1YRefAabBLFAAQ8hm/MP+qigAWJWk2U3z2Sd7zsGowXbrDaj7L2sNML7+kr2PO0p0KbyGJlvZUdY6GMBtr5BnFdH7J0RqVbDsc4USyywwYHAMInOscDTzs6Da7bmY7pBss8h7N6xgYHKbnf/dUj+4P6/luzOOgL0MZMgSlCxV0Qo3KEICdaICbsm4JQGHSaTpOUWhlszPm9/1en/XspHU+/TWz38/qQEu7Djy2FiDT/8N35EdZuecHL2r7hGFUj/Z3uAgDhzRAYteamUrBo7A+EhsC+mg+qcylnj/rFyZ3Tf39c0386TP5fv6efnvxCQ145znNH/6z1jL5ayNZj60zaaJrhWCYNaPZTlerzfO8tHIGJCbNeO9mQnlZk2cDEq3qNybMYOo5gNOG8YC3VamjOlWZQt71Eb0weYEembBQt/0RwDmQppc37tJLm3aRlWBwEmnpB/EO7meswQNrj3GZ2RkMZm5JyFB30UUI7SvwVhDJC2yh0BMSHqlgIK3oWSS5rQAhRT5+/wLcl8+4JwMKCMuCC/AoUFta6jP3jl2Y55sVgqS217NjYd7nOpvP+MJ/YIU4Bws6AJVjdptjzuIn3J2fhVEMaOcrVngewHad2W12LvNY/l472nX7XHbdXsMNPB6XaClnpd854OACCeMnzNyA8Ocg4c5SuBWY2c/Jy0lYyOD2Iq6BhAGFCyBcIJELINyPyQMSVw/cRxYGQVfGBl2go27L+WmqNOeUGi/apaeDovQji9070uZsjNdYdBPjSYWOjR6nsbEBGJ2rYqbAS/jjMUynzHsprfS3MVNhuzotDoGIjFNNyE6bkVGYVGkB3Mj8aBQK2pcdKAAhQ6XxIGosPqLWa/ep84aD6rn1hN5NvqAfUg9qAOlJm/xtzWbGOGnJKAUkRmcbk8aTzQAJwgJ/dn0/4yAsTs4GCBc4AChpAEGaeRnuy3gUFm5kA4UThtzExgI8fYJCdM9nvfTY4y/r8dvvJLtRXlUgK2uVKaFXH+jp9JHoUqe29m5ZSbZhGkVaSLEp2d5B49sF/b/T9J+Y1tXvG2o0ZurbZx/RUx1a676m9bTIc6Bm/P6VvD54XgsGfMtQnmEOJ2EgYd2qdq6eQU3HNKcr1dbJg7VxHOP/mNERRQu7dXgeQag7NwXQen+63e8NkemtjXAWQcziCJ4DSQo4GEiYhS6io/Z8L62d463ZAUP0/qtPq2zhAlghPIjaam7DhGtVQWZeSy2ZHVqzch1a+92jdn1nqsWwZWoxaDFzVM4yKuGSYw9sMbuohzdd0iNbruhRbns06KLu3Sx12SA8iMsA/SVVwypjFZg1WnpRhsosNAM88B5cxpT6RVkqt1gqvUAqOZ+xCQsQuqG0LAxQFAIkLP3pXqh2LMq5Y2aLtrBjdv3qtdvteiGyYX9mRQCtnMfbZRb0AhYyn8VthRewuN2WDTb2ONd723sZGDAEO5e5b3c9Jvdjc64X4jXNPK4cGUH60aoyTUVpmQyXubQSuT0FS00aILhrMSzTYff/NUgYp+DmIpwwYzfpTAOA9GyvIT0HGLLSITJzmeNt5AIJHcGTgOi0kEMXlzg9eu9ekqIn1sfr21AayNBfIiBqhKaEDyTEGEFa1BdvwU/+saPkn+APGUmhV3ygfkUL8cG2tXpuU7haLYhkqtZelZ5/TCWJMUuQeXB2DviGwugpSsw/qVIcq5Diarb+tLpvPaIXGQH3UwL6DABhIGXjw1j8Y5J2EBow/g8QMBvLqL6ARAMJl01IjiVscBvhQjb/YEDgBoNxhB/GPZjZ4N9xgIVj3O6EGTzWxVG4zH3dffTHQ/lm6Xo98d1QPfXk63qgdQf1hOSrgCfxfM8uGvfbt+pSrYKeatsMGfVSekBQzbmc8u/FY5W6jMrNOQFKJbsRB2lpQDBvEIrIwX9oidcAtBG/atmQn7QDjiIYT8JAIpo05i46UiXTjcoNEtZsxgbzbGfmxpZJTO+agFALonMF+ocQMhw7pvkxvIfZHLMABniNECwKbiOWgrAoPkMoILMdoZWBxEY8ism+ffX9p2+TwkUpylyQlvTG6NysGR5FbbWtW1utuV6NUYEVGt2mSi/9pE7jQnTHhDC1H7tDjwdn6cntWXp2W5ae355JlkJ6NwwLl97D3gqVXgqWOq2/Ahl5hWlcF1VnySXVWnoFVetV0ppml1Vn8SVut/suqt6yLO7PxPPIVBWsEiBSfsEFB0xKAiTFITBtARZjQZrlgAQ7NQuyGAs8t9lCzwsQhXmM24oBEq7H29Ft17/G9a/pekwJFr5jPNesOJ8ptzmfMdfr2ufM+z5uEPLQmaksOhMwGQ+RXXTl6CHcIGBAkA0Q+3KlKR2wcD/G3V8iOxPh9iLcfILjQWRzEdcBBYCR/ldmAGJgYpwExCUgkbX/QV01HcWFZYQc5+WdGklPyqlwDAM0hlSoHynRcVGDCC8GARjDSW2ORlMwwwGHvgim3t64WnetCccD2U9Lu7OqBLFTkvkYJZjjWJhdoTDxZVkAoyZj+5osP6O7N5zUe1SCfmhzKKMiyR4w7Tw5koW8hUWK7aSGYxft7FNCIR7DCA9oQZdmO308FqvxyTHZBmhwfVwq1Zp4EuNTk68zW/RugHCDgF03kHCOgIP7ORN5rpldH5cW7xwn8JpDmQv66dwlemfAGD320It6pG0nPdC8OYRhYT1zZzt9yzTwLhWK6u1u7XUoaIl2ssBTaWC7k2a2SbScS1tG8dZiCEh6U8bSfCZ0Gk1rTSsxizZ0iKS2jmXuJ1O8LD0aDpBYVsNAwsIN8yLSKOqycGOTgQOTu7ajvQid64vX4MlwHm8FkfmwIT3WRTuCTEgU4UoMNSFxkJ8xVIwaSERaF23zJOi4vWz6CE1AHv7H1x+pdvmS6tyisVpRpHZ365bqCPnapl5ttcQqMcu0Yu3GqnHvS+oyYrkeCYRvWLlX7285o884bb6Mkr7GvuPyd9GZ+iE2Cx2K9C3XPwEont50RXetPa+2K06rFWnp5oyTbLbishqvzFKL1ZmkOjPVcT0zatdlqO2qDLVZlcX9V9FHXFXtZZmqjidSZclVPAyX91EaK4UHWhKvwhaja5dHRYsa03W83tw7th0LOx4CTZuxYryGeSolHHMtdrO8QHPj9RtBIvfz/+xySUDPbcW5bF6MmYeuMKXrdH8XSLgrM51mMaZVcC96LtuC3wMYGFDsw8vYj9EM1/EUDuTqL5E7zHCeg/fgAIOZLXr6WKbf5/IYduK9OEbHqpvZLgMQ8zowiEsHJPAsMvbzGc7PBCQuK+hoEF6DHyEFIBE1AIAYpslReBJM+AqIHEcp8Hx9uG2dntoQrDuXhan5onRVhpGuSNxVBqKnNDxD2fknVIH0ZA0Iq9tXIr3ddAA9xSF9DtHVn5Sjb9I2uIStGo1NSN3OgtzqgESObQcwwlyWEoHHEO0CA2wCwOAyu+yyianxNzHXwr/eErme2+y5OTY+jffYCfDYEftl7UZ9NXu5Xv52oJ555AU93q6TejZqxCDgskzrqiS/z97UV/ffri8Y3Ls7m3RMg0dIJTNhC94sbQldsMl4xJkOgjRnDFWgYdO8FUY6NBRJdjT8gTWhsZSnEZbO69C2zvgIN0gEIYzaBkCEQEJGzMdTQF0Zbe32aTgTTfOZaCpOYyxlagDBe8fhRUTnAYlN8320nNcYO+wXDYDPaFytnJ7CG2pft4bup8CrG307OzZvrNZN6qkSU8cqVq2lam176A5CjtfITry9CpBYd1A/AQhmv8RkqVd8hnrHZ9LDlMuJWaTEpW8is9C9XNJjQed0z/oL6rb2MpLrDHVel4UWQrqLkqIHg6RHtmbpIexernffyP0bkMmvvaLb1mSp1apMNQE46q3MxPPIVFXClfKQ12UWX1RxiGwjOV0L/xyybYDjOjMSFM8h2yyUKM79ZiUcoLl8g5XgNUvweLeVtMu5QMQu517wN70MIJXKbbymc90ADrPXLEYYZOaRmUlHywsEWNaH8hB1GdazEkHTDXoFc/t3Z4MEl7MAi6z97lDChE8AgnXQzm3XOAgDhhtBIjMFuXUyloKi82aWiurSwGMXRi8LHf7exWEAUJdpzZ9F073EY1s1I8LCiv54FL6kOH0QWPmpb8hMfbl1lR5eulWtF+xUrbknVRFyqSIuWFnY3AoQUzUXM89x1RnduWG/HglCXRd3VL8yo3NQAo1MErfIO3kD6bJVmpS6TuOTVhMyrMJWsFDXARabctk2FmmoYwFpBhBuYOCYGv0fgIQbTJKyweJ6cBlvXsTOeMebMPvXzIX6df4a3fvCe3qC6eGPtLxND7dspbbwEI3oyTDmy3e1oO+XGvTWY0pnge9fO1u7VkwHJKi/ACByax6sNDwWoZRZHLu+WSIpTvM2DEjS8SD2Uey1FzNvwkDCvAnzJIKRW4fgQUQQNkSjwTCLoRtVLK30Y5dSVUrrfWuYa6XkCTwvHovO9iIiaFQTvNBfG+Z6asVMNBaEOL2//VCNqQh9+4kHIVKrqgeS7Ac6dtJdHduqXZtGqlIRoVjFyqrSqJ26ULfyRdh5fc5Yvu+2n4BAlmMDKSgelJzp2JBUaQDHfomZTHWnSC78il4LPqfn4S6e2ZKhJwCDxwAGs8epl3kZe2UHxx2ELoQnTxK+PLz1KjzHFXiNTN29/iqgIbVfn6lmyzNVG8+i6rJLqoSGohQaiqKLqMNZCGAsOu+EJHnNgMRttvBL4Wn8lZXm8eat5DbXgifD9jetLB6O28oBKnnN8YbgZcw8srLOQwIyqu+Eb3ZYYV7CIzdoFrSPQqz9NIjZx8Ld29URQeV4G9nKSafNPkDitmuhhYEEXsGuZ5W5qwelxPcwZbqCMhIBh6S7/9wMONKyPQ0DiUPfOB5Jxr7naTMRQEn5GTIcCZpMpecYRFUjSHN+vXU27mMwnbQTVHP+PiedVX4hhVLEleWWMndj0W6mh+/To9sP6ZmgBH0Wtw+VI/NDkzdScrwWFeMKjUtYockJgAPFXQGAw6TUNS6ASAIckjZqEp7ExNSQazYhNQIwCHVsHOHPhGsGF2EgcQ0oYq/zBHJ7BTf3LnKDQqImpSVg8ddsAgAxfheexC5IUjyJD2cs09sjxqnbw8/okTu66XEGAz+B6rJtjeqqR3bghyfv0xoqO30/fs7xFkzfsBuQ2L2SsMNa5S/Fm2DxJi6hD4QDGpO4bbIDHolcTl1OK31AYh/gYgCxf/1c7d9ANag1wWXBG1AYcbmNgTvBkI5hcAqR9LKMpuFtLB2o4mk2k7ASDmQF4ivSpQYS8ZiFGzasx0KNcMIe4yQ240ksovBrMlLwj159Qs1rVtAnLz2tOxvUULfGdfUgIHF35w5q16GpKlUspqoUsFWq00JdfhylX/EQfgo7pd8RrA1NznJsmB3pPmA2HJAYznGYgUfcVWarZOibiCv6LPSKPgrN1AeEIA53gX0aQaiCfcPp9yXhyb+4/E5ohl4LvaqXg6/o5aAsPbflKoACcAAYnddkqvkqeAw4jurLL6oS3kQFOAvjLRxjgZcjfLhmeBnuxWjH0rj5xm+U+wsruzhTZRez2WVbBSNTb7LQ//K2XK9fgTApr5W10GkJ3jbmoSy+rTPQtUf7KvMAlZ5kDzL3oYLMJWxyshL7ntDmmbV1NR2Sk7Aha595ETmehAMabg7CfcwFEpl4BFm78D72Paf+73po/bgWyowHcBK6YV2xu3IZtyV2d3kZqVgaYHGRvhIGEoDNFd4785w/4cZRnbh6SEOYCfpF0Gw9unab2i+OVGWk0uXgGqqRkai/8rxaMCOhw/r9ehBp7ZshsfqB5rV/0EhmcPJqSruR8ibPR948D4JxnibFL2IGyUpNjluuKfGrNB7gcHkQqzQlhUHGKZs1LXWbpgASbpuUFqGJaYCGYxEsYq6nhmMGHgYaLm8iNyi4FnxuS+F6XnMDQoIm7kR1uTMBzwECc+cujcVG7dwpz53UH+zaw7T1eH02N0ht7ntB9+BF3N2yrR5s3kJPtW+rR9u2RutQUs9BWM4lzTnxh/coDx/teAN7aRCzdy0l3+YNmCDKzLpPLYWfoKltunkaeA67lhNarJqpdBrgGjg4XgRgYeFGms3gsAYzhAzmSWwlTNhK+jKEUX+RCLWi4BhiltAjcwXduI0opXdFAo+1zlVxNKOJ4XokXasi8DTCeNw2QpRthCcLJw/V1NH99NqTPdS4YnF99tIzuqMxnb5pvdeTWSI9aExzR/vWDBsupeqkeqvUaqRmL32pT1ak6I8dx5HoAxIxF6jVyJBPmuQJOIzE7OhlR7yJkYQgAwlH+kRl6Y/IDP0SlamfuPy9w19Iv8YIuTbeCBzGH4DPD1z+NiZTn8Vc1UeRl6kUzdCHO67qnZCrem37FT2F19Fl02U1XXOJc++CakGEVgMoqrJJVaFoL69VZsGXW6LrrOKSTGTef26VlmbhpeSYPd6A4p9YJQDJbTd7L3vNctnmcf7MDKTOX5PhYIrWgeddykcWt1mWm09wUpOP6VDYPer3r3w6HHqfMnaz4C1tCYBk7cVTwK4TS7mfa6FCGp2yU+9VRmoXbZzQiAYk5XUuinb6MXcrM6qTrkTdhnXgckddjbqd2++U4gGNRMAiL0jswpOw9zsVQA3HKR3NOKdnl4eqWWC0qjsluzDR/CAdGA//0Lp9uJGJ+jIikh97iwahpDTp9RS0ElNiJ2pK3HRNRUg1KXGuJifOxnvgmLAAoFiGLdcEvAp/wo3xSVwGJKYmr9f0lE2AxFYAItSxydjENAMCOwIMXHaBBJaCJwE/YSBxPUC4Fv/E64yQIi3Hxu+0dndULSK8Gk6R15DEPeqTvE+9E49SynwYniWNyWUpenpNgu5bnUhVbKxu+8JTDz7+hu7p1EN3Nmmtuxo21iOtmusRCL87qlZQ6zKlFPDjF5o38CdnPuduOlzvASQObJzPcbar6xT8QDoA4bbdAIXZHrwIu82O+1bTeAbvwTgJ8zziyU6YF5FMStUa4G5jAtgOmzIOJxFOKXiszQ210YAAQqIBhI0FXDERz2KiYpdPINSwtnbWKJeBPYQm2xhEvH3eeC1FMj6F+o3XH++iNlVK6v3HHlKbmrTio0CtK6XiPTt1pK9ER/pkVFKtchSw0eS3Rtcn9ZTnIg2KOqv+Icf1e9BB9QMw/NKykLzLAQszX/bGUamZ8gEohhN2DMGjGAJgDIrP0gDAoC/hidlALg/mtsFwGYPhMfomCV5D+pnbfgAsfgZQfozIgBjNok1AJptQBlkVeA2AohUjH+svASgIO2ovzyBjYlkTPAysGpmT6o4BBoBEZXZst7mA5Kpjxm9UBTCq5LKquR5rz6li1x1QsaOZeHxec9/nPtrjrebkRuByA5n783hcPEZr+0PWxdpVR6F9LOq9ZpaqtAUJIOyx8IOai71Pa9vcjvL8voyydvMcR8tgKkke67Y9PNdtFmIAEEoBJJLvUUZKN4Q0JFTCHtT5mLso7Oyqy4DChcg7dDmivbKizDoqK7KTFNsZkMDD4DkOULjDDcIV+zxZp8cBEue1E3+i65xYNSMV2n3jTriFND2/g34Aidv0B+HCcIYM+yVMQ648XZNjpwMO0zhOAyBmARAABv0upyYspMx6iaYBDpOp2ZgYv8axcQlrFGBHiMsJvN4MQpJZyVs0lXBjzM4d8A87AAAzV6gxOTUITyMI8NhBSIJXkRLjIisBiQBCggB2/YBdcRqVjmhq11757DzMLBDkwUyO6hW9h11st36M3q3vovbp09ADVB3upl6Av2t5mu5csVOdl6ar05I9jnVcuketlx1Ro2VHVW/Bft05MURlHvpIH336K4uohTo3aqGOaAoeaNZE9zWqp05Vyqs2hVL/ur+75g/+WZupzNyJV7B33VwHJNxhw+7V0x0gcIODGyws62Fm142TSMnmMJzu2RaS4IGYJ5G8cqp2oN5cO6avFo340TmGMmk8dqGJtvAiMAOKeCyOepFYACIaDyIccAi1NvvMCQ2C09iCjmIpeovJ3j/rVeo7vmKgcN8P3lQjBgo1YzxhRzyKnpSN33tHZ91Wt45qAxKVaK5TqW1PPTJguvqEnwAozqsvIcfI+CtI4LPIhOk6M6DwIQyx+7y4PAKwGJaQ4dgQyM0hgISZgYjZMABiMDYom+foC1gY39HXSNBsUPkMsHgDsHhyayY9Us+rPUVgTVdfdgrB6pIxsWKwmsuu5LIMAONyLrsiAwG3VWfRm+W+rdpSew7gscQem9uuf1zu59jjquSyG5+b97Vyrntk0uY+cz87834DBuL/a8YCBwCuAhIXd+HeQ1Rm7n1WF9Ifo4Ivv84lPp+drTCJ9U1AYjevBUhkGa+Q2ENZcXfrUlxX+XxWWBfie+jgps4K+Lo8jHtpbZjQQmdD7tfV8C7KACwyIzpK0e2kuDvgKwwo4C0s3GBWhwCJzL2kXs8YSFwQbIo+IXPxecha9cNLGBo7iwYwFG/hLUyKGaXpcZ6aGT9Ic2KHKjCG4bTY7Bg/zY0LUGD8eMfmop+Yi1cxN262ZtNFe2b87Gs2g9umJyzTNHiKmQmrNStxg2YRqkxPBAiSQ+RPiOGXFiavnVGkPuNZ/FRu7tytETsRVlGgNRhR1MCUvfRN3MXC362P6Zv4fuheBhAf1qtb9iMLTmWYEEN9l+5kAM9utV9yVLctpYX/0uNqREquEe3R6q/gpOIkq04pefVlF69Z3WUZnGxXVW/uEZV7a7Du/2Qg+og3VL9CLRrgNtFtLJpuaAnuYuZGG1rWNYaX6FqnhhYO/U1LRvwOMMzXvvWB2UAxz/Em9qyBkAQ83EDh9h7coJHCKMBI0qHWYj8FsHCyIqaTIOTYs36O9m0MdCaMG1BsplhrIUVai0f+hFZiBE1p6JWJV2EDh82ziCPEiKUxrgMSkJUhcBHb5/lq83QqSQk1ltIL03/Ax3r7UbpavfuUJvX+gXEAZdSgfAlSoVXVhdqUnh076s7mzdSwcjkIzAqq0Kyjenw7XL9uPYDiNQNpdmY2CLjB4M+PFn7ktZEWklwzAwzzLPAqAAgDi/68h1nfhCuO/UB48hEZk9dDMmlQc1ndSK92XH8Z8R1AsTpDdSE03UBRfZkbMBBzLb2UbQYYV6+Z6TXMct9WHZCpwe/uvq+GAzLXP+aG67xX1Vx2PTDlBqkbL3tYJiPT4SFY1HvY9a+ZpSnv18WdT2j99PZaNKqK9od00WX4inXTb9euLSxeJ6WZCyTcHoQBhJmFGkZMJhBWxHYnxOiEnLepUjffp/cezqeWJTzUuJAHZJSHBn9SRye20A0rtD12m7LC2wAUnQAXgCLxLvAgglTrV3lA4iKjCbM0nn4Q3jFjNS6GnSemv6bG9KVOYxgg4adpcX6aHevFcTTew1jHJsZNIKyYoalJs/AkzGZj5lUshIdYrIkJOTYhYQnCKPpJJFIyjifhnbKFEy8U4ov2+oQUXqQ8h6Jj+NfmWBrcpOiVTWnUBOzUixt30+9il55Yl6rH1+5WVzpgtVy6Xy2XHFETGpQ0WXrGsaZmNk9y5UXVWHEBIJAqrcBIp1Xjcp2lUi2um9VAGlI9l9XhRKmOK9t8eqpK3vaoPuoToGaNO6pRxZq6vS7xeZly6lS9ijpUrqD2lehMVaiA2hG/LxnRS7P6foMHQTNbeAYLOcyTcIPEfobs7F0xw/EmcnsSViUaMnGEM4tjH485smGejmxa4PATJ+n+dZwRjMkQoDZgOHy2jwMKIYBF4KCvtZ7Kzkimk9ttNng4HovDDCSMr4gAJGwS+dbZXvSYGKpNEwZQFfq7fP54W+8/3k6/vPIgnkkf9WxcS/VKFaZuo7w6oJXoDjHbnXRo27ooLwGJivWaqsOrX+izJTEM7zl7w6K/GRDkvm1E4lU8imxj8ecGieHcPgwPY1BchgMUg/Ag+iddcaxvwiXHfobf+BSS883QLD1FRuTBoAx1J13amcxHa1KqjVaircj2JlwgYXYxl13iN+Z3ZQMwq4ldDwa2UQAq13kjbCBcv5VVW37rx9zsNTwcnYMbIHYDEuns/Ons/Lu7k79ur0+f8dBzd+XTk7d76K37CzBY5XadSnpRKZtYxJbWtJAid4hhl90gYfcZ+ZjQnRDiTp0Pbac9q7pq2Fdl5PVlHRR599Ok5D4Uek9o+PtlNP+PMrqw4TZpG17EjmZSeCuGbXA5Ho4CkNB+QGInYYuFOGfH40Nc4r8MLYZTmBHlCTgYQPTXlJh+gMQgeIXhmhGPJxHnjUcxBptIiIGHkWAgQdiBTYqfpgnxc6jrsKYzSygVX+1UgHoy8cuTwT2eTPYaFL0VIVaYvqOX4kfrtutN5oQ+uzYKPiBaz62O0SOrktRtxVG1X2YVg4dpiXeUzleUhdNYtykZldZ4Bo0oLa61go5TeANVV5BLx6qtyFB9XMfGuJf1V2SptrmjWC08h9o8rjYnS93lV9WAx9VF4FMHtrw2J9Q1s8fNP6IKX4zV2wOm6O6nPqCOoQFagsakCuurEVOw2rDzdqhSUa0ZcFObKtAOlcppuWcfLRjyM7s/pCPEpHkTBhL7HEJylg4wkcvtTRhI7CLbkbqQEIF2+xFT6T3B/cc3LdRZuo4fJFzZD8gYCZqEV2El5EGIqbbhCYQhoApBSLUIb2Ktfx/neiQS7Gg4BwOSGAAjhjDEdBThZEIsI7IJpeamSYN5fC8t8P1Ro3q9rdfva67ebz6GR9JHL3frqJpF86txhZJqVbMmIwxbQNK2Upcm9dUAb6JyjTpqed8z8BIL9Mv2I2QwWNh/aoQWibkswUAgx4Zz34ikzGtm9w2GtxgASPQjJOmL9SIMMfsj/qpjPyPW+tK0F2FZehqF5xMoPu/fyLzdDZm6jTRp09V4fist3GDH5vc0gKi1HJXnNQM0+M1rwmGYGZdRKw8g1ODcqGnnB4+rzcKvhdXg8t8x12tf5Tl/3zxEqbb22M4PQODKZ6V2U2Zad+3acLu+fdFD833aa+e2J3Qs+lON7dVKX7/sodMJT+hEZDfEUABCbpBwg4MTatjrZXsS8fAKkZ0JI9opfVl9LR5STidXAxxbb8cILbZ00/mVdyhpQm0lTigvBQEUwY2xJi6PAt5C9L3Qvi/hJ4w05bWzQeIqMLEyJkBzaFs3NXoQNgwbTtXncDgGX7yDcfAJkx0bkzyF+HQ2JeBLsdWEJ+v0U8QWBDWh+gK14ntBEYQAyWRJ4iEDkykGSqNkOJ3GMMd0O3qKDrj+7fgxm/HD1WORm9VlcZvZrl4Xq4MCr/ZKqSaeQA3UedWx+lyuzclRi13EZZmqs5Ifnx+3DidAQ17PQor6FBzVJ31WD1CwH7EmIp3aJtLB6vI8e04d57kuq2f3+4aq9keeuuvZT9T1/pdVo2wNdazXWE1Kl1NTelm2IKtxW4Vyala6tGoWJNwg9Fgy/A+t8O5D9edoyEtCDBa5AxDZIJHbk3ADRCKzQp0J4wBFHD0ul1Dn8e1DnTXtpw+d0CN8hg91Gd5a6f2Hfn2hp968s5H8vnyV9/rRsW2ThipiFkQmQBE110/R89BQmAEWUWQzrNfldnQRm6gEXT9hIDJuWtkN/1o+vd/Vmw+1kd/372j16GH6/rXnVRFupVHZEmpcqRJhBwOQyeLc07qp2jespRqke5t07qGO7/bRx4wuGMjC7h932Tn2gqOw45/ZILiL3DaY64MNGHJZf0KK3nFX9Bv3/RDn8hxMrPVDdIZjP9JV7DPSo2+Q7XgaXcWT2zP04Oar6r4J1eaGLMKOTEDfBQrV8RzrUGBWB9DIbfb7u61+rst2m50D9VZd5Zyyc8Zl7ttd58f150ju8+XfvezheAG26Mx2Ehak3OUQjBun1NapWIb3JsE9kKq8Gt9TVxMfJz3Wmfbr7XQ5jhDFSEkDgtzg4AYIAwm731KcEJQGEopoq3NBLXRkWXNlrcZLWFkDq4JVdy5nrW6sS6ubKnNTE7yJ+lhDZe1oiUcBoXmOpPVeqj8tS2Kf9fxEx5Mwm88YvwDk2BOiRlL+PQ6bQBu76eq7ZTzs9nT9tHWufti6VF9vW6MPN6/X4yu36rEVO/ToigjdvRI+YCXhADLebisOqPMKhvusYp4CjUWarj6LXYB0ylBDFmRDeIEG/EB1uFwTya4BQU0WdV1ChUb88E0BiUYsdntMPSOqnHw5uwXkVQNep8Gqi9mWoQa26PmBa2dbA3v91bijZqvE/XgW3FZnNQCEqq9+NtgY4LitAdLgMl9O1F3f++u+Fz5XucrN1aZBS7yIemrAlK7mpUqpWYliAEUpNaR1XXWayT7RrhXgMFYbKcHeTIXlTjQS6WQrTBTlBombeREGEgYQCXORadN8JhTiM3a6q3vVdl5nPV21Z/X5Qv3Z8cd995aWjviJxjO9tI7eFGEUcUXhQRhAGFDEBAIOAEUU4YeFIBFYGJmQrciwrSnuOjpUWT+LKVSSjh38mV7o0VzzR9LByneIXux+p6oUzqe6JQqrXpkyalixijo1aKwH2uJRtG6iVk0aqkXHO9Xuqa/0yqQgFyCwoM1+YhLbnwIEjxsaf5kW+1ew7CPPGcLt14zb+/GYXrGXGRR9Wd+RXjVg+D7qKu3uuB55BW7sgt4OvqAXtl2k/2qmHjPRVdBVWgcguELa3XbNFX5jMnDmTbAp1Ft5ifOEDSbbXAAAkOSy3L95fe63c6ch500jNim35X78zS7ba9TlfDK77vVynU9/druHQzqm285vwiV2d0DiSnJXnYwi4xBHGtIsGkIxxgwQiXlMJ4NY9Gm4/G5FpD0/Nzg4AGEaB/iIeB4bBUCE4TXsaKUrWxrr8jq8hOXYUsBhKSDhWDVpRW1lrqqjrPV1pY11lbW5Id5EC57bnt6WbpCgSc1ugOk8szpsrBADfLxpDPMhtQhvbt6oZ6jLeJr2+g+sTdJdKxPJCuwiHUo2YKX1DTio1qsgAhG81GPhmdVnQdbDGmJN8QBsgTaHC2gMB9CY641Z6LZ4668x43kw1XX5oWtztEVsO31drD4/WEOe14jnNeB59e05LPT6PKb6Om5bw4+aDQKNea0mvE/jbGvC7XVmHUXmKz7rVUqYL6sdIGPv2wCrx+MbAhYNeZ/cVn8RHZp/W6AGD76rl9/9AUFRfbWhv0L9UmXUCM+hMd2oGhcvqiZ4FPWKFgMkCumJtq2UuHAa3bGpxKSZrVVwmkbC+AgXSAAW2cSleRFOLQdkpfERBhDmTaQAGAn0s4yjEa4zwAdztazr7XSnMhDYtQphFYs/Dt2EAYSBgwGDGyAs5HAAYg5NbOAvLANicu6NEwdpTUA/Lfb+xelzOWHot7q9QXl1b0QnqjJ02KJLVUV4rJpF8qsuIFivbHm1q1NXPVo0VQ9AohOp0dtua687H/tQL/gsoLvXZWpqrqAvySTteUljd2UoID3TMX/Hrmhs+iVN2nkJYdoFlKtm57GLyOzPIb0/QxbrjMaknZVPyhlGPV7UrzQP+in6AiMaz+vbyKuIrQCHsMsQ05f0yjZS8kHn9chmqzLNoCbkku4CIO6giOz29VlqT/2HbTYNAf0GEJmNs4922cxut9vcZtev/905j7itKR5Ds1xmdSZ/ZfYaDbIt73l0q+uAhPEK2SBhoUZyFzyGu5VFRiIj9i5lRsMHRN2pDDwBlwEWLPpM7nOpJV2S6iwDhJ0GNCZ+cgFEZkIXZcWYB0FaM9i4BniGDSz8VQDE4nrSwqoYALGosmNZAEXmiprKXFubx3F/EB7FDSDRE5Dg856b4YDEZeYKvboimdF+x3UH1p4+AbetPaM2q8+o9Qqzc2q9/LTaECq0ArVbguBN+bKuGQU8TViUOXZFzfnCmzkm7Kpa8KO0QkHnttZWNWiMtdkGZmBwvfP6S7pjw2XneDu3d2DX6LwBg9XuzInSZe05mqeeR+15zrHu6/7a7uYxPTecppfmGWoKTuu+DWcZMZdj960/o+4MC67z3kA99tZ3TOCuxaKpoBZM62rING6z+szTrAtQ1C5WlDZ2RVSdnhK3V61ELQYj92h4u53y8DS0Cmk0pzXV5B5maexmfN+BFa7shhskbEao25KshwS6iDQWf6ItehZ3ImFDkhGScAuxTOmKJEMRFuijEHpnmoXO4zKzPUKxCHiHSCTbUTzHzLyIcIDCsh+bJgzSOgjOlX4/0/fyG80Z8b1m0hezXrniKpPPg/Z7hVWBSV7lC+VTZUjYGswKrYf2oyndv9vQ87IL6d6et7VW15YtdEfXh9TjrS/lHxqp1QcOav3BA1p7cH8uO6BV+/do+f7dWrovQYv2xWnent2au2ev5u4+ip3UrN2HNW3PIU3dc4AamQOAxFE0Euf0c9w5hFZnaYR8gXGSF5kne0Ef7LigN0zavf0iafhL8BCXSclnci5cVYd1nA/r7JjBuZmpxoBBUzaIJgC/LfQmgIbLrjrWjPOzudWDcG42xprmsSY3AQnndfAK3NaMy7nNnvPvGpwEHoGBxC4WOGKnjMSOyoi3jASXo10L3LFIeAG3GUdg4BGPKjIBQDCwMJAAHAwsHEux++5UVjSPJVxQMNxCUFNpHYt/OUCxCCBYADg4VinbKisToMhyQg/u32S8BJ4EhCcsGdyJcRLXg8Q5iMufNiajpafyb1O8ntycqoeC6EdIR+xHN+3R45v3Y/v0BPbopoP0EziC5v44rPMJx+7fdITHH9aDNDjNMRrI2GOy7VHuf3brXseeo2vyiyFH9HLY6Wv2atgJvR1+WO/QieqdyAN6L+aY3qWb9wfxp/SRWcJpfZlAi7Qk+lomn9APycf0c/LxW9rvqcfUK436g13n1I8dzeyXGCaMhR3Sh8vj9FrAGtXo9oq6PvIGtQt1VL9yDTUlTm+E+rABIUYdiEsDhxr0YbCjY+zEPyBv3kXTmQRUlAnUTFhKMo1KUEtj7s7ObLjFUwYUNv4vt5mk20AhGdIxhZSmXU6EWzCz22LwDKIQU0XQLj8KQIgmaxGJ+jIMuXY42YsIq+vIDjMMIMyLCEaAtZH+E2sgOJf70tLf7zvNGPaNZkBWVihSROUod69asqSqMBO0PAN7qhYuqOoARp1SJRgZUPYaUHRvhTSblGjb1rerzQPPqNeC+VoBAKw5kABAJOayJC09mKT5+5I0b2+SAvckckxR4O6d2F4Fph/UjPT9mrxrtybt2i//nfvJZh0jzDij72LPUFl6Vh/T8u5D2hK+FXze8SCex4N4YOMF3Q1AdGGjuAPP4fZ1mepAwZjbrKK0OSDRAoBoCRi0ZPNpDjDk2BUUwtzP5tTMQAMuyx6b2wxA/neah/ZbNoOQw0RLyXew+7cj7dgZDwBBk4EDKclrFtYB1x8LN9AAQOJMPs3zkwEER/SUDRZ25LZMe51Iew0W+XZAYguewVpCiWUNAIVaUmBFl82rkG1cBjQcoMCjcLyObc1zQGL3jSBxlbkhUyLWMWRlAlO3ptB5ag5FXphlK5BXj0ZePZqu12PiV2tsEgVb6Bx8koLolMxELo6jkoOot1h7zcanrePyJmzLNRu9k1kb6WGO+e0M5YSJxG2Nu2YTEEpNRSE5Pd1lU5BXT0jfpWm7d2vG7nTHpqenszPt1Oz0VM1JT9IsBFUz/8LsfnvcbDvu2cPjdzv25OAJ+nDKSr3pNV93v9NbVVvep4LFa6pcuWqqQvv8plUqX/MibgYSjcuXo9NUYbyM4mpVtbwS6CmRCECkrqJOA8l0Om3vrZ4jHQAx25VdPu4WU9kxDQFVCg1nkgktkqkI3Ulb/Z2EI7vMuJxC+JFAFiQaviKOcnPrT2E9McOYOxqMx2CgEAaQmNll01RsZUboBrgIE18t9/uVfpdfag5CKu8/vlIZ5m6UL1ToBpCoRjOdmoRTdSFnDSgaQdDe3rC+erRppTvbdtRtXe7Rm4OGyWfbZo0N34FgLkrLAYUV+122EPCYcyBCs/clatbeRM3cnerYLPutdqU7ADFh517ClcOkuo+S8jyp7+mH+SXdzT8OP6l3Q8/o9e3n9ZKFGFvP6dEtF0h3XnJKys1rsIIvO+Y28ySaEnq2gJdomW25AaK5dcsCHAw8WjhgksH1680A5J+YPf+fPD7vY/EkKNrKBRJZCcijY0zMhAcQxuIOhjg0C4FodFsYC96AAp7C5UmY4Ak9A+GKmfEadpuBhNwgsa21sswzWFNHWgIpOQ/Sci6ZjDnlHMuayzGwvLLmARSLqypjWXW4CcBkazO4DEIV8yRuAhLndVqL6CcxNYH2a/EjtCRuiJbGD+Q4QotJfS6OxeJ8tDh+FI1zA7Q4abwWJE++ZgtTpmpxygxsZo4lBfK4eddsfspiBaYsd2xe6sr/j7q3AJPyzrZ+mTNzZjKTiYckWHDXAAnxEIe4u7t7iLsbnuDubg1Nu7u7u3s3Dk2z7m+/3QVFh4Rkzvnu/e48s5+qrq6q7tD1X+/ae6+9tjbmBWhLfvDh8MgP08bCCK0vaovCKG0siNOmgiRtzk9xYmNBijYVphJJRLLWM5h1vNhYlKwNhdDgwgzeP1MbDIzSEjXwrmd14wc/aMgNT+kEipX9+43W5WOu0LgrxtIaPMNJM9xTja74SVjKYbfdyOP7dDpHJ0Pfz4RVBJjlvT/+lD4Io7CyK/BeoAIYhQskHKCATbiiiI1dVR5LVbaOUfFlv9CRAghYDZg243slTP5S4V+/L78v3pbXJ687EfjNuwqZ+LFiMdGNYK9GEL6XkUsnOuBgEQPjcKUaAXzPwpsN48snvqY1FD4nPHO/TuzQQWezB7QzdZbOMImzmWg1JmEgYSnHuTxmjMLSjqFdOml0r566dPBgjTpvlIZdOU4PfPm93l65Xt8GhvA3SiW1SAcg0rWqNEfLSnO1FAaxpJgxfUB5nqOKxU+U2Zi5uSV4iVZgVFyBdqKStmctKQbrIB2AaNQjUY26D5C4JWwnDJVUMJgVCZZqugHDKL/WNMMV5wESA4mhviawIoX1bWUK7kBg37MYwvcshpJuuEd70Dje1/ba4z3n977fobnoKQ4fhUCHSZBCZIwhzaDImAhjiD7POaROREL7XWGgYeyA4qaTcjjy6TaQ4H1cIHHIpNUOSPA+EYBMYG8d8u6mQx6kHOtIM1adKq08hdtT1EIcsq/XwipgE4cACfnzfNhHi6UqvwkS1dqWME2b0n/SanQR67htjclaj9pyfdpUYhoAgttS5jyty5qHtHrh4ViTs0xrctdoTc661si12EhsPhxrcz21GnBoDR+tyQ8iQt0iQssAhqVFrbGiOJarfyK0NZVIOypWF6fJYl1R5nGj9XkZPD+LHBlKzIfYYglA8Y8+o3XhIy/orB7DdfO1t+u2sdfrYjQDfVnE05NCpaUbVo8wYLBbV7px5n//XZ2xtDuV+oQBxYQn7lVx+DbmLmAI3vMxopkPUFCPsNTD5jMY9jL2kMssRRmr/AoBh8qljH3/9JVCPwQMXn9e6555RNtefkabn3tci3DG/uHmq/Te5SM15a7x+gTb/O/4evqjt2vZhGfkyWKfUNqhBg6uNCMMTYWlGgYQTl2CFuhq9oEum/aJrh49EI/OvwAQp2Lo+w91P+0UdaS7YSDhDhTd6OJYfaI/orEhnTHI7dpZ5w8coP6Dh2oAsyyDxj2oWz+bqpmJcdpAemGxpiSXvxVAYeyPAbr5+biRYxg0K68I86ASfEerYJpVzM/YSsVqxspZsRhfhwlRPQDRoPsZRb8lYjfpKkVK7PEuIy6ymhSgcD4swsLA4TxSDleMxKdiBAXqkYDHSL43klRkCAVxBwRgGMMAhRHUL1oDbYW9FlBxjxE873gxnDTF9Zz2r/+zX3fQ7qVqKbq1lQVw9bdUw3QJh2K5jTANA+BgtQQXWBj9t4jh4CeQklh70yY46Yg4aUe2gY29F485KYuBDaBirw+AQXhRa/CAUawHBFaeLK0AHACKgwYWFmtgFxuoUXjQ7fDrpZYQ2qVRbTWJoledOY5mpwVqhctmNTSXa3PiDK3P+F6r0n9AWv1jW0zWOpSWa2ESa2ES61Ferk+fw/MAicyFWp25SCuJVVnLYAjr3GI99zdpXTbsoS0MJNYCEGuc8OF+IBGidXmhbRGuNQVRUNTWWF0YCwNoZQFHIp37rbGRg7+Bw378OPp5G4uyeW1r/Bweor93GaQTT+2q/l0QULE93LoavYwpULS0uoSBg4FFf1IMAw5jE2cgqOrIVfkMwOM0jHHPO7eLKmMDleuHoa3PQpUEwSJYDGwtUXPDzmVE3LoattUrjZan/3cfyOuV57Xi/ru15L47tfLh++T9+ova/saLmnvPrQr95F35fDZBAV+9r6y5+FRimTcT89t7upyq+/t31hpMcSMwv7VUw+oRVoswYLA0w9INk3L7Lvhac757XWuxyjsdb8uOGPF2Oe10ipb/UN+zUVX+N/WJY4CEpR29TqVoS+oxGJXpMP7bBuDned6wURp5yY26iAnRL30CtBHWYLESgFhagKkP4LAAB7C5TNjOJFWcgbP2zzmVTI9WIbaqQEBVoc+dXRzs4YirRXJdj8dEPfWpRlqce6hd7dNVxMXUI8ZQvL4AoDifgqXFaIBiBLUJV4xCdel8z+oUDsPg+4CGK87zO9QKHkeFPfbnwoCg/WtG8R6/Fcd6ruuxDtoVopaKd3Qg5wbtzx2vnTl4NRSZucvHpBTjdCCkr5qD0CtYPaENLA5FcnAtBYgHBGiPOm3OLAOHtiKmFTJt1DuVwx0/jHSFlIF25iH//tq94VzlTz9NEW+epPpfYA3L6G4sBxRWkG6sstSjDSRojx7yHUCKMoSfhTx7J0P+ha844HOwgJ2l+0OAiGbF7SjWjNhtmpS0iBHvhVqWOkcriVVpPxMwiJSppCMTAYhJzGhMIWAYGXO1IZOZjZzFWpcLk8iBNbjFhmwPuYcBxNo8PydWU7NYkxcEOARqPYzCYl0hrAIG4Yq1xXHQWlIKmMR6mITFBgpjRwUHvf1jG2EXFhvse21gYLfL2FS+JCNFy7k1gFiOl+WUkDi9O3GJzj/vCnX51xnqjQS7B+DQHWAwkDBgsDif4afhnTs56YcBRyfA4UxYxNnk+N0Bi2587b9otoqDN6skZK2KA5crD8Ao8mcM3ExuKVrG4UmZtXq2Fr/+hG5gZPsr7PVDPpyg4kWz1Lhxpfb6blZzlJ+yls3kohCsPRHblcH9yg1LtfH1Z7Xgobv07Y1XKeC7jxQ5+wc6K63aCAOJCFIPYxHW1TCAMDaxkfbnmjlf6OVHb9WJsJ2TqUn06dwFodjJGtDlLJ3zj78eEyRcaYcDFvz39qdG0Y8YwAzLwB5DNOyKe/TG8o2kb63/vsuJxYzfLwAYnL0mGA3PwIJ/WlapJjsrFivZEQpApJTS8ixnN0e1no2v1aPRFK4jm3Rv5E4Manax+m8P7c49TH7udUDCAYrAZieMTVjb03XoRyOoOp9u2Bi6Xudb1wPm0L5u0R4k2n9/NIf9eHGs9zBg+q2wn+H+mtaf2fpzOqi5gavydlb9zdK++jna37QaExry/51h/MFxgQruq31B0H5uFdIKFC0RKCGjh6OGpG5Be/QwSLQ3kElpA4nIgQikqC8EDFDd6i6K/ORf8n3hVK27pwMAweMraIWuAjDWEJZuGJMwDYWPgQupRtwl+EckAg7PARK0YQvvZR9oPA3QZi2hrfWEb4oejEzUM+yCfDk6RC8RHyR563Nk1hPT2cqVsVzzmdVYkrYEifZCrc1YSNqxWKuoR6zJXUl4EFsPxzpAwhXrc7YCCNsBAx+ty/fX6vwArc1vBYiNhSFOrC8Oo3UWfTjWFf0BkGgPGsf4ej2MY2JYiJ6avVjPL1ipFxat1gfb/PTIjGUaeNuL6jN8nIaSdvTv2E2Dzjlb/RkHH8QVdDj3h3RstZy/uG8fqHcXBzAGmHM2B64zhcsuXJU7oZvoyi6Ou8aMUkWkrwoY0Mr3RYYdgG8EQFECUBSbIQ2SbGMR5dtWaNlrT2jZEw9o2WP3aw1TmSGfv6+kX35Q3kqs9H/6lLboXCXOn6JZT9yjDW89r0WP36cVTz+sYCz642f96GwAS6KIaQARw7RnCOIpH3Zu+M75kvs/yg+QWIMQa82c7+hk/LdTj+hELWIQWoieZ56p3sjKz6IF2p5JWAHTUg6rTVja0e80AIIt6gaMA089A7A4VyefPUC3fPIdxckcrWpjES6QMC/R2bkFDouYklnG5wYGkVHJEuFSfch2r3cSKzGgqcJAtxomAUhE79S9tDxvI924MXy3rnXSDToajIhbXBiMeIq4AFAwNmFFTAsDCOt4/FaMgXW4P7/1NX8+XD/vyM9twfD3kBPH+tnn8zu5v8b9Z+JxWY1VJFfpllAC6XMLM6/NadpfvEQHmaEwJuGARCCpgt2awCms358ACWoRUaQnoYBM4EAd8Byg+K9P0MF1I1Tw3SmqmvgPgAI2sZqC5RpiLQCxgXrFtm5q8aUeEUbBM5HW6r58JlK/hq3QiSl/VQcPZeNwuY+pPBas+JTjHVGuawLq+WNVYV6LHV1Inm4NTQc8Up09HC+GB+v1iAB9mcAG8TRfNnV5a16qh+MdsZK0Yk3utsNhwNAaMArAY0OBrzYVBVBoDKAOQVC4dDGJDcYmikKpGUQRkc7t+v9FkFhLejIlOkpPzl6hi579RCMenKBht72gUQ+8pYtueVr3PvgCFvN9NQI58pV9e7BF/HRdiFnseWd3ZL9GV4045yxdBlAMwXNh0Jkd1RF9wWn/QGdgIPH3E9Xlb7QQTzwJLQNelQHrVRhot3Q4AvCQCDCRlVnmk3KgiyjCnq4AW7vICW8o9Jln5H/vA9o27maF3HG/Au8k7bjzHnndx/37HpbnHXfL44EHtfmZx+TFqr6oWd8qilpENG3QWNqh0eglQlcACou+Ygfop/JfQsrB9zdifLtmyjd6+v572LNBwZJUoysgMRRX7J6kHL1OPQ2AQPNB+/MstpG5ipcGEMYgDCAsepz6Lyf16HvqmRp0ylkafM656tpnqO76ioVA1B9WM627pIBiJSnGfCtWtoHEdGoRk7PK6ZZV4StRrU/TymARFXo7qVov0eY+AhK7HJC4A3XljYdrEvt1MQBhcREAYTEGP0wDCldcyP0xHPoj0f7rVvm2MQ5XtAeJ1vcCaH4n3F9v9+01FwIQFu5AcRg42v1Me77r53bYW/6NDpS8x9V5gg7mvYMM+z1w4g21xNwBIIyAAfRVC12GFkCiJahnK0i0dRyOyyTSrFUKE4i1msQAHQwYqMK55yhz8uk6sAFF5bpe2j37JAACJrGWYiUAcdAAYjMswvNcHQyygml/HUy7F/DaCVCksepvNsNeKFEONjnpxsKMMPwsGRUPjdMDaCWuDatm50IDOSJ7F0IOaCxTeGPxIhwL0o8lhxwfXsMftgKb9RI9GJ6uR8LT9HZMnD5OiMGhKE5TMmKY82hzn8oK1RJapCsKI7W6JIyWZDBsAlAg5Vhf4AcYkN8Sm4qDyXFhFXQ3NgISG44BEhspPm76D2M9nY1FGey4jE/R9NhkTQpP1GebgvXgO5M0cORV6tWpJyDRjbHwbhp51um6mFx8DDMao62Ah7/l9cMxjeWQjejSRZ1gEaegWDwD7USnfyC2+icag5NP12NXXaGqGH9mdmATAZjO+FtgOOOHGzYt0gJ8IgoxlSnHaKaKNCPh/XcU/+prSnvpNWW99LoyiMgnn1bEM88q5JEn5PXAQ9r08IPyfedVBf/4kaKx4I9kBDwK78oINoaFMsgVsOhreQEQ2+d9Jg/bA0r3YzVj7D9/9Ja6wgRO+iutT2ooPenYDO7SlYNPbYUCZpd/IjEH5NqDhItF9GQsvsfpgATDbf1O66jBp50NkzhbvQeO0IM/TMXvg2Ilrl4LaXPOp805l/u25+QXCpbTcivxIKlCil2tr4mP06oY/67Bvq5GL8YdGyRuCN/H546x8LADupLaxJV81i7nc3cZlnaXBB/EQ7XlcFzE/QvNSNcV7b/mcXvO74c953ihX73HhUGABDEGALiIYbOjwx478nMvRAg2pi06HCgxhSR1BVNO0qk4aDUGfB2cIasADngAoECXoRkFZHNgD0ADRhFm7AA9xfHSDZvetCnOOKtLDNMB//O08WVMZ9YP1kFA4NAGtBCkH1qDLmJdJzVv6KJmAKJlK2Iq5NkHgw0khqs5lfmRQ80MhfO/lkbHbAYNFf8/6BQi16cvxG5uNR6Va9HVB2OAGqFXolL0XHixbg9GNBW8R9cikR0besiJK0LkuB5fTw45nlxyXHgdV4Mm3eJfonuC2DweloznYQ4WZvlM9eVTtErRRHZpTMUefwHu1Evwj1iL4cz6glitLImjkwEwWAAOG4oSAIoUAMSitSaxoZiW238IEO6v20iHwwBjMfWJz7b5aPg9z2rEpbfgGD1Swzp113kwhYsBhzFdMIvt31vn0w68FN3AGIp3I0k5RnU7l7rFvyla/sUpYHY54SRqEidpRMdODH/9VR6//KQCGx8n3cj3YX0fUWjphw/MAjOaPExlipBxV25eqrqNMI3ZaCE++0jx77yt4BefV+grLyn4NYtXFPDWq0qgA5I0B+dsNnVZN8PAIQKQCF5mQ1zfyGfuZ/Ka84m8uN3OMp+VP72vZd9/pNsvGa0TYBFWsDzrhBNoe/4b96mzD4NEt3/RDm0HEpZuGEgYe+h1GnEmDOnMU9SfFGXIGWdpIErU7nhsjHv7E7Q0GY6GZSEAMQ/rP8cOEJD4Oa8UwRTFyqwaUo1apjzr9GFaHdqIerQRtbQ+fxskrgk/4ICE1SauC0EtywXqCj5rl+N7eSmybFdcYmlIEArdw2GAceTri7jv/ny7fwmj5hbu72Hv83txKQfc/X0u4/e4KAhgIMy092JAxj0ucfsdnZ/pAMRBJzocKKXIWEABMss0DxcBEiaYggGEAxDBHPBA0gSA4mBQr8Mg0WKH94+ABKpNJSPGSrCpzouUPL2HVj3/DzV7Yle3HTHVFjQTa01UBVAAEAc3kWJ4MLuxnRYpnY1m5jwUeZ4Opd8COOwFHICJg61gYXcPHDgor6wv5Zf1tTyzJ1FsnEi3YpaWZrLnE6+I6Rlb9VFiBBLadL0Qk6ZHgnN1Fxu9zQzkOkDjaoDiSgDjsrAWAuRHb39V6C7dGtSk24IajwR+ELd7ZbNduoy8tJhhnmx9lJChL1JycV8u1nQKXiuLCshzs7QcLcNq00D8L4DE5pJsuYc7YCymDXrlqx9o2OW36qpLrqeLwRXzlDN0KSYzV/XrrasH9tUo9BBXDRqgAeTlF/ToQcWfw0Ia0vnfJ6gjE6Fd//lvnQtQDDjldCZG/63LenRWGUNwhYyOmz1+rjEIAMIJLwDCXKuoUeTzvSL0E1XbVqp6wxKVLJ6lLAAmfdr3yp45SZmzpyh5ziQlzmsd/opgcMvGwENXTSImKnDxt6z4+1Le+EX4ABK+81lQPPNzLf7mHb18z406FYA4FRA76S9/cdKNbgxyWarRG7FYb2Y1uvBYe5AwvYQLJHqbMc1ZFHDPAiRMO0GqNZKtXz1YEXjBwy8w+BetJYDEosJSzc8rIQqcBUgGEpNoef5Au/PbjHpAogmQaMDT0kCiHpCg/Xm4JrFLd0fvwjMCGXbEPl0TwaQnblTHAgkDisuZBLW4DNPci/nsucJSEvevL7F5D9jHZbYLpF243qP1/Y4OAyT3uJzP9ZHn83P52ZeEtjhhP88dYC61n+n8XLefyfMu4jGLDvtKb2ud5MxEms2k5yFGwK1QqEiKkmEccDobpm8wkDhIutGCIKqa9uW+QAqX0TAFe775URKHTC9hjMRVwDSDW5jJobhLVbhoiL67roOqV6PC9BmmZmuFbiNMnt0WhwwgtqHI9CYVIcU5ZLMe0fwOqfx+B+uAhh3c7mSjOGUUQKJsxy68JCbJO+NLhFDfAxTfa33mVICCDkc2K+IAjGVZK7UYYdTC7E1sD9+u70kp3k3MZoNXph5iP+Td1DCuBRguB/kvwk79IgMM/gAWVxqIEJa2XAuAXM1uhutDawGZCtpebJ8Or9QDEUiwSV0m4Dj1bnS6PktIo3VWwIewEM1EHoGKj3bbBgpl1rk4ihk4/fojXQ7X97c4rCPn8HPt6y1Ot8Pap62xElZz52c/qu8o1tvhxtQfxeVIVt6NhTncNGIoA1E9dWF3UhDqEYMpWA47m5mOk0/REIqZ3cnZ7Wrc6W9/53VnamQn1uWdfoY6cyhfvu1G2qDbAALSDkAhl9mOXAxsDSQKqEnkM9ORY3UKAxFb77cJpeZqrOmW/Kz0hdOUAjDEzPlJMWwnj14Ce0BlaUYyQSvoYiz/UYFWe1jwlXzmfa7tMz7U9unsBKVoueqHd/X960+qz6n/0Ol/7YA24q+OHPscplc70YXp+m9auSwI7kGbt6v97nRlzqa+YrUJAwgLd/Vl99NOwIafYi01mUF0N4ZT+Ozdb6jOf/h5fewbrCUoYg0oFuQX090ooLvRChKTEU79CFB8l2lMolEfAxQTUpHUJzU4GokXaIE+jpDqwZi9uoeZjTsBiVswwB0XcZCVj3hHULy0lYLX8Jm5KuSQW/B9DtwVfMYu4wD+VlzO99xBxf2g2317/RU8pz0oHP2zWhnM0a89CNNpBZJjgcxYfrcrASxXuD+nw76yOxFTjdVBdA6HMhnuQkh1EAFUSwyHMwKHKGoQlmIYQDj1iJBhTHEOVMT3/1TY1x3VuO0S7QoyxoBVHWPhhzIAGobDlImWIeEa7fG7XokTB2ritR0Q3tjrr2GAq68O+MAiPEk3TDS1rYtaPIltDHd58rgvLMK6IZEwENNrGBDtL2xLM4AIAGIXQOGJjfxi2p2Ls9BI5FAlz/5OmwGNDVmTtZHYnDlFWwALj9wZ3C6QR/ZSbcperjW4ZC9jp8ZUzHE/Tc3U81EZejy6BrfjOt0MAFwdVqdLqFpfG7LPYR1X8Q97aQTIHMlilgjAI9z+4PYhoNZBXAfFvJ5tUTeFocBj3uNx2mPPWkTUcVutlyOK9DXLfqZn12B1V44/ZhnqvgItNtl1Wa7WIgm22YENxRkUSDO1hRZdqx7CHkvXZr7eQqqxuSiRx+LoqCRpZVa8xk/4VINHX6Oep3fVMFbdXTtgqK4Z0FfjMb+9ol8vXdKzOwt1z9LFKBAHQbvPZRJ0eNduaCMwjP0H9Jxx8n6wiAu6UdM4uzO5OxoEruK+s6YDEhuc1X0FPou4XQCLsJQDtyozqrHlwIBEDsa5uWbBj5+EjY0n28YvgCF+4RTFMWUag8dEJMt8wgCJYOoRQUt/UOAiWATMwdvSjF8+kPf0D7Vt6kda+OlrGBsNoc7QQf/id3CBhDEJAwoDCWMSAznwPU851WES1uFwgYMBhCvl6E26MRDJeW/WAnanttH/nC66eNgIde49WOPf/VSf+gcjk89CLm9sgrSDmsQCRFQzc4vYQl4ESJTru6xKQKLGAYl3Uxv0ZnK9Xk1AbRlXh9V+02GQuCtmn25juc+NUQd1LUzCnKhsH8f1MIbrONDXEtcQBhCuuJLD/ntxDSBwJJp1Ne/lHlfx+vZxNa9xj1YQaQUli7G8x1XO79L63gYG7r+T3b/6N6LDgconHBu6o0DCzGjN7MURQUH5w/oCECaRNp8Hm8MgBQi/TJE/dtHPd/1Fix/7m8oWXqGK5WOJS1Wx4nyVE5mLh2jZPf/SD7haLb7l39QZmDgNQagFSzjoR0rhRaqxnVSDOQ2b1TjkRTDYdSjAJkD5uY5gi8nURDQX+3Aqbd4Jk6AYAU4YSEyMTtRrEVE4YUexSGcLasgF6B/mABIzAAnk2FlTYRg/a0veHG7nO7EtZ4G25y6UV95ibc3bSG7Kkp3SeM3nqj6LVOGbDPZpUod4Hkfqx2Nr9FB4le4JZhs1HeHrQOIr+SBciT+ACyTs9npQ22K8LXbhKmIafgMN58MC7buBP+rdsJUHguvYcl3rxHPRlXolplxfMfT1A7nvRK5evzBpuJThorUwkHXFhDENwGMTILHZ0VCgkyg2kRaaicwEjXrwWZ18CkXKXoM0iuGuq3oP0NX4KVzZt5eTblwOqziPduiFaCUGUfzrzmEbeg5dkKHDHIDo+vcTAA6mRP/xL/J22qZEr7//Sz3RJuRt34AD9jJlbZ1D6mGLgZcgrlqJbR1W+jYlynxHgW0TZ7bD9nLYVi+L1DWzMKVhjHwVZjLcj2VMPNIxtjXfyu/xM/3aqUVsAyB8mNHwnvq+ln/yEga9F+ninp1ILf7pdDUMJGzq02oSHWEUnWEPVrg879weiKVOBxAs5UBmTlfDwjQSrrAuh+kj+lKH6Hl6Z/Xq2FV9e/bVmX2G6clf5unH6GiK0ZnOTM0i5jSODRIVvwKJ1wCJl9pA4mFGw+9luKsVJPbq5ugWXcfSnvFtQGFgYXEdcW3bwTxyiH998N1BwD5nreF6fTPvcbxocX6OK8byeR0LK7bCvX1eXe/veu/2oGLA4f569/sdmuvf0gGz0Gfe4hCKS5Nkt9jchiklY7iSo3FwwAGgUATKy6jRpBkABd87FHWtcueP0eaXTtf08R00A7Yw49q/ESdo9jUnaP6V/9DcEf+lbfd01K511BWiSD9gB9YxaQ7gPWEM8iW9sLDBL8LxkjDGEsnPirXuCOPqKfhc7MWm+FCtAxDAhMp37tSn4SlM3nGIQ0v0VHSKPk3ypK0JU0BJuT5ztjaRemzJnSWPPFiE3RLbc2fLL3e+vHOXamv+Mq7aaxi82qy1BV4UIpFdo5hcxPDWNK4uZmE/IbFA76dV4lxNuyt4hyPBbb1KkIIQdmtAYDGOLrIZjFiMg4GMcwDkEM/nA0PV+xqnVcYfn+fexHPuo1h6fzjUNbRBD9CReRgm8nJsA5vRyYWZEfiKFtyPGWWaR+68lBHmpcWlWs3Vb3Uxlfn0FPW++k716NxfN7LObxTFuQvPQRdB+/PCrp103ZCBGosH5CW9e2ook6GD0U2cy1W5P2zhkr4D1I/c/qy//BeFy3+q14kna/DpZ2kobKTX39EY/NffdAfeDFm2f4NlOtnbZmGfv9DZu1HqtUaV6CUqiLJtrc7aNt/hmhK1kfLctfOdSDfNBPs9YlBXhtHNCFn0HarKL1nM9LE2TZmgrZMnaNmHz+iju6/WnSN667phfWl3/lP/Iu1xgcSZAIXFObAgYxIGEr1gEgYIrjqEq6txLoVLl6CqN6lVvzNgHfh99jy7h7p066WeF16jN1asxaYwEeEbQ3bHAwnWF3yc0XCYSbyS2AYS8TvkDhK3AxK3sHtjPEuJb7DtXm1gYYBx5MAfogPCmkDnYtN6+H87jgDE8Z97rPexn2MBc2gXxnYsDCRan9Ma9ru5/67u9zsc2ouICqdsAwmTZR9ESu2MdztGMRxS11CXAYQBRhxFTh5vYcCrGcahlGu00+8S5cztrw0PnqF5407WnOv+rTnX/lvLx5+ppA8YOd9CShN7lzMU1hwzRAfCieDBFEKta9IazjAXtya6OhRhLAI5OGnPwdSLcMUCwPZmk2XUt4HEQWVWpjlLgJ+n/Xl/VDkFpEZQHU09YPFWTICmsC9jYcZKrYI1bMyHQQAQnnmztS1/kbbnLdW2vOVOeOav4uvV3K4h1vIY2oiC7YCGL4XIMC0vZQkPlH8m05g/Q0k/5tC+HM84OKnE/VFNuj2iQbeguhvftt7+GmS619ASu848BcyRiNTE/lB2VRkPoBjbsD/Ajdw3oLgxghyWwpcht4HMreS0t4fwvnRk7qB4ek9wA8tfdiASq2VpTAUW/AW0arP1BusLO5w+SOePuUznD2BhTdezNJIr7BgKk1f2wUp/SH9d1ru7Rnc9R4PPtHkO9Ab/RGWJEnEY7dL+rMU7CyGVpSB9KFoO78jrufKOxEy2/wl/1Z0s8pny0sMKpzORysh3Nk7W+WzYKoNNlNmKP9KNYmoUhezbsF0d1iK1sO3kOTwv3ZYBM0Iej+NUGN2M0GXfYU33jbbP+hAHbYa3vnleCyc8oS/uxhT5kgF69NJ+uvOSQdRLTnCYxEl//ZtO53c7879P0FmmiwDM+htIsCagK8yiF4DQ/cQT1Acr/V7Y7Pc47d/qcvIJCLCYTeG2Hx4U/U4mTJJOutGp10CNvvcZvbV2syZFx2gFi5GOBxJf2bwGIDEhtY50o04GEi9j1f90G0jcb3UJ2MQdjIobSNxEyuECicNgASiMswuDcwgNIOSwjd+L6/m+e1xH1+T4cTRYtAeJaymsXm8uWW3hDj7tf57raxfAdDh0YKX2V93meFsqm8PIUJYzJm4gkWBeEAABrc5DMaQfFvE8jhz7EM7XB1MY6rLiZBbpQOYN2us9Vnv8b9Nuv/Ha7X+jdvreopa4u3nOeDVTr2jBn6KFwbHmqPN0kBbrodChxGAC+bXJvtFSOBLuWACizdvyEO/fnE0HZl+uwyQOUo/YQzs0pWIdh59FwfnL9XHqNnLFYt3N0M1d4fW6J2oHc/7Z+jgpBs/CAFyGtskDdaUn6cbW/CUAAffzV7QFIFGwhlhLrOMxD57j6cRmwGJLkZ82lgRqTRlzGeXs1iiP12zanNOzs/RdTgWbwKpZ/1bvTAU+GLmDmsRu54CPdz4YrH8j9biJFGS80U7LV+0PDhMZx/eu5f44/ng3cQVqZSdcifgj3sBj4/hQXQ9dHMdjN/OeNmV4U0ijbqfmcQ/F1vM/WsiOiRt1xZXXc7X8N0Bwsi7q1FWjzjxNF3Y+07HOv6g7oqpzEBMBEr1PQYJ9ohX4OFi0SntTqDyHYa/upBs9OHRDOEwXoqMYxBW67wl/0Y0De2j2W09r0YSnFIyVXDKuUVn4ReTjPWG2+2UBq52wjofpJywMJKxNmsMSHrPONx+JmJWTmPr8HhbxFbWOj7Thp9e19NPHNOfte/X5PVfr9atH683x5+utOy7S0zdeSCpxIiyCzoaBBOnQGX/7h86mftKJ33EQbdBhdGx6GiMy0RTA1xuA6HM6LU+WBnclVTGQOBs37e4n/g229C9EVGeqDxqL3sMv1FUvvafXV23S5MhorcpjPPw4TOL3QOIR9oc+gBOVgcSdGM7cHrNfN7P276aoQwRMsS1uCAcUDCgs2u7fCAi4xw18fVS0sZEbKIRajOcz8eeCz5nDGAAOXmsxnsKqe1zP9yzGUWNrjaO/b891AUoH/OK0t5rtXfmoGmETLekXOUChFNINAwoHLAANW5hjughcr5Vs05+mrTAnqyvUnMvrHL/LGwlYQ+H41rCdG5jEODMdDH0dMlbg1DtgIlGthVHHZ8KMZSyizaqOrxOpRZi+wgCLGRBbEagDVrjc4YBE9Z5GBabPUFDODG0r+oqBqsWajzryo/Q49jgWOKzC/mAPRjbo6cgsvRoVpum2LwMA8ChaK8+CpfIpXCWvYoChcJ28CtfKu3CDfAo2yqvAg/teTvgVbFUA4V3AWHhJrDxKo7W1JFyeJdwywLWKQuMSuhALWbRjy3Ym5VU6ffUXYiucKcEHYRr3Ru1kTyS/D6nGDQhubqYgeitdEvva4kb+gDfygRpngEHcjLvyzZin2ofN/kj24bjB0he+Z7f2HjeE79W4Vam68uF3NXjQKIxmTkEjcaouZ4PVRVjoX8DBMFHVyE4d2XyFVBvg6MsVt9u/UFlS8OsOXTeQ6Akl7/1vVIkwiUG0SUdTv7iGFKU7RrPX9emiNV9N0LrPX9OWr99gh+i7CmUIKxHvh2y2gpfAJCqRcZczDFZKQdPCmEU++0Tz2Baevg7BlflEMLQVOPNTpj8naM2XL2jBu49oyss364uHrtCHt12mL+68Rl8/cJ2+enycXuDr7if9Qyc7NYn/1mn//Q+dwYxJJxNPARSDSJkGwpZ6U4MYgB6ivw1zIZxy2IQbSJzDexi76GkOXbR9+3RnvcCF1+rGd77UqyxV/i4kEuWsCySKqUkUOh2OWbRDp+SWuxUuqxwm8V5avdMGfTWp3mEST8IkHo1jyTB1CWMT99LhuCN6v26L3sf2LhYNR7sFxW4DCvdo/Rv/ftjf/3jPcf/+jRx497iBQ24H324t7Lntv2+Pt4La0d9zPc/12g4Hlaemmne1t4wtWwVjuWozG5HNATVDmVQYgukczInKBRgGEBYs2jEGcQgAOGRAUGgOVxY3tPpTOAuCOdzOBi9AwhbssD/DmMehVByrjIUYK7HiZCxiK2MPcYi0ErifDFCk8Dgg0QK4NANgTKFZ41PNgERuQ4WiCmcpvPAHReZ/pYDcb0gjftHmXGYzWMk3IymKdKCAfL9Bd3KVvhnn4rtj6/RcTKU+QST1S3Y01W0/fAW2aCtA4WkgUbQegNhCAAqFPgCDn3wLvZ3wLPYBJPy0rTRI22AV20pDAYsYeRTH83ikNhcTRdFEDLqGeByOEjGnYTlPfgXy3hJ9gFPVczCN+2Ea9xpwMBh0T9gO3QZY3GoHHyQ3BnETAHAT9w0kLMZFAAxtcSNinZsACvsD3kB6cvWGLPW/5XmMZuhWmA6AQz4M5eR5MIJhHJwhxAgDCkDDJNk28NSFQt855Pd26LoDEL2IHv88UYPoAAylTXoeh/AKOiLGJEbSilz1+Vvy+O4def/0HjFB27HG9532kUJmf624pZNxosJ/gs1dLmAw8DBwSFmFfR0Ky9AZtDl/fEcbvnhJS997TLNeuVtTn71F3z52pb4CJCY+fotmv/Cg5r/2sCa/eKdevuNywOzENpBAPm5tUBhFVwqu3WBA5tvZn/+OnrQ/BzDdOpz/roFnAHiWbpxCjeIkhFcARBcYRE/+e/qc3YkpUGoR7OLoNnysrnvrC723xVs/wCRWMv1phcvFFIoXIaoyoJidj5jK/mZMgH5PIfmrzHq2wO3Q++mtbdDXk0n7EnbrqYR9egzbukfj9uqh2D16gFbofbCJe0k7nPoEacctmOBatB5ku3WPPwcAfwwsKJrzmXGF62Lj+iy1v3UBgeu9bwIwbnF7vb3PTcZyiQ7NqtbOxgXaVXur9pddpn2Fl7OQB81EDkwgk0OeAUCYTyX7OZ3D3Rat4+EcfFb4teTxPGMOtqjHCb62cICC93I8L41NADrGPgAKCwdsHNZg7AFwSLBbYxAE5jdmoXcIgDlQAGC11FKTOOT4Y0eVpCusaKPCClkwW/CNwnO/kl8+zkZ0Mrxz58oza7PmZfuhW4gHLKqwFtvrGIQ8EVXNDs0yLM/RNCTE6hdk1+vpbqyDTXgWbgIgtsEqPB2Q8CnyPRxbi30BA1+YhF9bBMsDRnEkIrkffSRKY7We1uaa8gLs0XCmKq92Vvp9iZLv08wmvYb93DNckR6C6dyLVPx2fBFvi+QqBBDYH+1W+u7OH4kPm3u4/tA38UG8gbRj5IvfqlfXARQskWDjIzH4pNM0hIM0GNepYbQBx+D7eHHPnk7RsoeZtkDZO5HnG303kOgDOPSitTiU9uhwu0pzAC9DW9Hvn/+loSf+RQvff1HebCEPn/UlB/5T+U5F18DqPk+UkV6TPpDvlI/lj4V+6KyvFTbnW+c28OfP5c/jPj++r02fv6Ilb5FavHyPZr90t35+9lZNfeom/fLiLZrz2l1a8vYTWv3ei1r2zlOaO+ERPXvDGPXlsJ9GQdXk2GZZ1xEm0RX2Y6PufYj+1CL6wyQM0EYz3ToQf4le1B4MKM7ltd0AiB6kXj2or/SjWNkdJeoZHXvo5F6jdOmLH+uVNVv1dXgkHhK/BgmHSRwHJF5J3KOnWRTsAomHAQqLB2N2M/RFcdt0E9QnDocBhvvXdh+28b8d9tlwAcRtfH5uA6B+L9wBxe7fFtUMwB0drtd3OKDdat6bob07PtH+6oe1v/IZtVS9z46L5xkdZ6NWFgcZ/YQz6WnhbABvGw03hoDFvVjiqyIYhAsk3Dd5FcAk2oHEIRiFAxQAjlgUfMhW+iUZcwCQ7Gdk8jMx5LUUpYWN4gdZMWizG6a13HVgt+LKqhWIotG3MEhxxcwC5FEYy/1aEWglgvNoseXCKopmoX7cQN87im5BIjLtXIxK6SKwzPVe/pj3oYt4JipHXyVkotmPxHQkhNaiv7YWeZOC+AMQMIni1thW4g848D1AwomSYCftOBKR3LdUpDW2kZpsL0uSV3m6fLBG21qaD2gUABYlWl5WqUWldZoJaEyjH/9JShX99xq2Utfr4egG6ilMF6KxuCdiJ+DhChsk2qtbnSsULANqezOOSMPfn6Ou5/TVSBjEEA6/dSn6Myo+wFqdprKkxnBJL9qgjFn3OglXJwqANhzlFAJhE8Yk+jJiPgxK7hw4QGIwh3DEGbQbca365P4bOPRY4i/8UfEszIlmlDuCse6gX76Q39RPtB2w8PhugjZ+9QZpyata+dELWv7Bc1rM4V/wxqOa88r9mvnCPZrxwp2a++q9mvfafVr41oM871Ft+Op5eX33rry+flfrPsKL4q2H9PT159Nt+S+nSGngcCZAYaKpc2l39qZW0v9k1vsBfsNhDxd168ogG14aMIoBAMW51Ft6AhR9WdAzoHNHDQAgzqX1edq/TtfJp3V2QGLcu1/rrU3b2UIfA5P8syCBTylMoj1IGJt4BDbxEJ+pB/nb3e20RJt1K2DQGi2H79/GMmGL29nH4YrboPq3tgv379v94x145/v8nNuJO6IPUiM56Nz+XrQHhDv4XNnr3MP1nA4HyPNbDkHlDyAtbPbnNgFWn8x+0LfZAo7wyQxtHSUlV3OzqXPCipw8buzAUgpLM4rdmIT7Ri9n3Z/VKwxQeI05YLneh0LpkfeErTjAwHMsLD0BXJpLAIq6h5xU4xAzGxUNYcqoDJRPWRmKxN0KYIzbO3+x/Au+UHjelwoDJPwRT/nkT6VrMU8b8tnrmb+ZST8fvRefpGdgFo/HHtBd/OPfGYMFGfWLp+PKWc7D/k78GpbinLyxLJiDDmsgtluaURIASARRiwhwvvYqDZFXScTh8KZW4Q17OBxlCRivpsinIkV+5dm4NecCGNnaWp4lz/I8eZQXyaOiWFsqSrSytEwLijFZLaxhXVy13kF09Rb575Ownvsw7b2X7smdfADvjjVwOwCI7Od35z63F03dxjIadn6ehKyaLkBXagtdoeg9iX4crMEwhWF0LYbDNHow6dmFw3cWxcozkWSfQWfDVJcDqE0MhIWM4cCN5Oo8AFHS5T07wyT+pgdH94MpfKYYBq8SGOlOxCDGahKxiyYqej5bumAPYTNJ92AT2398T5u+fF3rPntFy99/VothBwveelRL3n1Ci955VCs+ekrrvnhBHt+/Lr9pbytg6jsKnPiRfL/9QJs+e1UzX7tfz40fo05oNM6hFnG2qS2xpzsX1tCHeZM+FCkHUHwdQX3lgk5MtnbvrkuYSbmIGIJoqh9S7P7UZfqeQQplG8ZhVWf+61Sd8W/2g555rv6FQc8lz76j19dtcXQSBhLLi49ON44wCcbEs7GrI934JHMXLfAdetvMbwGJV5P26pmkA3q8LeVoZRR7AIrdAMVOp0ZxZ8wB3cFnzAl2gh6+7zzWzPdbDoct8GkPCu7f/6P37ee4nns3P/9uAOP34i5AwT3uJiW/h9/NPVyv77ADJWOLECkdQoDQYiIESP3uGO3Of0othVjp53G1t4Nth9a5dUXrITaQOGRr9wwk0Fu0BsDhHubEbSCRZ8DSam/nhFn4u+7n8HMogB5lplt4rQ6UU5NoeAyQaNYBXKgKq3FLqlqlyIoEDl0tbc0ivB3i8ZNcJn/Sj5AChDv5s+WfP00+tDy35y1BJ7GM56zEv9Bbn6XEABbldCMQN1GRvpcp+Xu4EjxCXvkaq+o/jGdVfRqDXDasVWx1hxDYQUgbSAQeEyR8ymIAhfjD4VOeKF8AwkDCAMK3Ik9BAEQraKS1PgZo+JZlU9/I0ZZyXJpJTVbBNBaVVSDsqoH2MjuAs/Zn2Sj+kmvY7YB6M6aJlAltBaBhkuDxK+LUiXRj1Ckd1e/v/3Rahl25Avel7tAfAOh3IqKif5+iEXQ9uhtI0Mk44y/k+tD50zpgCUfaMfB0uh+AyQjy++Hk8SM5cCM7nqRLO5+qSzr+A5bwpsMkrLuRhgdEBjb4eZjg5mCCm7WWjV6rcMJeMlmxC2BzM750Ug1PAMPj+wna9O0b8vjhbW3F9dpn6nvy/+VD6hmfKmrBZ4pEcRk+/QsF/fiJPCiOznn9AT1+1Qidi+vUWdQhOrcpKHsZU4A5DKKDMYQYRSH24m6ddGXv3ojG+ujSnj0ckLDnWAHzXOZSOv3rv+lynKxOzLJ0Q/txysln6a9noBehBfrckjX6Jqw13fjzILHrMEg8cQyQeDhmFzWKfbCJAw5QWNzlHN62+xzCu4i7WQF4F7tCLY4FAq7v/Zlbe8+74w7q3j8YDpC4hYHDfWxDdw8XYHQorw+lpUjXgGPYwkFkfbd21U/T7mJmOpzNXBzeAq7wVjx0hR1627HhLOUxUMCcpqQdSLg2jdsKQWe/aFs4jAKgMYDIZ+o073InDhnLsPd0WEdrtPC++yov177GJ/m9DmrnnjQV1ExXXs005VYuUnRFIOKnPagmdxKF1BYC5Ve4SEGFU2AWEwGKmfItmKPt+XNQWM6ho7FIG8pW0xKNAAhyofnVTpX6wRjpQRD9EWjbwxF79DjV69diGdzKytMKnIvWIbBqZRJHQMK7NBLm0Bq+tEb9AC1X+FYkAgZHQMJAwc9SD0DCtzLTAQ3fihzn1r8CplGRKu/yTHlW5GLzng3LAPiqarS0oo4UpUqLqbzPRdg1JadBn2J+8kIcRqzxu6m3NGjQI2/qKkagB/3t3+poq/yoR3TFZ+Fcs9LHgaofnYxRJkA66VR8Lk/UmRzAU7CtOxXB0jlcrfvRLRgASFgRcDTtxWv693UGvS7pfLoGY12/8K1ncJP6Rkm4WWcwpJXDSr4MipMZ67HVx1siG8BIx0QmBbCIXzaFlITNYNQwgtncFTzzMwXR2QiZ/Tldji8VtfAbRSPLjlr8JYNfnyhi5ifypyi68dMXNf/tx3X3+f3VA6OZrrCGbhQge1Jj6MM6v/NgDgYQ1p4dhTXdJYzAX4GK9EJ8LIeQfvQlRerGxvQedstrO6Of6MJQWGck593Qg5yOUOyvZ3bRP3qP0KWvvKs56YkM5GXxmUEa71a4/C0m8W66i0ns0mvJ+/RcykE9CZt4gtqEi1EYm7Cw+sR98VyRD8dBt/utj9+Hp5Mr7ok5AhguUGh/WP/M1w/Gtcji/oRDR8Xx3uMBAOKh+ENHheu9OiRS3S/bVw1QMGXpQEWhmuqf1a4yCoZsGG8pBiCKuMI7bKDtAB9e62cFSkCihHqEhRuTOARIHLLFPwYWxUSRdTzs9QYwxipgIgBHSxFfF/G13RbfAtjcCTOx1wIOZWO1o3aMdu8k9cE6v7QpUfnV05Vb/60KayYqqXKhtiCpXlmAo3HufpanYIWOe5QH7MGn4GcFFs4ANAAIgMI7fy7tzGXUGNBFlK3HRcqfmkAEex0zOXQ7md3YSeqxg973ft2d2ALLYOkKNmXvkYp8n5GlOYyKr8KYdhNpxbayaFKNcHlVxJL2RCmwLJbDHg9IwCYAC582kPAtT+W+MYgsvp8mv0oXSORwv5VhGEjY93zZCeHNfa/KHG2vLNC2ymJtIDZX5Lc+VlWkjdWVWlFWjpS4QfOLdrHdmnTk55X4SAzXxSeQe5vrlF1JHXu3/9LZFP4GIEC6sHdfXdp/oLoz9XkmaYaZ4BpQnMHzu1HQNGFSP6TMA2kZXoRi8wpEWBcx+zAMUdVLY0crZNqXSlrMlOfKycpi2U46eol0TGgyNrHJi7D7qetnORu6ElezUwPb/Hg2g8ct+UExqCwt7L49ZhG99FsWRX+uMHQT/pPe1uYvXtbs1x7TDYN74KBF5wVBVR8WAveh09EPkdQw3KhGs1RoJFLri2nTXk6txXQgI3Hh6st/b09b0gM49IMJDQBQupM+nUVtpi/DbGfj+dkRuflfTkWF+vpH+tTbW3Mz01r9LS3dYCGP+UrMZdBrFkXLaXm1moR9/o9ZtY5k3tKN9zJ2km7s0hts7HodkHgJkDCgeDalRU8lAhjs/3wsfr8edXU8AIL70VE8yMF7IP5g2/2DztcP8r2HeewRrvwWD3GgHwA0LO7n+xYP8f0/H3bA7X1b42He58+E63Xut67Xd9ieu0Gh0N7qZliEzU7tzlBd9U3aUTZSe0sv1b5SQKKYK7+zL7Sta1HqOvyWVhiTMIAwoCDtsCDVOFiCipPFPy0AhROuNMRZBNQGNoDGIWfhMI8Vo4eoQq9R/Z6aK2/VgYqR2lE1VHWNo9S46xsKlvuUVFOo5LJpSq34CrD4FpCYqIBSuhlY2i/K3qtpObuxHqvRzNQkLc3eIK+ylfIuXoYeYi6FyIWwi6XyL1rGYyuc8Cgxv0N2MrAL4/OMEr1Km/QxCk8PJbTwR2/RE6xve5J4KmGPXoqt14eJZfqZD9Ni2mebSlIACxgEEVgeQ8QBEnEc6FaQ8C1P5tAbKKQ64V+RrABAwq8KsKhiUQwgYeFfmc3jGU74VbE8hq99KvOd8KrKI/i6LbxgIdsrs3jfPKJA6ypL9NayTbqg82BdftpZOvkEM5PpABjQ5sRhupN5Q1KwtJrEtcPOQ19wMgNU6A8oCJ4KSJxOdCY1MZ/L/uYLCfsYCBO5oDNDYZ1wuDrjX7rs9H9oHea18aQTqSsmYYo7XemkHGks6DGAyNw8zwEI90hnhV/6Otu1wVQow10pq6c4t8n4SSQsZ0J0Ga3rhV8rfM7nCpz6AcuH39BsJkCv69tVF5zbSaN6dtVgHLYGdjwVFtFRo/h9xmCeYyBxPkAwmjbvCGMWFDLNXOd8ujgmFutDAbM/YNLZJkdhVX0AiY7/PEVns0T5Lyd01cUPvaP7pi3Tuz6RGODmAxAFWkjMY35jBheaXwpqUdXWo5WoRytRT41olz7N2q33AYoJabv1Juv93kjZr1dSm/V82iE9x6Lgp5MOARQtMIqDepR9oCayegTAsNtH7cA6X9t9lgjztTHX1rD7rq9b77c+t1mPADpHRdt7uN7rWLeHAcL5WbxPG1j8b9x2mJeZornpOUrfvYOhKeoRzEg01d+upupB2lt+CW1RBFBc1Q8vFTagMJBwAYUDCm0gUUrK4QDFdQCEBSDRFodsU5jDKgxoLAUx0LFbdnsCKM0WtU+oZfcMvDbf1O7qK9RQN1w1jRerun6iGvbtVXhVoyKL1yuxeLqyK75TAq5awaU/0uVYhkYiFPemPJyN9zPZuZeN4dmam2XCp820NVeSaiw/DBI+JXxNBAAUAUVb0Upgbou+4eecfPY8VulF1rc9A5U0gHBAAhr2NH/4Zyh0vs1ilk9TKjWJSc5F7GxYx3KX7ZVxDkj4toGEFyDhU5HUll60goQBhDtI+AMAFgFVOQoEHCz8qwm+9q0qaI1q7rtFK1jATJxId0BkUXKi+vQcpcu69lT3c2xc+q9oCDgwXF0H0K2wukRvq0+QbnSiHmFS7I4UL0+nLtERkOhCp8M2fDkKRsCiN0AxmAN3SdezdT5X9FH/+osmP3GXoud+x+DWFKVy4FMBARdIZG1hRgMm4Qp73LZ4ZW0iLdnwC4ACWLDyzyKFNX+JKDBjmeOIYudnBDs/g6d/Is/v39X0Fx7WmI60YHt249B3xiDnHEdSfgH1h7F9eupiUosRgMAw2qBDCBOPXdK9q65n9+dQbPTP/RcLhA3oqE2cCyPqBoM622z4TziNDkcnndn9Qp13//t6fNEmfYqp0LIiwB4WsaikUPO4/zOF4+kF9TCJRtyp6vGVqNc3AMTvgcTzadIzyToMEgYUj3HIDSweddhFi3P7KJ+hx7jK29f2/dZovRC532997q/j98Dh8PfaQOYICLnA6H9+2+HbdFOY8YFkS1WdGmATRWre9brqa0dqT+X52lt5nvZyVW9BQyEzqCnhYJdSrGTewwnA4lDZeALgsG1ggIMBiH3d+nhbGIC4MxADCAcwrgckrnZiZ+VDuGCv1v4Di7Vn50uqqx+vyvp7VEyKUb+vUUGV5dqUx1WZAmQUuoi4cqYKS9nXUDxNARQtN+Z4UZUu0Zs5zWx83sWqeWzK8lBLFqG0LF4NmCzleSvkQ8rhV7xSwcULifW8fi1piJejhVhO0fFrtAzvpDbphcR9gMQ+AOOQnkw+RA56SM+Q6z0Zs1PPYq/+bkaxJjMDsJIrvCfpwjaAYDvhRY3BxSCMObiDhH91ehsY/B5IULMAAHwBDffwgYG0BsXPKmoe3PcsSVP/kTfo3uFX6Gqcpy7gwFjePgI14ijmMIbAJPraEBeFzUEnnwazoDbBBOiZFC47AhQOSMA4utNJ6AFY9KErMpBW4sUMiQ1j1mMI6stP77qOQuN3SsI8Jo5x71TSCgMDYxHZHuwJJQwsLOyxnC08voXvG1Bs5LkGFEQKqUoibCKOIqjVLiLnYqHPAh4/ip2Tn72fVu7fdA0+nYNgMwPQPpyPw9ZYBtRuH32erhvQT6NtpwZpxDDAYDSphrVDe6MiNa3Eefy+gxmL7033o5st8WGo7XSKl//+6z910n/j73nhbTr/qU/obCQjnCrXjKwifZeUy+RvqWYVlQEQ1ZoGSEwqaHCAYmJu0++CxAtpB/VCWoue43Nhnw8XmzCgOBKH2t23r387HiN1+Z/E0T/b/ff4n93v8D5jyjMxdvViECq9cTttRuTP+wPU0HCPdtUM1m4o/+6qgdpXcaEOlF2DZoFUwgGJa3SoHB+Kch4rhzWUU1cop8jpgMkxQAKwOAokXN0PGIRK7TWwlso7MZ7apgMHacsejNbeveuVU8My2fLpathboeAK3KP5A07J2YUnxDIF5rMRCnPcYIAihNpDQN4MfCU26FtMX95M3adXkmwt/A7YRbbm5WBmC1B4layTL2mGb8kG+Zau4nYtILGGWC//Yk8AxBsjGD+tKkvUj0it3+Tf5wUA45kUrhj8gZ+Ll56lS/wYKckT/FFf4ed8it/Aj+nQ1qJy9BB0Kyrz5Ena4MsQmh9X/NYUozVaQYKAMThRTb3CGIRb+FZRr3AYRMZRYeyhNVIBo2SABLDgZ9z07Pu6oe/Fuq37UN0+YJCupS14BVT78s5QcYRSF6OTuKRbd2eAazDdjB7UJjoCEp3+ixYjANKV9KMbBi7d8WcwoLD6xCAO6bAT/66RMIn3b71K4bO/p64wkZQByzpAwpiDAYILHNxvsz143IN0ZPNMBr1mKHWjbRf/RSksDo5fbSDxk2JdIEFxM/CXTzXvbdKNHmdqfF/qIQyp9eL3GQUojO3VQzcMGaTrAYnhZqkPQxoKQxpBq/MCU5NyO5JCpnU3TE/R7+wzKd6epLNISc4EDM/C6HfIWf10+SW3asiNz+jldUH6JrUCU5kafQkjnJhdrcns+JyW2wiTpB6RW0260agfc/fpm5w9RzEJq0k4dQlSjpdTDxItep7PxXOwCVfa8YQbSDzZ7r597R6uQ+163qN8nh5NInX5D+IJXvMEac+TbDl/injSuf+/Ex1+oIizEbruh8w5pHCuinbFa/ehAu3ZM0t7am9UU9Uw7azuCasYqf0VDFtVXKIDlQihKuhGVF6plkpYQBWgUMUoeAWGtRUGFgBCOelFOWnIUeEGFFbYhIkIgFEl4qnK0dpfcytMxgvdhtnT7VPFjgJFla9RVPFENe0tVXR5ACrJPH2RsY/CEoYteesRVbHcpZj9DUVzFQxQbGf8ezGaiG9Jod5N2q83+Id6I2k3rc8Czc6JZ1grHBaxBXDYRKyW32GQWEfqsY3vMdxV6kW9Ioy6A7WOArwtCwr0HkDxBj3yZ/lDvuD8QZr1hF1F+JC8ys95CyXeuyyR/Qb2Mq+8Xsux+vem4GipgQHFYXBoA4nAmjw5UUu6UZt9VPjXwjKcADzcwpfXusLTip18vZ3bD6bO1vVDL6aAOVDX0cm4GheqawGGm/r01a0DB+mmQYOcMXJjFQNhEr1OIAX5J+kF3Y6uzEicS13C6YgAEgYQlnoMQJ/Qn8eGUOOYcNOVaCOmKJK6RBxFySQ8IoxJGDC4mIT7bdZWQAIfiowtFDgBijSAImUDm8RhEi6QiEOYFYmvZcjszxQ861Ot+uxFPTd2uO4Z1lvXdMfXAjGXsaGLEXldiLvUFdjyGUD0Jx3qj7x8KGzH0hCrVxiTMJDoxe/d14qZiMPOpVPT6V8naeBfT9TtnQbrOYbhHr78Id1y2+u6+73Zes0/W58kooDF5PYTljp/y2fqJ7aFf5JJipGxlzigz7K4JeWw7saRmkQrSFhd4hWA4kX+/i8cBRQAQdvhNHZhYV+77rvf2qG2sMfs9jE+V48ZY20XT/L+x4un7LOY3PJ/JDqsKohQZMEkBRVNIW+fwbTkFmXuNSfqNO3ZPVE7dlyupoY+2tlwkfbXjdGBGqTbVRequYq2ZTXbw6sQXFUDCDX3MXn1CoedtKPyptbbipvbAsVkhcU4Bxha6Focgnm0wEQOVY5VS815qK6HaG89z5ePU0Btwr8yFNvzzQX+Cir+Tjv2FjP5uYECpYe+xFrsvbS9eFhSIATYgornKKxkvsKL5gAYszjs67Qgx58/fL5eSoMFpO9DoHQAT8oavC8pNjLM5Yes268UYHDSDdftZtgE0uxSVJcIpnxKmO2o8NWGGhy0qYB/yaKW19L269XEHXohGUENf9Qn7SqSyNUEdvEC8RZmNROSa/UJHonLcJ/aUlkon2qKlG4sIpCDH1hToGBAIrgmh/g1SLQCCM9zCwMan8p0zcBH45O5Cfpi4na999wXmnTHs3q9zxg9jo3dHZirXI3BzGjSiCHUHPoxLNWT6EPrsz8GLr2dtOMMjenaQ8PPPEfdEWH1ocNhbUTTG1zOgNdA0pR+0PjBlm4AEncO7M5B/rYVJFYgqKKDYYVKAwkbC/8VUGwj9QAkMo1NtAGFgUTiWlyrYBLxjI7HWSt0wRcKm/eJgud8pG0T3yLluEMvXz1ST1w0Qn1JgQag+biQ1uxFpBEXwC4MHPrAMCxG0vGwToylRjbsNRqn8IE8tyeiqm5oKzqiJu3yX3/X5f91kt7pOFRTu1+hqX1u0jfD7tWnlzyrN+/5TC88P1UvfLFSL6+J19v4krzHlvC30g4wp7GPgS5uk3filN3kCKlai5bGJPYfBRIvpBw6zCae5fPwbHKzwyosLA1xv29fPwMYPMOFxuJpmK6F63kGDgYGT9NePSr4GU8fJ57l+5b6OGHdF9f9P3pLp8Z5nXu0vbZDAFdg3+IZis6fRL6/VF+kRrMRe4+amitoO+Zp7545amwcp/qGSwGKEdpdf7521g7nqj9SB6vHcMDRO9TcwTKfHwCK6Wqu5n4FjKBiPGyDUfHKmwmcryquV3P5VYDLVXQuKFZyu7t6pHbWDVNjU081NpyvfXvfAyTKtO8ABcqyNAqqqZrEQV+P3mH3nkIllZMu8HuuyNmuTxAYfUZx8eesVIxYltPlmKXIotmKNEZUNI8i5WKGrTaSeiRqAnWXl/gjv8yBfoOJvu+zbXN0GOpHX5jEehiFKzZzf4sCyryIAAWX+Sqwwh9aH4p2IRWFZK7mlZbCZCpJY2AVvN/jfCieAsENKJ7mH/Wl1J3Ebr3Kh2lC8h59yHDQdHwT1yHH9kT/4E97M4gCZCDtzVC6FCF0K0LobARRuAyhtmERTIQ699Od8MJ1exVGKT97xeijT1bqy7u+1+QRr2t+70flMeB+efUap+VdL9aXXc/Tc/1H6DYA4LqO5+gyineXorgcY3MZ5PL9bEiK9KLfCXQ80A4MoEbRxRb0mG09mokRqC/HDRmmqwcNpfB5gjMDMvzE/9b4XmfLC+VlKMrLRFymknG+Tl83k9oD5jLbFgIUbBkHLHLsvoUnXxPGKDK30CbdYi1Sa49OUwJ7N+Ksw7H4O0DnK4XNJ92gFRow42Mtee8JvcP8xveP36lr+nRTLzo0gxBXjYIhDOF36Y/Aqg+sZ0Bb3aQPeoietHtH0/m4FIu+/pjlDurUmbkPuju2nOjE0/TCaT0156xR2tDpCm3pdoM297hdG3rcqbVd79eyrg9pVp9H9c2oZ/XWje/olXfm6OUt6XqdmZrXjYXyN3wjubX16QKIN2APr1KPeMlhEa2H0VKO1rTDDim3Kc3HiSOH8Vm3A20HvTWaiQNu4Xr8t29dh/uFZJiuW7gef95SI7f4FSDwe7R/zosAh0WHyKLpXHlRKRYs0Kx0fyzk6/ULK81yGmK0o6WJfkcZYLFCjXte1o5GA4rhaqzrRb1iAIwCv8uaQWqugzns+0IHGj5jUAxAqLJAJFV5A4HQCkA4WDVWB2Ag+2su5HUjnGiq7a+6Gox1d7DZaycKT21H9FmmaqTXgezjnJ0VRJdil2ZmbSfdKFdKJekBrGc7o+Fz0tOg9o36iJrDJLwB1hasBxwWKIqZjdCSmQqBXfizYGg1IqiJMI4PUoq4IrToTZjAexzc79Kz2NgUh84iBEZh4GB1CotNCqnwUUi5/+EIqgxQUEWMAuhYeMMI1jKHMZsC10fQ0NeR7L7Ah+lpAwqq3c+mc2VIa+Yf95Be4x/exDcf4LT8Iz33qTl1VNQbtLGmjjSkgp9TpDCAIpQCZCtItIJCcAVphe0NTU3VV7M368vnJmrqlW9ofr9Htb73Xdre/TaFdrpFcR1vVELnm+XX9VptGnydvqUV+mL3QboDN6Yr/32arsVHYRyqRCv8XULX4Dw2fA2ENQyEhg+gqNebzoeJrnrAMM5DdHQ+7laXndNdV/cZokEnso/DWqJsy3rlhssVvmAigqhvHZ1DCgc9g0JkLoc/f9s8rO7mO2GGua3B8mGctu3WKWqangLxVerqGRQ/p5GykLqw3i9swfewCDaJ//K5fCZ/KG+Umivfe1YrPnxe3z55q+4bjDUfBdXh//wrRUrGxQENA4lBpEm90Ed0pajal5ToEuoQl5CSDEQ41o145M77tWjZPFjKHE045WwtPGOA1ncbq3U9bpBXz9sUdtY4hZ59owLPubHt/jjWvNyqX3rfoQmjHtf7j03S278E65WEvXqVv99RAUAYSFhNwg6QgcMLqUfCAQxrkRLPcdDd79vXx4yjrvYcTFjqi8n7D8fzdoD/QBg4vNgWLqAwMHie3/MFWrbu8WtAsP8e+9weiZd5nUWHILvqkstvzt/IfokyfUxuvTw3WhGIj7KqfLSDJTjImLTvkK927/pWe3Y9qIbai4kB1Cp6Awq9tKfmdmY+flBDzXW0LYdpX80Y7asGCKrPI4bz9WDAgXSitg8pS29uu1Lv6KHqusG0ODGo2f+e9rcEa8eeGlqbCUqgIBmZMwljkGX6ilmGr9iTULO7GiaxDiCYjKISD8scs8xP4JBSc0DsMjMtSL5Fa0g7ZiqsdDZAMUchpCD+FCs3l/qyPj4WR6cadig06+V0OXnmF+x8nJNHl6B4K6nFNvmXetIt2ayw8u0KdQOJ4Eo/DnQYEcXjkRziWDoYaci8C/QDI8Ufpe/UK3ZF4H1f5ANkf4BX6KG3FreaoaoWu/hdm/QBFu2TEessoIXqiaLSn45NCLWLEAqdxigsZoUkaN5XWzX3yg+0vv/T8uryoCK6PKD4cx9ScLe7FNbtDsV1uk3JZ9+ilC63KqLrOAX2u0Hre3O1tRYAAP/0SURBVF6uN8/opRd7DtKDXXroLoqV10LVb+jdQ2PPPQfXqtM0mMNl8xmDYBYDuSIPpQYxEu3BKKznLb83E92x55yj822gijmKm3ueo9UfvKp0M7llgW86NYlk9A9WZ7CUItezFSSOAMSvQcJGyG2sPA0ru2TMceOWYrFPTSIEfwq/6R8zLMZ06Y8TtOHzlxkMe1jL33hMW995VuvefEpzXnxIb91zHUrM/2IC9G8aSWF1JPZ6w5BeX9UVifbpf9e9WN9d0wdH7C7/1ruvPa5pP3+lyTM/1qjefK/HCZo+ZoTWnHeNVne/Rtu73Sz/c8bLo+f1Wt/nWm3rcZX8ul0pn05Xwshu1ap+92tKD1KS817UexPWoMo1oDhwOKwO4YqX+Du/5BwktYtmHv8TAft4yS1e5aC/CkN1hf2MPxov83Ptda7nv2BsgN/TiqwWr3BeLFo/m0fiVV732lFh/52HnOgQhJ2bV4GnpiWG4+W3R99mohxEcBSGYjG8aLWi6ktUgRBzv1iKoyod3Oul/bt/0s76x/GhuJZ04Urta3odkJivhvoLVV/XHxAYCnB00W5Ywu6aPrCOzqQoZ8McuqixvgsqymHa1XCZGnd/pL3Nyx2VZ8OBOgapyrGKD4UtfKKQ3B8xqv0ZaXQ4C1uLVLx7pyIrPZnNmKqogsn4PfyslfhTfpZWTB7ZrK9SmHnIiUT9uJQ0ATZRypWkZDFgsVjBJWtob/qg1U8gRcmlnoFqjgP9TqaQZx/U3BxcqTGR8S6lqFnqo7CybYCB72EmEVwZRGoQQoQTEUQMKUEkwqcEuhipWsek5y8F5eyMZNNTciP/2Hv5Q6DIS4c2ZgAaDrM4QC57kFy3mSLoLn2ZtpPWcy1GJ2XaWlVNraEI6Xa+pi311A+PfqEF/R9UInS4+LS7VHrKbSo681Zln3GzkjrfoYQudzq3SZ1vg0ncpEQ++JHnXKf4njdpVufz9NZJXfQauy+fPO0cvdxnoB7r0VPXAgiXcOivRkNwE63S69lsdflfyNk7cNj+caIuo6jZG6n2QLwkbqHL8MKlw/XxLWMZ5X5BodO+UMT0z5RAyzINBpCE/iGFFmcGLCLL00DBbPdbI8/Tbo9mEjmbqVFsRJnJrEfKSrwm6G5EsHsjeB7TpBxmX2Y6vJntsPCcNEH+2OxHMJoejJP2Krwovn/hbt1xQW89c+FQPYg352OkEZu+fk++M77SV4+N031jOunh6/row9f4d4hkY/zmb3XD7d30/Otj9NWn11DrGKu1N92gjb2uVtC5tymg202Aw3Xa2hNw6H45X1+q0G6XK7jLlQrqNp6vb9MG/n2/7XaPPnp6sp7FQf2V1CPFShdIOIeOQ/gaB/wVgOJwuAGJO6j85n3313L/dd7TPiuu+EPvwWF2f43df9UBAbtYcSHl/hupB5yz8jZs127bx5t8/0i0gsTrMOIOW3PoBrAq7+vkHH2e1aS5udvxaZip6LyJODPPQpAUj6V7pao5xM2HzKN6D1FA+8EPFTcHvGUl9/HmaokCAO5QLUxhR11PgAFAqOmhxurWaOJ+Q+1A7Wo6Xwd2P8PKvmmIwBNhKfnatSNTCUxOLsxK1+zMZH7eNEa+KaYWzNQi/Cc/yShV7p798ucqHkDNIZYhrnCeE1A8X7MKE51VbB/iIPR9Zj4btPyoM6xERbpI4aVLFFmyRNElCKlKUWAWb2dtX5x+SC/Tuyjo3k4/RM1ArHNrZKlwHnWKJCY0IxRc7t0OJEIUVhlMhAEOsU7qEVTJ86pgFQipfKuS0UjkMxNSQBpTxu9CGpTOMBCpzYsZUFL+KIbSr3NFeoPbN/mDGVB9QKryJf6J07Fvn5LAnMjUCC0d/aQ2UWeIGfSwoqHAcT0JrnCJvW5TPKlFatc7ldz1LljFHYrtcRvfv10xXW5QJrfJRqP7XKd1vS7VL2cO0o9n9te7J3bW+2f00Lsde+qN07rq9TO761W+fvuk7vq24yDN7X+pZgy6TN4PsYHrvU+15qUXtOr9ZxwvCJ+JHESu8gG0KMPnf6UY9mYkm9bBuhWwiHRYRAYgkeN1BCD+CEgkIMiKXPOTwlf+oNCl3ygM70uztwtHrh288EsFLP1Km5ayuGch3hTUKuJpl+Ziqjvjgdv0AlvJPhgMA03YpuD1PyktYKZKEpaoJne1DjT5KheD46jY6Rox5L/1y9J39O5P32riF9fqg77naFPnCxV59g3yPfNaQHWc4s66TtHnXK2wLmMVCEh4d7lM2zuPxY95vHz63iLvfndpzmm36ptnZjkphsXRB9YO8yH+ptS62uJ1AMMO6BvOwTxy2F1fH/PW7fXO+3A4f/f5be99rOe8CcC44g0DMFKh13i/dwCFd+0zl9msD7MO/io+yDoEu245HO+QnrzBa+1ndFiXt0ZfML/wEQ480/iQW74fXvQzh3EyV97Z+iYzh+W6cVD4LcrfEa3Gg/tsZhTA2IuWgZpFC0tzWnYDFE2Y13ytmvpBaqo7DdbQndSjE6KszmqsPU97AIeDTV9Ru2BruY2jH2wgzaDi0ZSlzMLVCkXoNCM3nEJlBZu7tymAAmU4v0NE3veanx6s/N2HtKKk0vGijCiaSUdmKjELm/nlmgL7+NhchGhdTcN3cmsBV/2SZQ5IRMMkokuWKqSUVITUI6jIRytzolktn6V3aG/ZP8aHmQcdoPiJnQuLyqgLlHkrHCZhbCKs3A/mENQGEuGAQzwpggFF9GGQCKhKosXJnEZ1HkYz5fqlGGFOLk7LFDHfgk28ThgwTHCYhCsADB57i0r6+yk7NPUbD207732l9npM6T0eUEr3exVFjhzY71YF9L9dYdyPPReAINUwgIjseYfCe9+mcAAkugcMAzaR1uVmXneD4npcq/DuV/Jhv0Ie3S9lSdoYLe80SovPGqGlZ53HVsULWHnC1bP71bzPtdiK3qjt/a+Rz0W3q/HrqSpfyRV/zveKwkAmleU6SSvZoWGLfk05uX2BMvGwzCaMMViYp6V75HvjdUlNwnmMQmahJ0a5OFjlbqagyUBYGrWMZM85SiGSt9AibWuTJgEeySuRcANE0Stgq35rVLdinpazmfz9q8eoKspb/mwE81/CBWTzFDXg/VGcukJ+G1g1GMz2sKRflJ02C5a7WS89cpa+mXil3v/xe1114V80ESYS1OsKJXe6gTrE9YrqOF7xZ96oqLPHK6TL9fLvdj07oa6Td/frYRfj5NH7Wm0EOKLOuEU/n3OPXnx3PldmqDxU3RWv22EGJN7kYB8dLfxdDznhOrCur499S1eMA+mKN533bAWZPxPuAOH8bD7br1Mne50L4fuZhxyA+DTnkD7HLvaznIPtokWfZLc43/+I2w+y7Pdp/W/oMCM7QR8z8zAxd4dWFATSQpzndAm8SqaTr4dw1a1mSW4gB2yKYkrmKpTDEMPmrJqDe7T30H42ae2BDRwANPYAGjF0Qb4ELB5A2v0YgqzHdWD/Jzy+GN3DJjW3FOtgS7kO4VfZsLtC27Pq5UOKEEldJBJmsAIPymm4Uc/NYc6hnJSnmMnBoknszVinkt17kdDuYiKSSc9iWELRDEBkOrcABdLryRjTfpqxixSCjgeqy81oHvxLViimwsBiKanHSkUjw45AROVT4s1ei3BNZA7jc9SVn6fvBSgO0RMn3cI9al1BPFOZsaQbMAjSjLDKcIVXhnIbSc0gSiFVgGZ1fFsk8W+SpBD+XYJrmauoIWh5bqXWsBQGNo1R78/5nT5GAfoBacYE2MU7fNgmOEXUFoqpB/XlEiTll76tvN4vKaX3Y8rq/oDyu9yj3M53Kr3LbbCH25XR5W5ld75HKQBEAhX6mF63K7L37QrvcYtiuZ/Y/XbFUYhLPONqJZx+BUXNsYrtfDVs5FrF9BynhN43KKHXeCX1vEGpPW9URvcbld3tRuV0vUHpna/nfcfDSsZrTcdRWj72OiW/MUE75szVPo+N2rV1rUo3sMFr82KVeK1UhQ++luzcKGaDVxELehzHbExwHXBoAwgDCScwxs1vs7grwP+ykGU+pWwAK8JMt4DXl9m6wK3LVLdlmQ74biT4nKxbpYzX39Hyi7G5O7efCqZO4eesVQ4b4cNiPbTdd4l2sD7hUGOiyiMWKmbzl1o+7VH5rHtXpdlLNPnr2/T5myM0fepVuu/hk/XJE/006bwe2nDOcIXz7xIFKASQVviceyOAALPgvj8RRG0nlH+L8E72feoVpCN+Z19LveIOfdnzLr359Sq9wYGzeJOwA/T2McP+ru5x9PPaA8UEDrJ7HH5PHn/7D4br9e/w/Hf53d6Dvb5LvJfBfdjs51kH9G1usyYWHNL0okOaScxyC3tscv5BfZeLVCC7GY3Ifvxam2HE2Nd9ScX9o9xDmsuQk0/RSkVQxIxmanJV0SJ0BgUUB6u1Hf/HiCLmJEhBljFmvQBDjkhGnyt25qpmXwXM4iBJiI2ZG8dgiY7whlcYnRHMGgQkqcYW9Cl/7yFV7s1RWfVWxWEP93N6peZnRtFR+AXPym/kmzdXP2dm6gfMVzYieIop/0IxRT9y9Z+jSmZLlmIy821mIeKvjYDZHIdRxNOdCSterC3Iqqfk5Ol1DvqnmQdYJZ/k7NIIQlUZWgY7KjWwWEZrdT0MYRMgsFmb8IGYzmu+R3fxQWaLPsoCSXntt5lVpFk5SLmjnTFwA4foilBFWV2iKkLhNfGKqklxIqJdhNfaY2k8J1chtSWARj0pURPr7CsYImOHQwaiK2irpTpvARLT1mZoxe3fKHnY8yrs87CS+z1E6vCAiqg7FHe+XTmdblJml1uUx9cFne/mcN+hNEAijTZeqkVPovfdSut9rxIBkMSO1yv21CsVccrlijz9SoWfcaWiO16t5M7jldX1ZuWce7Oyz71F2T1uVRaV/izSGYtMHk/veqNyB9yl8L43yI+i3paBV2vdyOuU8Mybapw5V81r16gZ0Njjs1FNPutUzS7Qki1LVeppm73YEYoZbi6HP6etJmGgUWhu2gYiAISBRKnXctV4rdaO7evZvcJB9/LQ/jUrVT55sqKee1Grr7peUzv118rTR2pln8v01sndtC8yVjuLcxUHgFQkRChv83qFvfK8fhgzRNspdMbP/VB70c+UJS7Vvl2RevLRC3T1ZSdq84ZntXzW7Vr05pWKe/VR+Y7mwHe9XP5dr6CASXrR42r5UcwMojsU2gX21elahXW+hiAF4X4IIOLZ/Vp58f11ncbr0yue03Or4w4fXGOh7/C3/P2w57QP6mEc5iNxrOf854+9nwEbsAsTwPBZFuwhex+zRgf0c0kL80YtjBFI6ysOMGXcfDhWUXhcVHJAM4oP6oeCg6hNUZzyHl9n7lWHj1k990NhBVQ+QKFc0aMAiajC2RTUwvVxdqMW56RQLFzHYUT6TAowmy7B5KxyJiA9FFHK4avyUmhdvhLrSlW1O0sVe/JUjJt18e49KttTq/K9SdxPVRSjzj4FVQpmt0VS/hSF4SY1MYv9i1k4QRXM5krPRCdsYi7Mwg7pIsAoEO1DtJndwhhq99TRzqT2wO/0c04Sh3+LEgvnKwFGEYfWI4S0YiWGtN+zFdr+YSbSvZhFQdIDvUNg2Von9XBqFOUbFV6xmQ7FOgqPgbQzUzSHicBvkOR+yj+KgcQHoOjXmY2Mn7N+r8xGtTn0pBfGKEKqYBVuIOECi+jaVLlHRF26LELqmIupwYWqphJzXNbZ5+4lNUJDwYfr3bAarX1+ieL6v6Divo+oYMhDyu11v/Kormf3uIPU4xZYwA2K6X2TkqlJ2GOuyAEscs+9S4W971d+nweUY9HvQWX2ulPxUOrQU8cq6JQrFHgyBbmToM2nXqUU8vHMrrcqg1pGGgCRDBNJ6nO7UvvcoXTaqhmkK9m0VgvonGTTNUkijQmhC+DZ92qtH3yVNl5EV+A6QOSlV5X5zTdqWrpYBz02sC3eU/uCPLUzbKt2hW7VvmiK2+Fe2hfM44FbtDdgM6shN2nn1tUqXobICmYQM4GOxoOPazkrAWYPHE17d7Tm9R6lVcOvUuCVD8ij/zgt7H+VUj+bAhvx1hZAJOjrH7Tmpge04fzr5cHzAy4eq5VjRuvbEayiTPTU7twAeS7+XDO+e17eaz7W/VedrOfHnqKZd4zU3NHDtXrAhfLoQf0FYVVQt8sUTg0isvMViu4EuyBaaxNj5dODf7uu1yj8dBiGpR6dL9V2UpFJsIyPnpykF4MqW6/WHMb3+Ly8m7H/cNjXR4VzJT867LXu0f77/5Ov3+dnfUBB/uOsfRgW7dc3sILvuJ1ZfEDzy5spkjcrqLFFcaTvCW4R2HBIHtXNWlm2H4axR1Py9ur7nAPO6zt8kcNhwI/Rs2ydYkg1TGcQyOH7MTdXn+bu0oa8IEXgwxDHYQ2g2zApN403KEK6vIQr9CR5lq7Qony2aJMiRHFQI2lDBhQmyKOghi5JgpNKBBes1rq8aC3LLXOW40QXfE33YirDNBmaipnKKnZgBBT+qNiKX1ia4qWfEB/9kpmhLezIiME8Jq5wKrMbiJGwlvske4c+5zVr86MxwV2u+OIFii0hqJ9408JcxHt+x7zFtyD1D+xynJdPURE7ujBqEpFlSLwNJMq3tgXdkjIfbS2LZy9nmr5nNPhLu9Lzj/wexZ2vYDTT8yudkeKtiJt8SDH8qiMV5gYS0TAJixhA4kjwGIzCIrIW0976HAXVorysr9KSkib9mNlAMXaXVi2MVNL5r6hw4INKH/aY8vo+odw+Dyqbg5/Z615l9LxH6T3vdiKjR2tk9jo6cvvex/MBlT73qmDgQ8rpe48DFOmwjRQYQ0LnGxV39jjFk3undrsFJnI7rOE2ZXKbZaADE7Fb535bZAIYmQCJgUk6YJJBPSQNkErsfpMSSFGSKKD6dr1OPr3HK4wUJrDP9dpywY1acv412jgaYRebsnwuuFmhQ+gSDLxGCwdfpCV9hmtDnwu1uNtFmtXlYi3rc5XmnzPUOewe3YcBRBdpZtcLFPf6JO3ZHKE6Tz95PvmumrfF6ftHXtQvdz+ulUMuV+mVtyt98AVKQzhWd/FNqriamgxgEXnzbZp3/hg9RqfmKcbmJw0epu8wwd006gqt6zbaqc8EnAsAkUb4nXsdIHCdwx4swjq33lqEtEUEjCIaNhHY5ToFdrpO4WdeJ18Y3WcA+UtfraXwbAVAO5DNeh8Jtyvsa/ew57iHHeD2IND+Oe2/fp/X/JGw97b4yGoPMOqvAIrvSTF+zIMlVOzXljqAgb5DDormcph9dVtUcZu+55AiGg/Kp+YgF+O9mPHsYRzhAA5pFC6nc3A9yz2Zj1johNF4j1wPrni7uJKW8/UqHp/D1ZqdmvnsLMhv4sqbTF1gocJLfqR9uhGaX6FFuRkKLKZaTe1iW/5WdAk7cIqClhfjg4iic0VBNJSnRpuZt4goZGELhcc5HPTJDNgsoxYRZq3Nwp+wm9vAhF6aM4m5jKnO6PxZigckmvaVKakqjNpJmd5nCGdOTjHtyk3UGBY4kQBYxFCsDIARzU1Pho2gw4dRTAIElxYylYnUOqJsCyCx+TBIRFRshyH4KoJuRljZdq1gdPjHrDJ9xpVhAgM+H+BR8UX2LobK6rFbL9Da6gJ5IqYKoQbhYhCx1SmyiKtJdYu0NlaRBkhkKoJaRURtLvdJQeqK5d2AYC2hUgsenabMwU+rbuhjgMNDKuv3jHL7Puiwgqxe95F23PuryOp9j9pHDkCR1/+BtrhPuf0MNAxMAADEVxkUOVPplFgYSLgzkmPdN3Bwj/TurezDAQ3upwEmkQPvYusjtZDO46ih3KTIXtfRkbmR35ci4LmXKr7H9Yo++xp5D75eEQ88qqVjLtD07v0U+fCL8rjjUX2IKjRr8reKxgR33s2XKvCZxzX3sus149I7tMM7Bj1NPY7c87U7vkA5wbEqWL1NCwZfprJr71cqoOP/7y4qGHGpEvqdp8wxpFSjr0A01Uurel2ghV1gJH3HyGvoWLQPl1C3uVoR6CAiz7FU4jqnUBnC4Q/9nYgAIKIIf57jT40ivOM18qMb8kPPW/Tig5/rhS0ZpKfQej5jH8Iefis+cg6tW7QDDQOEXz2n3WveJxX+I2Eps5M28/t8ytzJN4DE1wXNmlpEWlG9R7FUA8g4VMVsVBOxkyEpC7tfQbWAjERxTQBF5W7Uxfu0rPIgy6gAiVVsqg6vWsoBW4RXw0I8HJdqSW4KCLRbs1hOG8oAVBSag2i+t7LAW98WURsoQI9AnSCi6Ae2Ya0jbShjqCqTA4rPYfFUQGIbOf1O9i1GKYK5ixiet56i6JeM4m4q2MzrpsBYpmhNqa3jq9FCCqRB1BZiS7HFh2kssrmL7Ab9DN0PpOsRg3hqB7WP5GpPgCOEqmwlKU+D1sBOwsuY2ShtBYk4mExM+Qr0Fb4s383WFxRjv4AdTKKGsro4kTZoAOmGh6IrAYsKDwDDlzTIH/2FnyKIoKoorcWDciLP/yxnL6yF1ABE/pzC7tcIoH4u4n3oXvjBKiIpVBpQuMAhvjZNRyJdMXVpRDpg0RpRdTkwjmyAIhs9BHs9p0Zr+4Xvq3TYi6oFIBp7Pq6KXk8pn5pEngEFbCIboGgfObAG98iCZWT3uudw5Pah4EnkUKfI7nXX4cgyxkAYc8hpi98Ci/Yg4fra2qxZMJR8E3PRVYlCl2EAkUXxLwDq7tlpjMLOuECp5PH5XcYDKOO1dujlWvXIbfrhhpF6bfA5eCyH6ZubL1fqyonyXvWJZs9/XbHxi+Qx/2NNe/xeLb7vKTorq/XZR18ocOkWLf4cdadPmBo8g7X92vuUOGKc8s+7VhHn9lfK4JHyO6OrModepMbxD8rrxAGkD5crrOMVrK+9VgGkFuHdrlDEWZcp9qyrFAtoRaEnscLk7wGEfS8C9hBF+ME4vAGVoHOukvdpF2vNoDv06rC79db7iyhE7+Mz0nycaO0auMfHlg64Rfvvt//6WC3L33vM0u0vucj9RCHyZ4a6F0EZsN5UAVGP5snqg/sAhmYAw+IA93fweO2BFhVTN6QMISxZFAKo+DRJHbaX+XEl/AWbetIHAGITsuSZeTVcPRu0ojSYdGElach86g9LtLAwWhML6ykqBtJV+IX4gc7DVkRBWMUXkX9TVwgvngxIeHAF34uPYAKAgPiGouRWlt58XdDIa72oMfzsHPxtpRspjCKCysX2DdCJ5f2icZHaxMDVZH6H7wsbHS+IMNKgHciys6s9GA1fT1cij+JmvWbmVHHg5gIUi5QAm0gikitmoI3YQH0iHAdqagBOXkVOhj/A+qIcecMYEgCJ2IqtiqGeElsdqJiaQEVXB3Dog+RfH0eBNE+TCpkc5bUf5VAAouL7CWPD38KuJtv7kH4E4ecQVpPB4SfNABBiazOOChdIxNRl8H2CaU9XrI3L1ba7Zqh4xPsqHv68avo9ob09nlJZ7ydU0O9hByRyrcZwDKA4FkikdaOu0JWrPIVLF0i4gCKv770AD0yDWwONHCLXbg0w3FIM9/vtQcLAwRU5pCJVZ8Mmut+sIIp+oT2v0TZqB0uvGKeqNeu04cbbKXpeoZQe49iWcKdCn39WNw75l155cJAeurqzMmNWauUvb6uIQcItYXOV35St9JokrfSapYU/f6uV3/2kLVPma9l3M7XgHbZ/TSddnTZdW197XWsuuZrFcTcpf9iVSho0UttO6qgYJl+9/nUO9ZuLFNPxfCWeNVZxp12loDMvRolKrQHdQzyFyJizr0ITcY1z+ENhE38MJK4nrUKyTXvUj9pFWJfLtRV15iw0FB9e+5re8C/m8O8/Kj6ltXh0/Bok2oPA59m0Jd3C2pDuYUD00XHCHaw+t888DGJSQQtO7NImVApkDmoCEEzlZGFtBr48HHyb5RpSA2BRwTeMWeQRzEaqQ1jlesVXLlF81RKUiUtIC9I1Pe8Aub11Ozwd1WI06UYgJi22YMY2HfmXkIIACFEAwJrCYAoc9WyxCof2TwZUpgAIm8mD9gMSyaQWeBAUfilPahU/kW4sK6F9SEoSWTKVK/tSxrfTOXhVbL3azs8xf4jpdDvmamFRBP+RvAdTqr7IrG12I7eWtXvlq6gRbNP3BU2kHvtxtEYlWU7HomIRQAdYlNH2ZLozkPrDuuIk6idNHHbBDsTv3ghQJNPG3ITE20OJFVuUVO3N4QYoa/wVVYseojaCjkSYtmFMOxeT1M+MTTh/+AP8IXG8IqbnM39BauJVXaKgOkslMmALmbxP1pGoz1bsMSIKJrFqaYJCh76p+r4vQZmfV/mgZ9TU+xkVMGxU2Peho6KAGoV75Pe+j+/T/aBIabfZ3e9y2qRpnelSoKPIh0VYFAAKhYCD3bruF/W/37mfB8swoHCBhYtZuG7dQcFhD73uaC12WleEFCapx43a0u8aZb/+lTyuv1dhb70Dh2Wh8+481cQgbb/7Ea3tfoGKnn1b71w2SBO/v1uvT7hAb71yqd6acJO+/Poppef4yDNuvYKz8TJJ8mHBUqzC02B7sbH64cdpeuv2xxS7ZoMils7RN4/coEWv3q1J147QwhH9lUEHJKnfKIWc1VdF1EHSBlyikjG38vUYWAJpRZdxHOirCLo7na9SBGFdi5Au1ygQZuDfzVWTOBoswrpeL1dEUKSMhHEYSGzl+d4wlBDEWMF0RzzOHacf+Dd5+os1+ihl31EH3A778Q61fd+AxD5XFnbl/zz74OFoDzSu5x9+nJ/xKZ9n93B//ZeYLn1PHWJKkbAsYJMmhcoaYw22R7cNJOzWXG1dYQBhUskdPK+R59VxSx1T5QYS0RUrsIFbpESAwqcYFkF9YVL+bm1iZV0IfgtWjDSJs2f+dk3LJ9Ugvw8lNYnB48HYxMqCGAChybGejyrh8AMS2wCJ7/OplDK9aEwiteArxtBXamp+rWYjiIogtYjmtdGwgPksxpnM42uKwihoTiJdmc7o9zytYf/mlPxd1C0oktKdaNoHSFRtoQ6yTNuok8woyNO38Kc5yJq3lYSiVViMU9USJZUtUzxtzmgmRn3obCwuytcPANZPAMV0zGrmsdJtS3mUYhnaikfmnVwVoDgDCSKqzp8DH6TgehhFTZw8q7MxR2XlG5XeLykAfdEW35LCzMir05Kiaoxqy+lelJBGZMEYjoQLIOIacmTh+tqTCdQVKPgKh7ys3UPoasAkyoa+pOoBz8ECHlYRqYd7FPYGDNyigBSkCJZRDNuw29zupBXdSCW63kF78y4VULOwKKSQWUStwm5d94uZSyjkMQOR3wOK3wKJvH73oPK8UTMHXqKi5StxOc/SgcRotnV9inFynPLTvNSY5Kusz7+U92UUTB96Qj/dfrFefHi0Xn0G45jz/661iz5RBYNysxZP1i/LZ2jRttXyT4xX6a79yiMKm/nsRUfo4/dx0o701JvvP6h3Xr1SLzw+WD98cL1eu6yztoy/XMn9L1fRiBtUTyek9OK7EIVdSspDdLtagaQ5wU5bE6ZDBNOpsG5FQLdrqJdQWyBa256/DRLhfC8M1uEP4Hh3HU/RciwgcRHAw8+g0Lm0y4169YYJenltwlEg8RkF70+yD9AZbG4L9/vWjkSDYMFB/sQYKvG5AxKEXYiIz/icuYddoNzjMyQLn5kgqi2+4LNtwGDxdV4LWgdrY7ZoRomoo7H3auch5+AbczBQMIAwUHAPF0AYSDhAYXYNbbcdYstpSXJFT+RwrSsI0o+0AqfgGOzDpqoomEVM+XyuygsYI4/gMNeT20dSZ1hMV4HJUaYulxekwBAa2U3hr+hSqzXMYmXeFqfXau7SkYihkuiM+KOM/JmD9XPpDp4zFdZAobL4R8AhCFCqps6RRG1hJoD0M05T81F+erFZq17TYQur2LvZSE0ii5pETMk8AGoOv0cMqc9OJkB3IrDKwO9xq2Kr1iqlbJUSSvHBZIYjvHKtNjJrYR2Kn0DWHynrmrPV0gKMXioCuPoHU+cIdgAixgEJC65qdRQy65jTqI6hqJuhOSW1gB4sgvf42sQm/E5f0nv+KQ+Qws5/RVm9U6C0ekNUG1AcCyTCAJ0VK7PkdfkHqhr0lCr7P6TqIc+pathrqhj8ogp6/XmQyKe4mdeDQ98WxwOJojZ24QIKA4vjMQkDDStY5vS5i+LdFSqeOQ+7wUztwTovYu4UrWBVnxqyGfhaiKnZZqTll2j5WQO0mF0XEwd31493D9Vnt/bSt3eP1s8vP6CJn09QdnGWUsoLFceCorTaJsRyLUwe71Pent0KzslVyf4DykaNuz5shabPf15vf3SlrrvpDN016lRNGT5IHicOl9+/R8n3pPPkddIwagYXUae4GrZwtYJJJ8I54JZaWKHSwMAKlQYWh8PpZvw2SITZ90hPgtCX+BOBpCzBdGWCAYlAXrup0436vO+deuHd2Y746Es+W18QdkW3z8dvxZekr1+jX/gCIPmc+/Y8+9paja6D7roY/eYt6YgBgyu+5P53uQYOLVzQDjksYlLhIc0ukzaSaqSDBnbo97uxiPZA0R4kwJXDYNIhEfqeRLEvgqGmBUUZXHXrmFAshJJ7OvQ9jsJgIIKkRVzRp+IDuAWPBasbxOMGFVi0BDOWXA55JfMS3oAE0320PLcDEj8CEsYkIosnKRGgCCpeyqEu15ziClKQuYpFjxGDxsEcq3/OZX4hfyfP2Q4I4F5kNRAeX8M6vWlcxZdgVNqwr0aFAEEKw1upgEgwTGEB5rXf5sMQOMBLMKKNqNrWChIwj3haunEwivCKTVpFZ2UBv+NkDvg3tHQmF+7Q3OJyQCRBKdW+h5mEk3bU+qBvCFZEfRgRqKD6KG2uLKV1CcAVGyjtBa2hiPxBvso/xNf7AdU9WlKxW351JQqngxFN/aE9SBib8Ma4ZvXbHkoY/Loahj6h6mEPawcMomnIG6oc+opKexzNIoxRHI9JGLMwrYSF3S+gsGnxW0yiCDbhSkFcQHE8kHClGxm0Q/3I+atn4mu5YbmC5k3Vz4/dp+ip32vBK49p1RtPaue6FZp9SjeKhyMwG7tZRXffo4kDzpT/E+O0+IZL9dklY+S3aL48fLdxscmg1sVnhLUBmTt3KSa3Qj4RCQz7tSiE4nQOYj2vpC16+eXLdMu1p+qtZy/UjMfGa9mIixWCfiGYYmQU6YNpHGJJKRJgDfEUJhPRicScjfS6LWz4zQAjotM1pBCtEe60PY+AhIGCe7oRZq1Q5jpCeK9gACGI5weRavh1vQwmcj0zHjfQRblBz971jj7GkcxAojUYNoRF/1Z8B0v4lq6D1cmciw2pvd3/FrZgLMDiKz6jvx+/fv9vKFK6wgqWU4paNAeQ8KhnAR+IYOygPUi4px7HYhdkGs7u3Q5JFSsVV7UaSo81XHGpppc0YEWfQ7Wfg0YaYuGD/mB6EVb1eeVoFVBLlgESHHA/tnHbvoKp2JEH8HhM2WQAZD4mKR76CZmnMYko6hRJFDNDsLafXlSkX4qaFF6wCu3DbB7H6p5lOb9gDzeZ1MKLgmgC3hZJvEdc2XLSiG3szNxLbaBBdfvqlF+zVYkARFLZQsWSWmyBDUzmH+MngOIXzGA8mNJMhBm1ggS1FiKmfAM+EAEOYM1AuzEpn0NdulvT+O/ZSCEzvDrBYRHxbSmHgUR0baii6yIUXQ9YNIQ6FnPbK0q1urKaNAOzVHpF3xSIP4pItcj/+FBMo6+8ih2l/jVlvD4XkGgFCle6kdCUp+XrYBs3/qCMURNUPowUY9hzqhnyLDWJp1Q7/DmVIscu6f3Qn4pSUhTXa4p7PaijAuAoduI+4l7iHlKU1nTlMKgALO5MxOoUTuvUvQtCGzUZhWbqwHu09oyLlT5lhpIXL2b820Npy9cpZfZS+U74XFvufERJDz+n/LF3Km/w1dp1xV2qH3ur8i66ksVv18q791BtHXCBFtz/pPbsb1ZmU43SdxYrCk9Q3+w8xddUK7G+QFl7KpW7f5dS6nOVXp+gn1d9pA+/Hq+vJlyp18Z00y+jRiKKGqtgBE4RsIPYTkjRuerHc/hjqT1EceANGBxwcLoZR4c93v4x+zrsHFSX1CIi6GaE0gkJQaka2PEqgAIWwntayuJHOuPDra/pJ5jC/ZT5mQmrGJBsO+B2UL8t/O2wz4rpFuxq7zrUdr81jAUc4vHjhCkiKUy6xw8AiyuMRUwvpauBAGI7w9tcx5zuhSvVaA8Ov/X1YZCIY2VeNDR9XVEk/dR6BpwqmWyMYOaBYiaHMRqQ8LBOQdFuKqW1HLj1HEK0Cxxk30I8D/KqOOTFzDlsA1CmIWxi9LzISz9QVV1dQo5OITKBWkU48xYzkdZOKdyPuGoL2geGe2AdIbCVhWWpml64y/GVjEFTkVJqILCYMewNdFSqNLNwr6r27VZWDZ0JHk+qWKzkcpyv+b3noYicWMDYdXGdlpVlAgrrDjOJBAMKQCKcWsZmujirShhWA+h+wvhlGqxoLrMVGyoKHfZgIJFQA1jUBCi2jvoI6UZsHXWW+hCnexGBe7V3VTGKtBoUabv47zigH/lATKLVZEAxmf+u6TCUTWW1uEoV8Vr8Oev577d6RAPsoj5fG2dGK2bMu8oa+ZZKB72smqHPq3LIMyoZ/Ljqhz2r0p5HDvwfBYtfg8TDR4CiN7WLdiBhgNEeJCxlcUUeIi4XSOQi+zaWkYnOIrE7wqx+d2jZ6RcqYhZ+orNxxN7mp9Rt/qz689DuDYGKuOVx+V40jvbjJWq+7Smu2EOV2W8MXRwsCm9/QiV0JhKGXqGPeo5U4AYfFdY3KrGhAiZXpdVhCQpk2nehNyrY6CgYaakWe67UJ9Nf03LfKXr3x0f0wMPddNfFJ+u9i/pq+wCrL8Akul+Ht8YRkIiGTURQezgWCBzvMQMJK1haOCBxJqPjgISlLMYkAihgmsFPK0ggtKJYPBOV6hNPfgLVby0WOsEhNiZt4X7feYzPzE8caAvXoXZ9/RPg8CPxPfEdFyFXfNvu6++oN3wHELnC3nci7+cE3/uFszen7JBWUo/wpYVJVvw/A4nYyo3aXh2OQIqdA1wNV3PoQqs2tLIIUo1IwGJ9EdbjVEpXFVciTV6P1yQgQct0G2Awixx/WSmFO5SMSRXYk5XNo7Do54DEilKupCVMFJbhbQgDWFqSTt92NyY3XmwDn0maY++/CD+GWM0AoFbSMYhgUjOdWY44ACqiinZZaQoMoIUqazMHOJKrzgqW8ixRQsVyhQESmxFYzYSh/ARD+YV0Zht7MKJolSbhYpVWxe9UtZlaxVYF08XwqQrREpSVXyES+4F2rAHWzJKdqClTFULrMwb2EAdAxNYDEEQinY5EfmYcLbqYGpNZZym0JpPCZzGAWQfQ7AQc9ugnAGMSPaaJvN8kwM7AdGN1lQLqSxXSyMxBE0t3WBK86p21Sh/9rspGTlDVgBdUM/AZ0oynVDzoMQckyvs8Jjv0fzaOZhJ/HiScNKUtrHviziIMJEqGPMxcyC3yP32sKhAS7YpNQxEZzH/PV0rdGqAVsIgFwzlY/Vm29OT7yrpgvIovuknhZw1SRq/RqD0HqmYMKxtvfERVV92j73sjrHrjc9XvalZyA45jTSXyTEumiBksv8h0FTTtVVFzvZYyIPbmx3frlzkPKZtN8aOH/FP3X3qWMlkj6DPoOg4tBr1MbcbCIFxM4n8NJM6iBsF/bzC34Sa+ctKNVpDwBYi8UW5uhJGsPvsmvXrZs/okorQNADiwfF5/LywdOHa0HXTnsB86HA6I8LUr3L9n96cQ04oOOjGzuEVzSw/Q1TiozbUHFQyTIMtGNNWaOvwWm2hfyLSvXQyjQ1SFFwMf+ZrBG88t28My2ySKSSu5Yi8kFlC0XEdHo45awgHW44XRNlystErmO8qXo2cIgH7vZb6hiPx+ZStIlC6SJ8tufqCyuoodmAm4Q6XCMFLKZ/L8KA7lLgqbXKnpmMTz/gZGW8tCNbO0gm1KdQos8VB6+S8OEMQBUFv4/eZyhS7bS55aXaRIACy5cinfW6UYgCC80pthlRRNL9tB6kFRkh0KPoiiUmo9lEl6klwLw6ndDlvYBghsR3YaC8qyXIf3/AmhyU/8o84vqdBGbOyDGpIVWR8LQEQqAbBIq+Z9aqJ4fRLMwCLZuTUF5TYKbouKG/l3263JpfsBCwMJrhSlUD3ee05RLXs8d8i7rpoWVI42Y5yz4o6JKhv9nqqpSTQNeEm1/Z5U1ZCnVDjgEdINWAV6iTJmOP5M/G8wCVdNw3XrXqMwwEhHpWkgkTXgPnmccbkKvl+i5uWh2uGLE/iP81COvqqVyJ5rht2p/Zfdz+TpaFVfdjsy8SvUfCkaDuzjwv55rhKQUif1uUg/o2lIw1ynmoJwelOFCvbkU38oVOYum/U5pCqWVufvr9TuFkYGvnuZZT6faPqjF+qtQado8fVjeH1f+Xan20CXIoqregxMwpVqxJBuRNrcRbsU44987c4kQgCHAKZpQ2AU5vxlIGEphxUt/Q0kAIs13A845zZ9g6DtxUkbDx/844HE733ftA0mhXYPe8wJPq+TiWnEdC7arpjJWZvFcJbFgrIDWlXZwsXzgAIa9orVMSLz107SjT8LEi7g6BBGHr+AQ/IL6olV1p7EPyGN9XiJTE4atffHXn5R0QEtBkT88X5MqliA1+QsQGKt0yadQQHPBRLJlVic8TpPOh0/khMZSCSihnSBxFaW684q3alt+DdGUCyN5/0TAJ2tsJOZXJ3nF+9ghsTfSScSYRgJgIE/TGB5YSkgAXWq2gGV34Jgytq2a4hVpB0UJxnpXlRcoikUFueQmmwgrbBlwhl0Q5JrPJUASCSgsUis20YaEcY/YCHPYwEv/7jGeGYi2lrK8Jg3aUFoPTJrWISBRCogkVwbDTDEK47c2BUGFpG4XPvVVWKMy8AZv9z04n0OSPyA7nVaEUMygMYs8saVJXsUwPMWL0vU9ss/VfXwt9U48BXtYqirYcAzKh/8hMMkKqhL1NPpKG8DicoBjztpgwFGRX++T5TjcXmssOcYm7Dnl/Ruve8EGosS6g8lfe4n7iOoSxyjJuHOJOx+HmPRVpsw8ZVL1m3S7mQ8K2KpTSzsdb2+prOw/o63tPbDHxQxbQFzGzcqot9VymZqNKknKcmpA5R82iD5/vXfqulziQp6XKCw09E4MMC1tu8VWjHuSa15/UsdqN6hrIoale7dp+DYFB2gwtZCKT7KP1yNFDFv/ds/9F2PPpqOHd+63sPlz3uFnouiEoCIZAw+msMay2GNJ+IIYxJRdCL+CCi0f46jjaDl6apPBJ4x1kk9XB0Sp0sCWATCXCzdWNsVpyt8KeZ3vEmv3PcpezzQ7jiHmYL2fxiTed1UmIF7mN5hKp/TqXxerdYwi9s5bjGPxxaUtWhhOZ4rAMSW2kN8NpuVAPvOB3CrYBHHA4lj1SUOg8R2qPYMo+potT3K89AabAIkVrBzk6s1h9CT4ac5fPCXlNditsLkZcVCQAJJNjMQ64tTOQgHyPezkDYv5Qp/BCR+orJqIJFEfSGtYjpAMRsfh0BAYgf7N4sRPK12ACKB9wuoWq7FFEvnluxF9oxKExYTUT6PIiQuQ9XrEWolkW4c1NaaZka3wwEXA4hWkEgtX8nXPgBVDn3hJugWoqnievZyJqH98KV7QcejxovYrtRaL1gB/hAAwVrad3NIfabaTD0HfDZpx2rEUT51pAd1cYBEDLkyQ2R2Wx9PXSHucMTXJZCKoLSkOLmltlZLYDGzi/YyiitNgnFNBSR+5n1ngPjzi5vxDK3W+i+2Kfn8D5jTeENN1CN29X9ODQOfUumQx1QESFRxv8FAol9rymEH3w69gYI7SNjjrscMSOz+/2mQsBpFZtswWAzV/m3nP6DayasVN48CcUi49tTVqJmBvNLJUxVy0x3sWrqDqdMBar7kbpUwXFUNo4jtPER1j7yk/c++pSVnDGbo6kr99K/hmnvenUr7YpHSpq/Vp5feo3f6XanJ592huUPu1SomVH3wvth6OvqEXrADwCkKDUQ0BzeGDkMMNYJYUoA4woDCwpjEfwoSTtu0rSZhaUbAmWOdVMNAwhWhNkJOkdSAwqlNIMBafeb1+mDUE3pjeaQDDpM51P9pGCAYU3CFsQWrMRgwzIalziGWlDXTdj/gxEomOy3WMGextrpFmzgjgY0HFL3roKjpqxoGYe3PXcdJNywNcRUqXbeHQWJtNZuUyaXnslDGryqWq/hqrs60RQGKuDI8F0rLuVIegNIXUI9AoUgakFjBnovyLbQo2bbN4fLAei6mYv5hkNjOjMRExswckKC2YCBhdYxA5NYzufIuKW5iTmOVwxaSKpngpL6xAcBZyIFaUVZG23IptYr5iifdSKpYg8IzUBX79vMPgMS0rJAUY6OTElkkkXYkVHrIj5RgGW3NWSX7NaOM9mt5NV6XEYrHuyKtxhtW4OXcJlOYTEAsFVwbq7VFFdQPmHYraabjcUBzSA82VNdRe2BAqz4ZkIhRPCwioQFzXreIh1UkADRJ9cxv1LEJvKpKa2FIiwGbqXhe/MytsZSp9gcv4Y/KsJrHE3NUfR4ggSaicdALahr4rGphEe4g0TiYlIODbyBRZJ4ShAsg7NaVhhgw2POqBz35fwQkCnq0MgljEZloI2xYzGY+CphAjcOvIv+pr9ScTv0oJFCJrDSo2lWjlJwYrf7+E0U9+pRKxt6tA+MfURPdjZZbH2N+YpAOvvyWtlx0iVZejWz6gae5Cl8oz7Nxx2LGY+2/Ltbiky/Rlj5YxvW5VWGwllj8M9K78DvY2DpfR0H5wzDGiTEXLvwvErthpINcOr4t3EEimvTjP2ESlm4YkzCgsFTDHSRc72fPsaJm+FkMi515FWa6eG4AWD8wYv/ia7MdcJjCof5PwxiDeyrxM1/PNqZQbnWGZjpsLVoPIDhnwS080ENsa5ACmg4oZe9BlTKQwdCnmNdy6hH/CUgcrkksqzTNwB58FSg+MuRkIJHIVTqOlCMYIFjFVXk2v6CNSkc6ILHUOdhm7baGQzmPA2aj1rEV834TJNKZp0itwNWKFXuzuOouLd3D1R8RV2UbSPC9TaVRml/K5GdFpWNpnwCTSAAkUisZ8S4hf2Vh8MZaaZkxmiok3NQj4msQT9EBSaveiKYhhOW9JnzaB0g0UyTdQeuWASx0EAYOrkini5FZB6NAB+HH2sAV1FN+Bp2nUg02Kmfo7IUoKrge300YRUp9Im25FCU3JSu5MZUiWzq3aUpsSlNqU6KS6xGB1bH4t74CNK9zahS/AFQOSPB+xqhmRddo203fa9egd1Q94hXVDXleDYOeph5BqsEEaOHgVibRNOh55+AbSORhwlrQ/T4HDFyMwcUwDDCqBj6hmsFP/b8CEgYUNvORz2xIJmPioSPuUMVmT5XhERLig8Wft5cyMfkp8NysKSd20fazBytu0CW4Ug9kWnQUo9yXy+faq/Va51NVtmaOClfN19yxV2t1jzGMY1+tjK74ZphZDi5ZaUxZ5uItmTUAIx1McDJ4LAGaH4fvZByHMYWrfSZenslc4RMBCAsDihjSjpg2JmHv+Vttzt8DD3eQ8D0FZaUbk3C9LgKnKgOImDOvURIzIosHjdWK3tdo0Zk34+r9rb7BAmAaf/f/NOwz+AufHfdYTCtzZfUhrYMW2ByGJ9oHf/wf3COIAqUNZJlPRElLCwrLFkdmvdsGuv6nIDG7HCFQ2U52S+ZzyL2VQmEwiYMXyxU8kLV6C8m351HQDKygaEcrMYmJUYvg8iC6EfVazIHYXkYnAHZhtYpkWpo+paGajmZ8Mx+ixKplyufxfFKLEJjJAtKNueV7FYHIKalqMcM9tDSrFqFDCCblqNHiiioMb9EoVM51fk569Rp+Fw/V7tspz5r9zMXv0ubqOPQNWyhOblB2zQblVW/gIG9jDJvhLK7oszno80ubtbG0mA5JBFd8X6WipMyg1ZlhIFHvpfQ6X2oPcQBcgpZC12aR6vzMgZ7HlX9ZWYM219Qwx5ENY0hVKiwiszFBaYBC6s42oAAsUgGONCKBwmR8I3szGsq0rmYniL+HtOqgAzpTec9lWzIVdgnS5f5vq274q4DEC6qDNVQPfgalJSnHgCdgDBz6gU+rEb1ERd9HlYN1XVGP+1U/9BlV9WdClMfK+1h9gvs810ClhtdXDniKr5+EZTxGHYLZD1SbhaQpRUi5naAu0SrzbpVxO+1Pk2u3iwLqFa65D9dch/sUqTPncS6DXpjW+DFlmfDRjyrNon7j56U98elqWLlVizCEKfl+toKZ1gy76g5NObmzJp/RWZsBiLqlv+j72y7ST8+iYFz5jUrwvVx75Q3y7nQZruA3c8hvUhwTpWkc/kwiHtaQwtcp2OwlE4nIwe02FdDIQMiUiq9FinlbsHAnnqt/NCmBTW1GGhsgWh2mfjtCARJnnoPpzpBOrbMdodxG0LUIQ7W5/aQL6Gww1GWP8XW41TmI0LPHosS8kmlS0puO18EkLtemcy/ResDj48te0jsbWaLE3/zPhH1OXGEp6yy+NiHUHNj4ImIdjGFL3QGK4Hu5GO1XPKKHHMY4rbWZx202tQe2FAovIxVQg6gBJFyzGM6tMxZ+9NzGsWoQ7dONw0xiJgdkdTlqN1bZZTIVmc7VOZ2DF0V70ac0Rz9XsYcDEEngIMYZgFTP4/CuYs9lJAXP/dQCGhm79lV6FYamXPmTSR18yyI1E/TzrCrjKr8apeR8YhlFx23MUuzQTGiTH7srUqqXcWiXKBsxV1ilj1YAEIsrdlAg5erNSr/M2vXKqFnFjMVmZjdM+lyleRUcYlIkb8xf4utXK6tuI0Cxhd95G3UCX22nRbkc9eNsDumMyl1aV1uOXiEIVsDVjjZoWo1pImKUStciuT5UwRQhvaoLSU8aeE2z01+eAxNZXXmATkg58uxs2ESCcgCJ9KYUQCJd6TvSlIFkOKspg9sMpTVmKxnH7zTux1P89KuvhIE1ATikMKQxG+dFUI/4WDv7vaWGYQYSL5NqvKQahzm0HvTKAXQ6OPi1A59UpYHEOXeo6Nz71Dj0WVUADlXUKgwoKgEEAwV7Tc3gZw+/vpzOSCkt1MLegITbrEf7WRAHJJBmtw9TYbYHCRdYHAYN6hKZ2M1b92PThXdJabnaEZ+s2RffoiWMiv9y1vmq+HGhSj6brO13kh7NYUHPN99q+ZP3KXI+RkPrf9QXn94jP2/Gv9fNkP+dD8nj7EuUiOw7kqJoNECQBivI5tCnoMtoH8lY7CVhh2+RDKik8JpE2EY8sulohrFcAipjBM6hZ8jrtyKk85XO94LOwaWKsK+DUW6Go7Gw2+0nn09nw0CidUjMwu6HnmMgwfMAmVBAyZsiqg8zHVtRf37W/y69OBE/FA75fxozDSBgtvPKD2ohbUybvfCGQUcznplM4QBXOdHZVAM+EA0HW1TXfJBhLO4T9c79ZjUcOnR4LsPYhJlKmmeE676NiruDhAHJsWoSh0FiLo41myoQtNQFssF7MwdzHbEBm7bNKBhLNKuK75NzJ9ZsYs5hE1fvRRzuddrGANRCDuJWgCAWcMmkmJmB6WwqBra+sI4FgIQXCrq02jUqAliKqpcrocqTOkCNZnPQvbGESwEAMmqWK7cak1pYynp8Fux761hWE83gVXadByCwVl5xc+XpvUlzNy/jir8LJdk+bcfGPr52EwCxmd97G+1OCpM1rOVrSNRK1JHz+IeeVb6bdhBqUIDAuhoZ1X6ASRA/N5SJ0kCCImgtk6p4QWyvLuV1O8n9WmAijNjCnlZWNAA6pTwnQ1kULjN2JAMSmYBEpgMSrkhj3DllJ7MIgERcUy4OP/kATBUtUAx6EKGtZ9FO9qiPtLP/G8cECQMKAwgDirJemM8QuZ3uVGG3eylmPqPi7verBrZRZWmGAyhP8fynVUuh04DC7reyCToiAElx39YZEAOL/02QcMCClCPvLBbckAKsGXqj/K95XFspKIadi6cEBcQNjI7nPPKhpp89QpF3P6+Ud77UgvE3qmjpLBUHrVFa8FKt/PYVlS+erUV9zld07xsVw7Kc6DaQSMI1Kp1i4PFAIgmQMLBIQBodg/GNCyTC0S78GZAIPJu9G/hNGDDYbRgdC19UpT6nXdgKBm0AYfcNJFwRCgMJAIh8sLsLOOcy+Z95tSYCoM88O4lByP3O3MQfDWMOrnDqD5yBFVUHtYb0wqsGp1gEUdnQAerhzhh3EyCwAzD4rdiF5+yvhrfawMIAw8JdB+GaCP1NJrGkoknbWDEXV+/NoVnlHMqsOhbocqDXAB5zuaJu5dCm1G7kEG6Cti/harwekIjVfAqEHlWlioMFZFWzZbpqBXqI5fKlY7IQBPSqqqGjAEjULFARwqj0mo3IumkHGkiUF3DlN5BYgU8EugwAaAuKxnlGr2hRRjGuHZq5VFdcM1rndu+qy6+4VJcSJ7HG7b4PvmGDFipGmEE64JBFizOdukMKTCKikW3g5ckoI2mHAhILSGG2VRdTYyBNqAlxIpNpz5y6IOXVR/Pzk5REOhHKFu+N1EOWUn+ZD1DMt5SlYq9WVe/E07KE/45YmATpxg5jEkeDRPqOLCXvzHDqFQmAR3wj/hENbAVvRCuBJ+eGFzCAHfkRNYk3fwUSdshbD7sxilYWkdf5LodFGDjU41xlgFFHi7TaipUDqGUACgYsdSg2f8Um+j2ukn6PHAaJXwPFf8YkbBDMCYqapez+yO58i2Nsk8g0ZB5y77IBGOXgu2nFTmMlWd1uRUSFCKnj5WgaaHl2HanJ5/RVxLOvKPq1N7R93B1afvoQxVOQTOO5cbAEYxJxiKOSYBPHAwljEBZxFD4NIKIIm8+w2oF1IFonQH+bSbi+Z8Dg3/FSh034nUl7ldd4wiL8AAoXi7BbYxUu0HC+BjR8ARCfrlc5MyRhp1+jZYzsv8Zk6Afe1MY4G/9JzON1KyhMrme224f6QzgUAEGlkD04o9uWSjjDWNQcfiucWkS7MPbgAog/DRIeFbXk3iGOhiCtbisHzmIbBz2eg9agpfzC25hvSK6j3cihzq1eAVhs5EAXcaD3a3N5FmmIB4dtpXPYU1BC+rLLshUkqjm861RYQ7rB95JrET6xR3MpZptb6D4kwkiyec+8mmXUHlYpEKv6FfxrrKhu0LLQNerbr5c2Y+desStVhTvClLUjngNdrVcnvKvRV5FTsv/CBFM5KCyzaXVmAhZpsINIDGG2Fudw4PdoJj9rTWW9AuuLYRKhpDdeykIHkc2u09zGKG6jSRciqU8ky7c6B4Cq0SJchA3N5/DfvhA031LTgMgqW2n1McpujGc6MfUoJpG+IwfwyFIaLCNpJ4C6i1uKm3HUKrzSquV193TVjfhQOxjkap9u2CFvjWc4+LAD0o2MM29RCbs3ykkdjEFkdrzVebyWomYN4GAAcQRcWpmEqzZRSs2itP+jh4HiV2PnaCZcA17ut65Uw27bpxmur13j5Xl0OYoYTy/tdLtqe94PoNEipVaRz+O5GODk8nhhV9qf7A5JPeN6peE03WrZfz1S5ku1uduF8sGoJnEA7t34MmQCEskm+6ZzEQ9QJOF0lWqzIm5hoOFKN5wUAwYR18Yi3AHCxrtbPSuPBokQDr+lFK4wMDDWYEzCmIMBhQGGfX/7KRc4912phevWPfUIAShsfNzPRFbY2kWcfp08Ot6gj4Y/rJenMa5AGv9HYx5phSsWkoqvgUX4wCDCOdlpXOYhthQiLaU4eLgg+WdBoj1otK9J/N5cRwdvFtdG1gXAEDyJbQ5AZNZ64nOXz2Heyy+8R/51kVylV3IAVzqpQRpqxvVYxS8hFfEGJBKpUdhhzyF9SEU27VuRqUX8R/px2DMBgryaRYSBjAfAkQ/4NJHi1HBoNzivKSQVyarFhLc6iFSjllx+r4aOHqXImEBl129yDnY6v5sB2Qbk0Vvq2Uw04R099eFb/C7GJDwdRpFO3SGD/5YE9A0hNXl0O3bBBvZTEK2TRyVpEVb3GQ0RDA1FKLMh9jBIZOwIhx0wV9HIQmBmLlZVsd+jkjUDFoDd2uq9CmTCM6beOhspAEVrTeJI5AAQOCztylHyrnxAIsupW6TBOLxCCxVx/Y/aMfw9p2h5LJCwQ28AYUBhjMGYgzEJq0NY6pFy6g0OWBhI1A5ygcqRW1ddw1KOUpiEgYSFpR2u1OPIROmvQcIdIH4PJJziJZHap3UArABwsMhhxiOjNy1LIgNNRQJMIr7/vdzepQTalSkc9jQig85FJg7gqX1ZItTvZl7D+Dn1iGws8WwUPYXvp/Tke4DFb4GEAYSlGLEwCEszDCAinV0ZR7QMreKndiDhBhCueoSBhDEIH3QYxh4MKIxN2P0A7ht7cDEId4Bw6hMY2gTifBXAz/bDhTz4zHG89lpNAsyef2XG4UN/PKAwcFiA6aQrFqN82kAnI4A6RCwgYe5QfAl7MAbRGq6ipDGG34pjgYJ7OvF74inXaw/XJEI5tAnIlQ0kkus9HZDIQKW4keUylhZsJaePpjNgAGFhhzoZxrGxFm+Jyv0MfFHlR/CUXbOGAAiq1sBCchyQ8K6q473WKb+W3ZBWf6hdy398BkCAjR3twlSUltk1q/keKQddjnhqBlYfeXrKAj34yKMqoMCYSWEynd8vAyBIBhB8UUGuwagzqWEXqccpWNd5AT4+gIT9jt48z0RTGMrgP+kD4CwlZZhPAXMVng9+pEYxtDHTm6gvNEW1gkRjtHJgKdk7ImADqCt3ZMiDYueyGgqP8Ls5/IVW8t+5pmq3tmPOGtVYQIHSQCBbmTCIrEYKmDAG5/7OPGXsLFDGrlxYDykJ4eGRocSLWVg0fIIqR/0aJFrrEZZCtHYrLL0wBlHQ9R4HJIxRJJ08zqlN1BN1g59z0hNXuNINV13CmETZAMCFsLTj/wRImLgqDaBIIezWAMJ0FPa4AUgikWTf5/E0wgbEcoh8wKCI4mcBt7nm0M1SoUxs/TNt/wcgkc0ByyTS27EIAwxjElaDcIHEYYAwk1o3gDgy/n18kDA24RQpYQ6bTsCfAoDwOnUMXpYXKtBYxe+ARDi2eKHY2QXCkjw73SpPiqcBpB0Lz75Or9/3FS7wTSggDxw3jLUaMFgsQQxlrc6tnJ1o6hA24m01CNvCu4ctNq743wYJFyi0B5zDYqpY7OHTOVx2pU4HKNLJ620h7poaRE8UH31rah3FYiZMIZP6QlrdemTKsVpVu4fDvh/fCar+DFJlAwZZpBxJpCK+mKsYSHhV1VO/gC3QwcgxEKldTUEUERMgsa5yJ7MUFBJrtzgsJLN2uZL4+T5VWbqVvPXHiThqo82weoMBhBUnjS1EMca9DTeowIYDGjx8uGYG0K6tszSitcWZaoBCezOdx6LpSmxk38Wyyj20Rlu0ihaqV0Mpk4exgEMEIEEBsym6LWKU02RtTrwrOfTbGiq1qZp/A/y7lvHfuZxiqfP6xnpF7ygirciDPeQCDplENuDA70rxMhM2kbkLAxa+l0XqsXk5LdQR1COGvaWyC17+FZNwpQpWjzA24dQeOOhWtHSlHAn/Zls7ANFEe7TODSDaA4WlHGUwjvKBKDEJF5twpRytXY//GZPIR7JtNYksACF2ADs++rcChD1WCKswNpEPsyjELNcMcwu6MzZuO0IAhjwDCphDIY/lE61gw3Yy7PpzAYl83LzzuDWz3fZMwlKNwyyCA+kwCBdAON2MI94QrU7YxwcJV+qx7aTRWvffg53Uw0DCSTsAj98DiUjb1XGO1TJYRIwr2DrSKb9zLtdG6iGvXfOWvozhIsuOi+MGKe1yAGIlIqlV3K4zBg6LSNiBpJpCZQ1phoFE+3rCsQay3BnA8ZiE+/ctddnFzzkWSNhjHZKZfMzAiSkDFpFG8TKRw+VHbr60Dn/Juj3UK1rz/taDvIar9Fby82StrmFGonoXrtEJAMRaBwAyYRpJsBDv6iwtoOjiXd3kgEQ2AGAgkgubCK9CX8FVeSW1h/CGMIBhm8NCDISsExJNQXTcfQ9p1rwFCqgu5+D7O+lPLiCRw89OQOMQAHgE1e/SqDEX6kdvjGoYysqks5EFm8jkvyWnMYDwR98QjLFtsdZWNWk1uo0ltXvl0VgBG7DWZaTDJPIAibymGCLWiVxYRjJdiuDGEtKsav4bd4LwyF8BicUwizW4JwU01ChuB8VM2EPGjlQHJAwccmmPGlAYOOTuyCXwoZgTp9Rh73LA31T5+bQ+h7/CiDjtT5yoqgc9p0qbBO3f1gLltpraQzVCqYJzaUnCJsrxvYz55zUMf7E2kUJl3VCAwrk9EgYW1bxPFVEO2FTwHhZlgE2J6Ses40EbtaitPVpAG7SAGY5WbQTOVm12dlaIzENdaSnFb4XNdRggWBs0qR+7SYlcmxQ1kDAbPe4X8ZwiuiD5Vp8wxmDOVhbUH9LZ4ZHDY7kARwZfp8EkDCTMYDePyCUMJCw9SQUwUttaoU4nwwqVAISxiMMA4SpUOlb5bQ5Uzu4Mc6miBmG1CGMM1uJ0i6BOpBK2RZzbrSeNAiQGAQ6XYq47WsHWErVoK1a6OhuuTofjm+lY9F/huFZ50JnZRFdmK6Cx+Zzr9faIp/TWikgOvwHAH4kWR0lpsmpTToY2ABAUKhnBoJNBgfIYhcj/KUi4pxsukDhmnQMm0yGV1qApEA0kUrmNa4ii7VfCVfOgNtbvQaLMVRdFo6UZ1vlI41BH0ilYX7OHUVTTV1DI45DnUNh0QIIrvwskvKoaW5lEnaUT1CYAgjC2Zq2q3uf844Xys1IAgMMgUYdwCr3Gs198q5dffQ0NQxXpShDvuw3DGQ/lkuakNWCJz8/M2rnH6XSszC/H5CWD59BhaQOJbEAit8kfHUMgI+BsGgck1lJfWEJtYSNzBsGNhUqCNZj2IdcBBhebaL3NakxXIiAR2lilrXW7KKSij6fLs5j6xArrW9fsgqXAsJoKHO3Eb4FEIh0T3++p94x6R7UjXlfViJdUNZwY+gI+EkiwAYkK5NlVA54FKAALpkJNXVk75GkVIqTKcfZ/3q3Yf1/PHMcj2jX6VWekvDWed+Jwh2OgAQWg09YitVvTTlhYa9Q0FCa2KmYArAhFp7GKAraF2Wh4LkBhwqnWPR2tB9093EVVzn1LL9zCnKvco73TVfuvs2AU7X0023/tMt41LYRpIpxOBkIqV5rh6mS4ZiqcUW63COQgB5ISBBkQWP2A++7hhyQ8EHNbn44XyePfIwCHkfI9nVTjVNNH0BJtK1y6Wp4OMDiiqla9hCt88LOwBT5+PL65yxWOrd03tJ9f+mTZHwQIuhmAwxpYxCZQwRs1ZRRiKYTMji/lrkO2QvPouYr2LlLH+9rV7vytmsRxQSKtIYRiHlfgBgp/Db6072Joa7LZmxbMZkAimop+Du3PLNhCFrqEFOh8KJX+dbUt8sSbMLY2iu9vUK4jbLJ6hZd8cXJaxH+sD+rDdF6bU0ctA2FULhFV7a+1pkrkHyaA+kAGKYY9nkUak8lz42sitDItQz36DVA69Yl0vraOSwFAlQegZDQwf0FnYuGyZbrs9ntQRh6gfVnG80gdeO9svp/ZBEjsQGcBSMQ0pEDfatB67NMS2M86Dr0fBzyiMY9DnsRzAMEd1CYOBzUKVJRZaB/i0TsEs3VrY+1upzW61OSx9scEbHxrd8BgKlFd5uCuZCnGr5lECJLv7R+gPRn1rurOw6Ju+MvHBQmbzzDJtYFFFotqDSRS2GydcOp47T7/NTWQcrQGU6RE/bAXnPqEAYSJsyrbWqSuGoUVM11A0QoSj/7PQcJtn4czKdoOVP5vAIkgDrQLFAJgC+1BIojOhPeZF8rrjDHacMIQ6hEULwGKIMDDH2OdcBNbuWkj2oNEBKrLcMK2gYXAYgJQZm7lPbejHv0JE5+nnptM+oDP6x+IlZyFtdQiNsMivJi/iGH+guy4tZPxGyDhzgTs8B/Piq490LjXIQwkdpr2wtVWRZi1g2i0bgot1w7pDdQFiKx6gKKezgCVe8/KBq2vbWYtXQm5fRAHmRanCZu4oqeQ74fUF2l1PahXV0vr0IRJHHRAIptIIWXxY5JyMYmUb+1OXreR7wESdVab8MClmjYoXY/lXJH9GkudVCKfOkYW37NWZhrLcgJrCvTS1Hkafwt5amWhimhZmrIyE0Ap3Z2soLAADTt/lOan5DOFyWQoBz+hNh55tr9yGwIoGiIM22FMgqs4IBDF8l5vaiwrAZS1dWg7SKN8GqoUTacifQdtzR0GFEciqzHOYRhpO5JQUKYDZrXkigyf8QdfWb2f9AUrf1Kt4NpG9CWFqC3zjgkSvtlsR2PXZ/757wMSb6kSy7rjMYkyUgMb87b5DGMTmedgaQ9YBP/3xdox8kU1YsHfGnb/RQckHDYBQNQOfuGwhuKIkrNVtu1SZJaQvvyPmcT/j0DCAMIPZuBPvcA9jEn4nnWxNsMiNv1rGB2OCxwWEcxzgzqilyCVOB5IGFAEMjNiFnm2vMezK4uI0YbM7nqXnrz5HQAC5S4t9OPFGmTXjvSaC6sXuUU8c93IJf6Pg4SrBmFg5Aprs1o0Ie923e9g1NyuvJbHZ3AYY6DI3qQDG1n1488ByGBxzdEgEUA9oIDvt3A4a5xBqTzYRV4Dq+Eb1gAqgER9npYAEn4c3kxamHkNtEcBiVxSleQqX9KURq3gH8W/qYzD700Xg5oHqUQetQ+rLQTW5POP1qI3p81Q73599MijD+mTTz5x4prrr9KIC4ZqXbIP3YYmmAH/sKQ95hqVURtJQTLYAYncHUEc9EBSAYxyUEoGAArrYUabALctLBXYWo/XJuKndLQXGTsSiMTDkd0E4PBY+s5kpdDtCNlRII8GFhazKs0BCcJAwrtmN/qLGiXsLDkmSERklMn3wZkqGQ1IjHwbkDg+k7C5jHzqEc4E6IBH0R1Yke8uZ1N4FgKmppFHg0TD8BcdkDCAsKhua5EeCyQs7fjfAYkjG8Nse5htEXOP/xuYRCBMIsB0DJ1IKQAE77MuOSo8T7vASTfW/WOwPE8ZRbpxHm1P9BIwijCAJYgW6PFAIhKQsN2h0WchGqOz4YDEaWO1CiOaVy55RjPS7eJixcjWWE86cezA1ZpipQcswosKZRJDWuj5HGXlblqex0o3/hMmcVQdgvc/bJ/fBhL13B4TJHKagqHXXHkb/aDx0dDrSvlwdd7KFTeogXYe6sRMQCCzHtFS/XZGrUPbDhyH3A4IXpA5fK+gcSO2Y6QMyLtNU7DUQIIOSGb9FuXXrwFIAAuGsFLopGyrqyPlIB1pxLqMuYp8wMO+V2BdDGoLYTg/beQgezHQsiUjTl9O/0DvfzRBr7/3tOat/ZoUwZeaQgy/qw1UYbLB7xpQV844dxrsAdbRBhLOf9dOmBCtzShs5LY1NuIe3AxQgNpM0QU1FlOANKBIdiTXmQBFDuwhG2Vl/s5EZSHisq5FLJ0KA7TN9fUAxE60GrvpmuzCzWof/y07FbqjBsVloaOVsKKltUKtaBkSUyz/cd+pfNR7qgUkas57HaB4sbUeQVQx5GU1iYp+tD37csVnYbCZxhT1fMiZAM1jj4aZ12azqDadhb/JZ1yr/RfjtN2WbrSyiZf4GkZBMdQBCjeptktgdVTKQSHzWEzCUobfqkn8ukZxNEi4rxm0++3FWP8bNQmbz7B6xB+tSZhprX9XBE9s3vIBKLyRTlt4ARjbAQxfZka2wx42/HOovEk5jEn4nUHrE6AwJmF1Cffaw7HuW0pitZAY/CTCzr6aTV9XwESu0pbTx+mT4Q/pC59UbeAi1j7ss90arZb39n2b7txm7JvLezrKJjOK2eFoIpp/lUr8ESNbSydsqMsZE2+b23DvXrgAwrWMx+of9W2CrVagsFFzZkGIDnk7QjjcQRwMjGCp9vuyzHYrV1u/hj3YrmWR4yNhpmaR2+DFYfeG1kfJs5FVd6BekLUTYRI5DRQWG71UCFBkstwmCJBYTp/XB1qfAUgUABIFdcxY1JNOADjBLM3dXMcod91uRdFNsDpCHq/Pc6Th1EXQR3jDDjxAV19GsK2YugfPw/JdMayFC+BnBfEz2XZOKuAHm7DfxY+6gZnNZsAcHHDgvymX/7Y8QCIH4EhmpiOsoUTb6/dqE8/fBFPyamhSSJOlC6ZpSHVaoHkwi7wdcSrYlaD8XSm8Pt3RPSTuzFfYzlLchxsAGiuAkrpQo1hH2mQgFU6dI57WaMYOs4cvAmDStdUjS1Fjv1L1yHdVM+ptUg32a7iKloBEzdAXHZAwgChlxV95nycpUFJU7PGgwyZyaSHmMXmZS/sv91w8I08Yg7s2TtMXvAoYPOvUKJrOe9kBCgOJuiHsFW1rkbr0FwYQxwOJHFtCDEiY+1SmFSHb1Rh+DRK/3lHqvrM0l23o7kDx/wVI+COU8oNJuADCwMEFEJ4AgW+nS7WRNMPSDV+Kl16kGn8OJEhHEFMFt4FEMG1YDyz8QgEO/9Ou07fsSn1l8kaYw0EuZAcAAmsEUM8itnCh2lJ/gM+RsVqmpbloWVfDC5AIh0mwYrRNH8FCX0cfcfwJzvbPcQcBu18P4LiHq/5gg1/OEh7b2uVs7gIc2sLar3a/gwFEURNiInQDsfgm2MHxYOIsoBHZ9M4UDmQgB9MfAKAoSDEwjMPk0bRH6+0/iInH9KYQvg+ANOF+7IBEsIIoJBpIeLcDiVb15DYKn4X8A+3S9toDFBCTYTE+gMR25QNGeRQ+k9FC+CFcsn+8bfw+UY2JgESDynfH8bva72s/k+U6dCL8OZwb+C/cDjKH0e5MbQxpA4lgQIJUaGcorU2Ag4JsAumFL++3BaseQ+6NtDP9+O9MQlJtCkkDiYKd8Q5AtEYKXzPctTtXqaywi9+Vp+CmUoBrpzY3GIUUQzgABf+6/gBHEH6N6VjnZyKoygQkNi1KUfxFn6r2PHwkLN0Y+ppTkzAWUYEoytXdKAMcSnqRCvTkKo9jdgHW+nnnmsSZwiVuzAYQ2WyRijnlIqUi/d075jWns2EgsWPkKw5QNJDKOEBhqUcbm3BXYh4uXrZjEnl0N7KRU5vz1B8DCbO1+78fJPxoe/rQbfBiFH07rUlPmIPFNuoQFt7cX/t3lvycPFI+FDC9ST/+DEiEwlCCGO6yjko0TCIQfcSmXtQz+HkhpIbTMcV57NWfNSOzhs8J6Sl2cpbC28XJo2G/E1ths1u5YFls57MewOc4BpCwke9WlaVLRPXrWYz2gqr2IOFiDS6waA8STW21h8P1B34eH2d+7iFar63hut8GEqFczc0tuoBfeCeHaD8f+GIEQ9GHQaIIkMggzw+BnnsCEisBgTDs4lM5rAU7t6lohzcgYR2K0CMgwWHK4NAXUKsohFEcAYnWn7O9bh8gweFs9AUkfByQMLaSaikLB34rWg17TmQD26KaGwGJ+DaQCFU+hcmEneGIqhq1yQ49/9ABdRWIUGhtAiSWRrUyiTAHLHKRXqfujKGegqN2I2wCFN/Aa3w53PHoIpKpPWTuSEHrkAw4YKDiBhI5e3OVvSdPqcitEylShiCoMqDZyB/Wcsm16Cg8AA3PpibSoCL0E5i6UmD1mB2vlNEfkQ68DUi8yaYuxsTPewWzmRfQMzyD8Ak/CdSWzvQmLc7iHuZIZanG/U6qkcMS4IxO4xiWGs/8AzsvbU7ghAu1G1HWzlEvAQ4vOSCx4zzcrtBfOEDhKmS6jZG7MwlrhR5JNwAjxx37bmVgdpuOPsGA4thMwroYFratnI3n1Ex+Kxwm4Yq25cRHm+v++RaopRuxbemGDXS1b4HaUJdd1V1tUF+u6N60Pb2oL2ynaOlJ+mCxjVRjK0zC88wxWvP3gdpKPcLrtFYW4W/pBouG/0i6YYzBAQnz1MQwx0Bicw/mQM66SEGnXq75TLI+fsfHmpJUdgQg+Ixssc9JY7O2NTXzeYE9kAtsp1jpxWMh2EjFkB+wp0dcww6DRHtAOKJnsC6E63lH2IZ7WmGbuCwOg0Tb/fYgwXFwQOGYIFG8I1gFMAQbhQ5meGoDALARRDPT10Jovn3PYRsc5LSdqDERI23fgSMvPCUEeXIah7UAgGgFCfOACHdAYgX/4T4AQSZdk6LGdSpC35BD3cH0GCENGRxUZM71AADqRiuaGkjYzyi0dmy9P/MkramEJwwhBNv13c07VLE7iUGvcCKSmkEQtQc8KGE/fnWkACgwt8CAQpvKqUsguaalmY/UOh+QcNgEkbkrTlGInXxA8c2WchD2/sEUJSO5+qfDkqwO0R4k8vZlK2cvqddugITXx7JQZjuAsNVoIvRxI++zhj/42p0IrZoaFbqnhNQtWeu+pijLiPieYW+qwvQRHGI7yJYW2JXdVJaO2QxybAOGwp74PKBWzLPt4KgPs9AIpOOtkEpxLIWx5CQ8DEL+cb4az8OcZgQWeDCIplFvOtFwXisAOSmHFTBpibr0F66ah6U0ZX1Ia6h9lNLlMM1EIZ2UPH6uHeosCqQZpoRkZaB7ZNHSc49c5/m/E0jJj3yf+gXve2Rruc1qwJCOExndqMPQTkxmytQiEaOZBCTQLrCItrmNtpkNlyzb8Z80IAVQ/fm38sUkxovi4naMYjxpZ25DJemBqnILGoiNp5+vlf9gIzn1CK+TRyuQtmfQGRzwNpAIRlgVzussrIsRaeYz3LrCmQS1NikRxqYviyDC92x+Hp2ONdx+POLpw6mtMc8tnCtjD4GoKQPoYATiKedPkdKHFYeBgEMokYA3ZZ5Zz7UDiWMPdLWChEV7aXX7dMNVX7D0oZY6g6tA6WISrY+3Gta0jw4GEhY23RjYCDVqwj8CVItn2Cmf6cgCAwFy/CIilQMaRdvTUHDtDiTZXIHTd/hxaP3cQCLqMEj4Nu7gfYNUTEGzuJHCZxOSaUAiFNq/tZF0wwEJ7NTpSOTRujS2YkBhbcxErOuDauucNCKQOsmu5p0wiWQOfnhr7KSDsTOKwxhPN6UCgNjnRBDgY7MZuRQ2C2EOhTsj+G8IdyIHkEiFKYTAJjyouWyGRWzBdtyf3yNsRxWeEHhFwBby2jGJwr2ZsijYk8H38MGwtAOw9MMlyP7oVgRdDUistzoMuWZAU5WCWeaz+r0NKh71oXYNoWAJSFS3gYQBhV3djT2Yo5TNbZhvZVbn26lFUIMwYxcAIhMRkYGEAUSys4CGD+SJFznbuKwuUcd7uoNEPdZ4rtqEY2jTDigsrSk/Bkjkt4GEHeb/X4FEmyz7j4DEdg61B23NzQYQzGgsO2Gwlv53f3n9P+T9BZScZdbujfN9Z+Z9h2FwHRgYYLCEeEIUD+6eoEGCJCHu7kLc3d096bS7u7u7e3eU/f/tu+rpVJqEwAzvOedb/8Xaq6qrq6qrQ9/Xc+1rX3vv2/FK3AhIKEDQ6OVNR6gyCW9Awp/JVI5AcTWQ8AOgXFiD6MT/p8MA1ORHPpMVMXkmNVWAOK5/H6TpgTU/c1GyRSBMwh+Q8Ac0gthDEl2vbsuzXPkvZRI2kLjoZVAnpnFjqjhpJk/Z7l8pFBg0LJCocNAeVKQsY4DN5QBCH7smD0qeAR1PABRUtDxCquFUWc/hUyYRBDjYmUS1H/l+FL0TzJ8AJA4DEoFqb1aAQPTMpuKQXX0UvwMVEkbI7+EfxA0gsIEEhwXNIR3dIhlbtT+ORie+52RAIgsRkrTAgISGph4eNJtFiR8lVjd0Cy+u9DaQiOOzKkMgYBKaSsRqCsF7nMTKeoLP7lrVgEkKFyi+hwyYRhZAkk3apJFZG0b1IlJCqD44c5CPkHbo/0APtcJW1aJNkD7Rd5GCnqB6RBaiZXZ9sgEICyQUKJLqGVeHSOlfxlAaWIn+bAWJA/wBOPFeHqp7pJTJ3u+3SP4TExh8a/NHlNpZRAWCpeoFChJazSigc1PNU+n3MtSFFCOVtutkrp4JXD0tkIjiyhTGH23Q9U9KFDlwY3dlD+gRDkxCQcLSJpRNNAcKFUgLHgYomjGJ/38ACWUSJ5RJABTHYBN7b+wgW//0MJO4nzDphmEQDiDhoyVQZmFcCSguxyR8dYL2Hc+JMwBxFPY3DVY2cOl+wzZPABInYd9eAIRu+U7i0p+p4+ZILeIZQZfQcAEN8AxNXWd47IypKigwaAnUAECTl8E2S8KxVKmeBgMiDiChjzmGpTNYjEFvrdTCPHYZBmGBxjU5HLZ4cntfrownuSIe4o89CD0giQOVVuNnP/zuklsVwCGK5cAibAIS2jsRzTDYdAMSAIkyCsqoybRh+6noqBoBhzYVcMmpOcHh5z0oTWYBBBGAhCdXcp3u60OqkECFJA2QySJyiFTeK54rfwgCpza76A6BmnN1bJ5ONOlDBqmDuQUEEihV6lBabzwQ+n4nyet8SZniqjMAigieFwhAhDaFKW0iVEYBFO6AoQvJmLrcThEBNHUF1RXyO6VKLjMhCmAV+Q1JkmMHiSagADhSKXfG1rChq7YcUGgE8AALRCkXmI8bjOZ4VJUc7b1CCjFSlbWgkgFAlKJJ6NVdQ8VFTTm0mqFhRuU/+jlWbACCYbNJAITOYbBAIpIrVCh/tAE3PiUB1z8jdT2GSU3nYVJ1BZDQtENBwgIKtX3b0o7/8yAx9db28smtj0i32+6TgTe1kL0cXiv9iKVfY9wtbeTj2x+VZ+54QPpd/7Ds5ep/2XTjdzCJk/RhKEic1HkRVD6c7ntONv3Xw3LoxnamBGq0iMuAhAUUChZXYxLelD/dYXyuTOg6hlYxD6D/vt9cOYZmpTs5vTjFkaQX2pdBhzhXdS072pq39DbvHNOnTp9lo/o5M6LOmnRtsYTm4qO+pim0euHwtRlv5xBWxcKUNu2phSNIlAASBQCNYzSBRB55eyzDXd2qym35E79MNIKktk9reTQHlpDD4c7R6gDinqdeJcmp/Cor6XGINIdaKw6qW2RSdUiqDqTKUCvOasbiKqsgkU31I4sqST5iYh7MIpo0xYtD7cRv5Y3hKpZGL0eQSEP7SKzzpvSZiGFLS6mUaM6BsIiH6SqmWikHnz2pVmdPsqujoh52QjlSqyqAU2SVliOjeD5sCFZhRSbPz6JikY6fIbCmAgZxzvwPVCOLZ0WN+NSWmhJmJilFDj8vF5CwmIR1m10PcABYKdyG1+VKYHWtEUAVKE5w1XBSVuPB3tQ3F0l+xxFoDj9IBbMkimAUNvu0beycsonUez4yIGEMVFQNtDlKmYSChDKJWEpryiKiyXNDbntKPK/rKj7XPyXV+CWquhCARE2nETAKtoK101Z0W5XDkUmYno4/ECRS7+9Fk9bF+IU+cQVNwpMpVB1uuVu+++RzWbloiTiv3WYMck889Jj8cEcrOcIV+PGb7pSBX/aVFfMWyJFl68z3W/3jfvnmpkd+qUn8Ckjopi133bSFlqCahKYbl4DE/c/Jmj89ILv++ricsAuXntoiTvgAGMokfPn3VpC4XMph5l3q5CvVJQAHDR80CdVClEmc4Gevv+91GfHqMFkanMb5okwOg0iGNTA+oqmz00yZIkwJEtAoOXdOCs+SGtjnWKrPQUVGZQXKLjRluESEtAODYzphzby0QMJKLZRNOAKEBQKaavwqSGRxkKJR492q67gSQpcRAGMQE9MQBy+CBCkDVmUFCQ+tfgASAdDzZMS5S0GCZixAwY/DplN9m4NEnh0ktMvSm0N9CiDxwisRWxkASKi2gSbBbXqNsglSDnwarvarfCX/eOkN2RxuvBK/AIkI0pZCcaqhy1MVYwMSTKLCGNUcJLLqokwakQETiMEWHqmABkjYSlFaoaiBWRVIWkMWoJR5WZDIaUg2IJGBPpGIkBmNnuEOSJwybALQ4d/Q41C+BD0zUwo6DDXbuaoAiRI7SBitwMyQ+NZUM9QXkcJ07EwEw0y6I9U8ZTEJBQllERpBt/QQ9+u7idcNT0vt0wiWmnI8McKARC0/p6nC8X8YJFIRYVPv720HEptwqQzhoZvuEO8tDBnqOfAS4bJ4/Brp9+Gncu9td0jUQSfJfP5HSUK4jb+HgbdcjYtmb5YBn3whP9z06KXC5a8xCQ6qKwBhCZfNQeIEawJX//lB2XVDGzl+SydTAvWgTdyABLqEz609iEtTjssxCW0pV4DwJc24FCR6ynbSj7mdv5OBq0+IN01boaQYORx+iz0oONTgg7BZovXKz2Db8+dZqKMgwX3TQ3EpSJSqrmB5HhyYw+VAQsHBCseSpt4vbpZeFDVjEcooFDg0rknCCxFFt6Mbn9wNjcCbAx5HT4OmGukqamoKQOkzAzEwmmqGG+Cg+VVIdSUsAR8B1Q8VNW1MAgMTMyYD0Bu8jNfirAOTAGhgJtkARTzv5Y9N2pmUw5QgK+Mwc+nP8yblICWBuWRwGwOAneJnKUOoPHdB0uuL+VyOIIEgSVqUgUip8yV9+UynVJfgSh5QU4ILMom0IPISJpGNDyIfbSOnnslRZngtBxxwOEy+eJx0y4nPHF3NsBys1qn1WbCJNJjERV1C2YSChDKMnIYEyQIsUmETPjAsdwbhOMGQXPidPNcnSWzXaVKITpBNH0ZFKyoPj9vSjWIMVFa3pgqX6ovQ/gy1YKfBIiwmEXcX+yVYBBPBCPvw28iPb+wqJ//SUY7/uaMUdcZdiXhZ1Xmk1D5BABLKIv5vYBI2kLCYBiVTQOKTOx6TZZNnSPoTX/2ispFM+fXdViwRXrJUdj/yKgBB6ZfqhgUSChSZU9dKxwcell2IiloKNdWNXwEJN5iXCwKigoQBimZM4hggsfLPD8iO61vJ4Zs6yElKoW43dbalHITXzXqL89LOJi6XbujAGjN3QgHidoxVDkziJLbwA3yGVczv+GHWTqwDFyQaJ6WOouM6ZqoRKjiqlmCYgj0qVEAkHEGiyjRbafWBQ0tYgKBfW2mEPqYA4qg9XGKM+hXNQRmFAQkAKx8AsqKQxzSu0VQjgvkIbrAIDw5tAGlEPDMc0+2H1gYSat3WOQtc2QEJtY+G0/SUAkikc6AtcVNBQisiATX0NPCc5iCRBfBoSpKMvhFUmQVI6Hs1UsZMN+Pj0jA96fctwIkjTfCiWuHJIVaQSKkvg2E4phsBkquagzGDseiXEq7qA26AhHdtvYRTqkypjb8EJHJqwymlRgIUkZLcwCwIwMAHDeEInXfKJvR3C6pm8hVW64T6HACCFIcSqGPKYYGEAoVGBmarcExZQfx8Lfu6KkuaDYB1nSEFuCEzGCNXwRj9ilZDjEZQrP4Ie9OVipbKJlLZVpV6Dx4FWESKphscDAskFCBCuar5sgvi+F/ayc5rHpP0Nl9KaaeBUtNlFNqEggTzM1s7mKrUoq2ahF0DKbanG4VGk9DW8Ysl0N8rXF4t3Uhh9F7KP5VB2MufgMSNf/mrZC1jDipejOblzxiWEd947XXi5e4hX7Jc2AKJ2LuZd0nKFc2/RTTTqyaNnyDfX//QRZC4bAlUR+KrgIhHQtMMwgIJLYGeBCxOcYCP3/+sLP7TfbL+r4/K/uvbMlMCUxWuS1MGBSA8b6IkCkhYbELTjuZMQudOmFCAcAAJF1IOJxUvGZK7/rY3pP+YdWhdCJQsQ9aeDGtQrcUSHMuRFRxYFRGtA67PaQICO3g0BwmLJTh6HBwBQu9fqXJhPa5g4AgQjvcBiSRAooKDpV2Z9eTXFdB0cvZLQMLPuBGjaJ925gAZkKgu5THofDOQyCRNCahld4ZxkDlqErCEK4BEhPaIkEao6UmfkwUoaSTCAvyrWdeHtgGLpzzUCEjYS6D227y6IEBM0xXSIT6Tt3FR0ncCvQurQTdh+Es2NmtLk8iti5CihigpINLOJAA8+RhY2P4N+1E94xi/mzefO0SBojZf0hszfwESuY0pLLhNbgplG0mkbHFUWTyUabEE12fCCUTLSVKIfyEBQbICO3Z1ywH0a/Q3Vuz8R79lGAwTqKhwZDLHMuOBTwGGd82BiOFwxGKiUpDQdCMcJhEESHgyEOXwnx/ij/seiWj7vpxjHF59p+FS+sQohtqMZHrVMCZbYdFmjWAlQ23KVTBlVkXpo+gfgEQxwqX2h1i7Q7NZ4pP5IIYqe2qQjMszAROXOeQOYZjBr0Tz5zd9bQcKT+ZR3nf7naJphQKEModkHS5jj8Mc3Db/QnNw8TRiZpLOu9SR+XZvhIqW6o/YvWSV9LzjQTPfMli7L8n7AzjwukzHj/BBI/BCI9BwwUB1il4NXSXoTO+G3tdbV6zabveiU9z3lIz/X3+Xsdc9JBuvbUub+BPidGtHDFWdxRdx2PMmZkqQdvhSLvXXUftEAFURx7AG5JoFPxr2ZcIeClKUrbc+8LwcoI9jUs/BNBOelyTs1vlaibCXNzXNUIBQrcECiuaH26ZVXOphUJAoMcxBWYXte4WwAA3LEHU1UGj+/eYgkcf7W3GNjmHTK6c7v4RPTS2lvUzMSNixmdykV/UcKhdZlBy1ASpULckIfS588kiqBzkIh1YKkWMqIX4cymD+QaoM6OhB1cObYyog/uYw620qKUkYwqIb1QVnDnUwlF9FxgyqLDazlAIFwMRjETgcfTjAkAPTHRdPupDOz7V5HwJhEmF8RmUXIeagBlICdePzufJ/wg/TVwwVCG3ayqbSkQfoFGDIKmyMZUs55dTTgGFjNmlJGQJmJb8XVQ7CGZDxAZUiETZT0EHSTquImUqkmFCQyIddWKGAkVKvPRup1L7L2I1aLL7DmPLdnspGlxFMgf7INGFV6bwHREt1W+Y90pdpUV9yQDEecQDTmCydcPc7ovsklF4rSMTSdhxNuhEKkwi4hX4DJigduvYhmfK/bhePlm+IdB0hDQiXZV1GM0OTbeWthzMjEzYBQDSBBABhQOIRQOJhpmr/FpBoYgE2NtCcOTT/+iJrsLMHC2Ds7xPGNGxlCqU/sYgJJuEIEHrfH0Hzzhtvlggff3np9geNHnE5kFiB2Pnhzf9i2xephgEJBQgdSmubhG0Nl9H2cG3msuzYljVbb1100Ax27VOP9JSB1/5d+vzX3bLqb+3FCS3i2G1UOm4DKGAQbrf++yDhyUJhN4Bi+4MvsrTnVZnQopdsicQPRMlTG7e0R0IZQqW9gapc0wYDGBcZxOWqEXqwbX6Gi2BgsYjfAhKWxqC3VwQJPocjQOj9a8LrcjjUZ8WdOow/FD2RISoZDF3JwmuQzeHL4eqeobMVKDMGQqfdyNtdiThYRT7OxnwOa549cmmkiqX64MOB08Pmo9N+q6HktQo2oZILiGiko0tE0uPgzVXXHZHPvxb7NhWHTK1EmJKlv4l0DrWu1QuA6ShIRGA6CePQJ/Ez9HPl2isXWaQlWabqES+hHGwvSrSntMrB7xRcW8l7JAISkSbNKGyIldzTfCYi53SyZDYygq4+m3JmOSYvdBR+kJPatdEmwmqYrIWImdyYIxmkHbnYs20MQpnExcgFMNLOJAMmNJjV01aeWihe326WQhq7KruNlCgOiy7VqbR3fVosIgfKryxCAUIjGadlrOUyZAxaDKPaI2hBVhbhCwU+9bcOsuOvD8nQP90im+/pIReeGyt1HUkzYBL1bREwGZFXRZm1mrSjqhV9HMok/g2QUEbhGL8AgWYg0vz5l37NlCt+r8dv+bsErN9lAEJBoHnce8Mt4uJ0Sobd1FISST+ag0TiiwPks3fel8k3t7ksSKg+oINlFCA87CBhNXRZ3Z9WJ6g2fR145Hn58ub75O1r75Z5N3WUgzd0lCO3tMaBCVDc3kWcsG//u0xCQcIdkNh7/4vYv1+WibCgwYtJtQCJAu2R4MqvguLFtME2qk6rG8xyuuQAm9QD5qF9Ffq6K7kiVYjUsIDAEQRK+FlMxzM/2woFK0fQKITR5F8hrgmry+OKi6uRAx2AmSMRj4CCRDbt0nqF1qt/JodQJ0T7YWpST4EnIKELaQo4+AVcyQv5foFe1Q1IhPJ+1Q4ggch3OZCAIShIqH7gX1tnA4k6mImmD3UBJjJgDYl4M8JIORQkQknmgnlvZR36uSyQUJagXgit1MTU5HDYcXMCEgpUvlQ8YnksGyZ0EST4TACERjaRAqOIR5vwp97kA1CoX0R99f7VjYZNxNXnwTiag8TFdEPfJ/0sIEH6kgwIucfniXfvVaQBE6QcJpGGmzL97t5c5TXVoFdD3Zamh+IL0gz6IDBRpULzNReP03FtmnIAElF36L5JJiDBIjz0SsfMg2X//aB8/ZdbZdINj0nDiwzYpcRa23GUnMX6XUt/SDVCaU2bQf8RSCTRWOYYyQy4/bVo/vwkfh9b2N+H32srh+6p1u2lcDgr/hAlHUMXEs8fNEp6PvucZPefKwl83xEkYlkeHLDrkLS9GaBBh7gck/DWDVwKEPbhMm4ObeEWOFhgoeCx/aHn5cM7HpHnb/inTL3tCdkJAB+7kQlVN7cWt9s6ARK2Kse/k24oSGjKcfhedIkbn5HFjN77nk3sYQjaqkloSmA5H21AcWWQ0MOuIOHYV3G5VMICCev2t4CEoyfiSgChj18TRD6uV3zdSBxSV081AF+AOYSRmJ+4+nNlz0Ls01V2vlzRtdLgTcqRSKOXgkM+VudCujMLSRUUJOJ4rnVIFXzSAJccvqeAk8fVX0P1jihKkF5XAQltskoj9YlGFKRYQhfmBTSTM2YAbRbsJhuAygUgLkYU5qo0CaKyoXVp1U68SHmi0FnSAaXcetIMxEoLIGwgQSnzND0buCjDsMb60zer4HJCXwvLCSIdiq6jJHo6E/bgyCQuBQkFm6xGnJqN0eLhny7+byyUMobNVHUfxUzLHyTxlnexU+OspE9DJ1orQOgUawWJtH9y5caKnQgtbw4SoSqIobZrA9KB69rIzL88JG/8+Sb56tp/SPWb0xlCM1Lq2w2Ts4/bfBJaBrVAQrUJTTE01VBGofcLH2KSNqClG8pz6NtQTcLGYugE5WDHU2H55aG/FDQu9/3Ef9AcRiSwxcq6b275nbQHQ+PH2x+XFzt3l5TNh6R4ynrJ+XyKlC7cJUc3bJOHbrlTXr3pn/LZK29K9s4Tkjt6maR/MoHdottl76r18q+bb5d96AJmpR8LhYN0GbDu6cQYZbwKuteTWZYWUDgOnPGgY1NBQwfQGPCgwWvLQ6/I67e3lu53tpKhdIWuvw4mcd3jiMOtadCi6QttQqscFlA4goWfcWNi27bPutTlwxoqmHoRChKugPshnb7N59zE18Ne6C+zjgSYK/mVQMKAhbIJS6BsEiovdmZeiUk4HvIiSqi/BhKsuzWfwzGtyDdpxs+XjWuUPRiQwEMeVkdZk94GFfqag0Qc3Y0+9HbowfOmVJoCSBQAEnnKJOjOLMQFmYuGoemBH45Hd20l58ClwDhy0AscQUL1DgMSaBK/xiQy62JMuhKLFlKF4BPJHnV/PBrhpACZMB1NIS4FCbZ/U9aMqC2ii5XDDuvxghGEoE1EI1CmNcabg5xHiuEY2TyeWZ+AHZwp2FWUgXmtfn4VQH1Ap+DaCno68iQbXeJiunERJPQxBQkFnCy0DpfjqRLw9AzKkxOksitmp3YDJetuRtHBJnQvRiFLdnTcvU00JOfX9XgOIBGnqj77GyLZVB0MSHjSfOTMUBQ1/oz4rwek63/dJG/+5e+S/9ZUqWg3XE7TG3K+xSCG7TLzEu1DQUJTDgUJBQgrjCZheje+MCChwqUNpJqBBFd+ZTW/JxQMbIAAS7CDg+0xW6NWAlfTBDaAr729k9z+1+vljhtukqfadZRrrrlGnr7pHzRHvWhKnjNvbis3/Pe1cgcaxRMtW5vvP3/jvbR2P9c0dOZyIGF2edpH1bnRd3GKfzOnm7vQ5fmEnKS0qSPsNPR7Lpiltjz0trxKGbTto09Lb25nkG5s/1sr8QKI/bXSgW/CAgkLKJrAwS5kXg0kTK8IsfeOnjKtVW/5esL63wQSVxMd1UfRPK4GEgoKCg5NQQpyqfbws+Tw/UtDH2OehH/tOQMSAYBERH0lugA5O2xART4FAK0eZFMRiOOg+lA9UCbhq1UL8v9CHs/XakF9lBQxECYPsTGOkqNf9WkmOV1AEL3AoU0EJBR0AiQfRqGRCWhEY23WK/Wvg4RWT3QTVqZUUwKNrmcMPylBYF0pj6tHI5qfGcNniLZHDE1fsQiRuZRh2QqubACQCARYouoLTSenljMdASLfAIaWMmEBCJ+RVEQC+DfxIr/x4Pf0oCXch8abKAxTaq7K1uc2q244Vjr0/onN0RJEi3i1phtPDJVGPAwVj/xACkFvBiKltYYvg+7KNLo+U2jqSuJw6WFSmh3799dMqhF+xwsSBEjoH+xxeg02/dej0vf//Ye0/MtN8vR//13iXxvPbIpBUv/Ij3L2X3gvGEhTzpwJBQgNFS8tBqEA0SRcAhA6RzOLdu9fggSf5XcChK1k6QAS9vtWSpGgjWq0u1sRD2AoKGxmVJwCg4YCoxVa+nTDoLSV72vnp0Y4Qq41mepyIKE7MxQEXPFRKAgoMChQ6Neagig4aOjXzpQ517A+oOfj78mDT74vT7V5Tfre+YTMv7GFHLsOJgGrcOH1aqyyfBOOQGFVOq4GElpyPchwmxP8P1xEReb7gYuoQFydSfynIJFPiqJLfazQFMcRIBQIlDXkkupYoWCQxeOXi2v8oNh+2pHGVTqiodK4EfOh5dpxWYDQl1MHrecQxlIB8ebgeWM6CiZNyMBLUcDhz7P7DopJDdTiHUf5VEHCDeBxBAlNW2wgoTbpUPJ80hcqEerK9K9pMGlChtEibMCkkcV7KhiomFoLSMTVnzaf1b++gnKpHmpMUYBCHp/XCp0mlYSlOoyeCl+aaXz5HIFaDsWIlYifIY1yZV5jRhNQ5JNG5J+2MYQcBsvE8bzQGn6O9qcALur38OX1kQibKYBEeiMiKGlHAc93DEeg2Ktj9DFSlbVnZF0nDvHjP0ojA2eS//mpxN3JAhpKjjrS3hEkEhkuk3C37bDEsGXb6BFcgQJvY3DKTZ3k0N/aytr/91/yyf97tzxywx3S9dp7JKjnCNrDh8uFlkNFHmWEXYfvDUioaGmJl2WPYd4yDIKdHrAKrW6YVAMWcWWQ+KWweDmx0fGxi4DA+j47g7A9BkAYFmGBBAuCGY1vgYMFEAqMjhEFMGj8VpDQdX0WGCgQWBOy9Va/1rBAQsFjCWP2unX8TAZuPizP9x4kbz30pIy8pYUxVzn/jZmXeCY87Q5MR6BQNqFl0EB+3tVA4gTPOYAfwxUWtIX/r19+Mt6AhGWP1jKmhqVJWOnG1UGC6gbM2jHyYQaXhs24ZYVO37ZCQSKXr7MBEytyeX1zJmEBhgGJAHrYE7g6p3G4cqHdhTgSi3AkFtmBIo+DH1lbYlxj/gBFBI7EdB4rwjvRVFYEUArQB+KZx+BPh6iyk2AOqcUk8ujGzDeBjoHImASTCKPyEKR9IHVnuFIXwgISDejYnkNps5b5EVRZVJeoPXeeA6z+93MSyM6NmLpMhE1YDz9PdQYrsk07dyrpTD5pQiMAQSkUvSWQ+2H1TP8mLVAmYR1wG6tQ4KCpi3Qig5JnFP0bwQCFr2FZ+jufZxZmIywJD0k9qQ4Ad/H1NrCwQCKwiGE5g3ZITqexeBeYINVJ7dKMwtfmLrwSsbdyiJiAnU2qob4IFSz1UMUDEgoQ2tQVyVyEIF17r/sfuOqpG3An9uE5/+sBef2/H5K7bn1QHr+zjRzrMlDqWg+TerpKKzBtNeDorGt9sbqh6YYjSBhNgqYya+iMmqhMusNnSGaRjqY86mFIgBn8WliswbptziRUV2kehiGZ2RAsDwY0Ln6tvhCYkx0UmsABj0gkEWGPMIRcHTZjNogzwj4Ij4TpxORqrYYm3bplpRTmVtkD+oMCg67vMyv8+LfU0XXHaOhayXi557p9LEdyy2VDVLp06fGZDLqxuxz+U3us7+3kwE2Piyfr/7wACm97T4fqEibl4L11WK5u8dJ1fzrr0p+9G6pLeOgW9VsJvC1O6vJkFaBuHT/GKsD+Hb+RFe7R6AVawbCVQ21xzlQmmioU9uEvql3oY80br7RScfG1tvuOlQujNziAgt5XEMi2Rya3GWgQjpF9GRah7MKkGwG1ZyWYQ5qIOKdt0Xk4CIsMUJBOcPjylE0gFIYDIv4cmCAU/1gOdCaegBIOsfEdNFA54ApeAP2Pp59BQcJLy4+OIAEzuAgSQViekziMetVmbwY/PwKHYyr6hSNI5PH+CkKqPdQBErENP5vBHAEAW2Rdvo1J8Dlz0QGags+vv0cczVlRHOogPrOChDbXBAB00QiUVwIJAxREPIxCmUMQYKSajRph9HfRpSlBiLvJDL0t5PMXYc9WcHAECbdMLO5fr8NpOVzqMFJV0HhV3naYlKETqF5QQfdnyF97SsIddHuyHi4FodDK5c1VFVodTs9BEH+IgUw58kGLOH5je9l4Y2sZ9+f75Wl8Ejfe2UIeuq+r7HuSTlC8EdW8bzGTqk63wDeBq9NiEQoSWgY1DAIm0QQSaBJNy3k05dGhMKQ8ChIpvyHV+HdBwhogY3wgdj+IcVT+GyARwL+RmpkUIHRvpy77tVIKwxioYGgoeFihjzsDHEeoXMx7+C158qkvZH9mqRwtqJEXBi6QN+5/VZZe21n2XYtV+/YO4qGLgxUo7GmHphwKEjokV4FC2YSNUdhYhRqqPPG0KEi4wwB1+IyzAopO0r7rTRnR8gvpu/Cwad5SkLhYjvx9INEcEC73dXOQsABCby8FCQUMBZBfphpNIKHDLoLrzjKRKRdhLgmQUAYBQNhBQu3LNpAoM1dUCySyfhNIoEkY4RIjkwNI5JFypNKKHQFIBAMSvoBE+BVBIsKIqHU0eMUBEgoQyiYiFCTQP3JhDnmn45uigBJkHmapFHSDeD5zKM+1QCKkhvZ2rNb5fM+RCTT3PSQBEjEGJAAIQDSQ1MMCicA6pm1h974SSLgnlYlzr2VSyGGt00lRHYYgKBKkACUARDUTrksf7yvhN7wkMbdDw7nCqNinoYcnmitlOL0GYfQMhOGNCCA3PnpDO1l+Qwv58c/3SCd8Ejf9q4P8s8UzsvnFMUziHmUG4ZZ2ACRaDvsFSDiyCQskctjtYdsyrpoEa/7uZ7WfNpYBFKnGDXlpNNco/giQML/rFQDCpBlXYRJ+2K11DZ831F+jOUi46F4NAEG1Ck1F9FbTETVSHWHQzMjH35H2L/eTMYf9ZZ5/suxKKZR+s9bKewina+kKPaJ7ODCvuSF8eiCAetqH0lhswnJh6q2ChvksWMEVJBQg3NEhXJig7cLP9eWznuR3HYOV/tsFB2gTx55NWOmBxSQK7ayheTnTYhJagbCFagq/HppOaFhgkc3P01CAuBxIZP0aSCgdj6hrJFfPY25CAlfSGCkm3cjloOn9nAZ2fXL1Da+rMqKhUvg4qgfZpCalVB+URRTx3CJecymT4LlcxZMoPSpI5NcHc7BCTSWkoIFhMDgXIxATNXXQq3wwpdhE0gTVQUy1RAMtxPRZwCbqz5/G1FQLM0A/4X3DqcSkc0XXz+wIEvp5NPVQgTIJfSGCg+5vZxKhMJxIXpfXkAFI8LlhAjawuAga+nV6Qw4+kCpKwtVoNTXm91agUT3EF0CNqyniZ+hrbFqGI5PwjC4U5zfnkVowpJbx+aUdBkoJZckys/sT1yMj6+qfGGSs0bF3sN8S226c0SJYZafj2dhtGU4OG4HjL5KGrmCuZoevbyPzr39E+vz5TmlNJ+S9XXtK+9c+lnlvjZeE7uOkAjCqBCgaHx8i9c2YhOW8tByXhawSzNdt5aYE+qlpT88AJNLMyDxd7MuuTgDDMUwa4hD/KUhY4HA5BvFb0w0FCWUSpsGKUCBQ/cEyU2m5U0ufCg4GIGAAmoao4/LQrU/ID63fkme+niJD9/rKouB0k3LvT86R1x97Wub/VysETLwSODFdmFrlzvo/BQmdXmWxCavSobc66s7njqcNQJig4csDkHBDeFaQ8OazHCfNmti2j3w6bXsz7UBTinOXpBS/8CzQdOXYfJWHrpFDZDtEc8Exh0PvGNmwF41MHtdQ9uAYlwcJW7XjGgWJaA5qGgcjB9pe0BglJRy0HA5+DgdJ0w0DEvUss+GqbECirtiIfKVoFnooi68IEucAiUzDBBxBIg+QyCGvj+R9FCT0MwQyH1KFxeYgUUz1RLWOhvMNktrAWkGE0xBAIrSuDjZiA7ZLQSIOYEng8RRckgV4HNAlMGFpBAMSMaQLebSBF+FnKARILgcS+fxuuYBADAJpKGKuvk5Bwpc/pEBAJ6q2CsDKpuRJekLZswAx09IkvENJN16cSc+EWqOZ48AVvoT1fuWm4YpyJKPqdDuX7vPMo6dD2UQkg1Sj2auhByQc1T+MK1I4LksFiQCU9gPXtZIFN7eQLyh7PnrzY9LurV7y6fhJMvbT6RL+2iymXg2WWobMnGZLWJ3et4dVCnUEiiLT4GXzSeQCEjmARJZpUf/AbADPpNqiFRcrLIZhpSMKFldjFlfSJKx049fAwQKJCCzpGuH2CKUkHMymLBM6y5IhMBZIqE/C0ZZtnJfs3FCvhNEq0BLcSBWMJoEn4gCt4f1bvyG9Ji6VA+nFDFBmnSUMdaN3iPTv9Lqs/tNjRrw8wSRtFY3dmaatS3scgcLWTm4LHVjjdRupDQDhhRbhRWXGA5+EF59Z0w1PdIlj7Asd89B78sm4jVKICF/EVd2Kgp+vDhKODVe5VwEIR8CwgMIRIBQk0gAJDQsoDHA0iybh0oAEV0xtZMpXbYHDoyCRi8HoIkikG5AI5JCE1J2GxgMSXI3LqCooiyjmucWkKb9kEjaQyNWeCYChqCGMADAaMWkhEobDSAIAhwDj9jwLSGQAOtHmOSYAoRJAqogZEI2ARPrpmktBAnFSS5cF+BwsoCgi/dAwV3ks0nHmc18KEgU4KJVJXGQAlzZs6eOFRHxDBRWfCgRWdBMDEswkBCjD1MUJQKkLM1tTHQeQ8PRivuWz06X8YfZ1YpzKa8dS4LbYo3XIjC7zRThUkChqocaqrwzdj7jtJQm75QUJubWnKXsG88cWiMsyQBV2rmZ7/tpSFjPB6ftr75WWtzwubd74RCZvXiv9v/1JvD9cIPmPU0F5rL/Us/ynGu1DwcEKS59QoDAiJkyiECaRD0jkUQbNZfJ1Nm3d2bAJEwy9yWQidsb9H7Dlm6G8hMUyUhE3U/4AkGguUl7u618DiSBAwg8gdQQJy0xl9W9oqqGahAEHxEcN9UwcJY3Ye0N7GdTyFflq2nIYKamuPcYt3iRfMxVrD56JQ+gSxwCJkzczawKh053dHBZQGP+EvaVc7yt4eDJ/QgFCUw4FCU9Awv1mxvrDbpzv7iYH+P44htD8MG6z5J89DUCcb4pfB4lL27fV2/Br5corMYpLWMRlQCKdx1IdQgGjCSRUtIxvKEWP0KsqWoSyAm2A4uBrE1Q+8xISEDVDueKrcBdZWw2zyOFqnG5AwgAEzytVLQNPQyIj35TWq8AYCjonYnzSAS22g68dmHgaYCsqkMbV5MMK6gEJFSPPAT6FPM4BVXYCQKiAWqzpDPdPn6/nM3FgqTqEwGY0YihzZgNW2lNRyEHVKOb1tkjh90ilbFlMVYNZmnyWQCIcJpDGwc/kgBfa0wwFBMco4rWFhLKr5MZCmFYtQEOVwzCJs/xsTVuqALUS2EoaP18FTPQc4tShbAl6cqqUP/gtHoWvJas1xim2hBfpkhx6NfKYaWmu4mgC2Q99YotHPzaahO9fe0gIU6d8YBCuXMGcb2ovxzD4bPvLo7Lsb4/JqL/+S9rTW/Dwcx/IKqf98mm/eXLq06WSg5HqDCXQSuZo6lQqLYFeLlSfKKX7tJjPVYTrsoDPkQ+byKXKkftgL+Ij2MVHlEY/NJEJUGhkABQaOsU71S5wOrKJ5unH1ZjEvwMSzasb/joUWKdD2SdWNwcJ1SR0tZ+ChAvCo4Z6JwxIIAQPeuQV+Xj0QsYfNPJ3B8ME+D8fPpuxeu1kFp22m7BoH6CF/NjNlEMBCjfYhBm7T/nUCJkOHgoLJCwmYdKN22AxN/dEvHxGDt7UCuDpIDPue00GD1tPmlwrxefPARJMoSJsIHG+KeW4NN1QP8OF3+xpsA52JmmChgqSGnroFQisSIVFpBCpaBQaKXwvmXTECn2evt6kG+FK2xkBr27BApqeFCgKOPR6+Iv0Co32EAMwaBUiBAdiJJZnm9cgpYlJKKgYkKhjMC6HK5J/8ECjG+jBLzMHWel9MeCgzy3gfgFpQmp1LuVUzfkZEsPBi6EakUUJUr9nq7Bw0JUZ8JozF2ql5DQHHqofrAEQKVBk8dlzacAqBBhUYyjhczlGJmlBdEMZz1U2QHWGJrEYJhLHny408yv1NUX87sWnASR7mMeIfAAtT7s7STmC0CIC+X30c+ptIH9YYbCgZJ2JCVAoo0imhHtwfYyE9ZgqNQ/BIDiEaY+z+Bcbdj427AIAokgPKENv1Rqd8zBeBYaSWPMV1EwVxWIX75u60UfQniseE53/+2HZwASlVdc+Kj9R4Xjm793koe7vyqpTB6TX0CVy/Os1kt1ysPz82CDSGqoZLCVuDhCO5qpy2tRLYTQlOD+LSDsKAat8BMx89m/YopfkMF4/m8iCWWQpUNhTkQx6OBQomqcc/ztAormZKpB5Dbrp+0ogYTEJo0U4lEBPwAhMutHiLXmVPpFtoSmyNzZHQooqZOF+Z3nhoael/82tZALO1j04XI8AEkdhHjp63w1twh0RU8uipjRqZxMWSHigIylQqB7hfuszcvJatoRpz82dHRid110W/vMN+fGbxeKcmgdAnEWbaB5XbrJyBI4cFR8dUwU7IFjAoLeOqYMe+DQeUyBIogdKQ8HAun+5W2UVmoqo6eqa6LoaDn026UWsydGLOTBFBiQ4qAYkMv4DkLjAFOBy0pZM3k+1iyiu8MpUFCR0Y9blQCLX5Pi/BIk6KW0OEgCFBRLKHJRBlHHrGNn8bjEMq9EDrQJkEGxApxLHNuRfFSSK+LyFGKhSYSOh9awkRN8wJVEDEsooztLToswqH5BQHSReDs5i8E63WRiohpilOylabjQMAsYAIKgOoJHFIUzl0GnJMeV+9Se8bSob8dT/w3TZLTnw4Wtbys7/535ZxwSlhVzZxmJp7vbAi3JH63dk4PJ1MmnjATn27QYpfWionOPnlVAK1clUFihYqYYFGhdnTNDP8SipD1OxlN0U8Hls8bGJHKzaOaRB2WgVqldk0VtigMICCWUTgEWSOkUd3JY285St/+RyPommHRrNPBGXTzdeRJMgdJ6GBt6IMCKUCGFuQxD/RgYkTOmR1EN1CfVMGBGTg4r2oItyXCh3ut7ZDd8CbIKDfoJ/130c9q9bMS1r8lpZ6RsmK/yjJbiYWaX5mTJm0Qb58PneMvyeJ2TLfz8iR29ujzbBvAkG5jrfghMTJqImK2+G0lgph2O6YZVAnW96EgaiS4EACwxVh2A1G+gG7ff2aIkurfidIGE7rLlUPzS0jHmJ8Gi/6v+PgUQsV+X001mXgEQxV0UDElpedACJUGzWajTSXPy3MQmqGwYkMjjgzUGCCgRt3xH0eVhMIprPkg0zMOzhEiYRD5NQkCjCT4H3AQ1FmUQohzSLw65MwqQXl2ES2TCJhMZSSp91hg2EcsDD0VWiYBfZaBZFaCNXYhJF6BaFOnyXlCMC0TSkoRa35znzPhoKEnE0nCVh2TbdpJR13YcelYqucyhLjoCi92H8/fsScwsH51aWy7B9OukunYYNKNyNjZkpVOq0jLd3fYapYn97Zwnk6qeNXUH8MbrQcLSZK9vIm1vKa9c/Lv+k/fiWNr2l9/QVstPfR47+sEmq78NE1Wao8WJUNQMJR8BwnDFRwgAa7eMo/Bf6hO7/MPGZ0Sl0UpZuNc+6XxcG9TKzN62UI43yqJqvdCSddoZaU6Qsd6U6LONp9VaQMIYpwrr/20HiZUqgLzRFBE1TEQy2DaNZKgTDUjAsIhCAMN4EDqEVWmHwvp2yJyKiD2DgcUcXxtYxMv/uzkyqIgCJ43xvJwzgi1Yfysh1W8QrL1Q888JM924if3PuWcHyyYDxMuCeJ2XLjY/LQf7Nj/2VTV/XE7SSO+m8CdiE701oEFbKgZvTqm4om1CfhMstto1hHoy0O3Yv272oWB285XkZ0J1Us7EKt2QDZVC0iQv2MMzi3GXbtbWM2dwNaQABAdNEM+bQXID8j5lEnF20dGQSF2m3ggQLdUk3wkgJQnVOnwEJtTVfJt2AbidgZLKlG+T/XLUdQaKUaVAldiahbCUbATGG1u8grvIhWLNVY1BmUPwLkEgAJOql7HQBOgamLg5qOAc0gkhppMPzjNWdSZrA53KMXEAimSpHfD3NW+gqChDh9IBENNbxOIiuqdAV0g0r7chCm4hFx4hEBA0izVBfiYKE3mpE4J3IBqh8Issl5IO1Utp1qlR2H2ncjSn/+JTpUnRXMsYskkWyETfwx359T4m4iSnYzBqIueMVKhs4C2/rydwIjDdc8dTA43EdvQd/ac1otZay9I428tVtLeXJO9vLXY+9Kh0+HS2zDjvJ8ZgQOTh8pxTePxihEncnXaCOoGDdt0RMxxkTF0GC1OdfyiY00CiMZdtm2zZA8X8YJAxAEOF2gFCQ0G1ahkVoCRSQ0AOqwOAYvmrNvrOrDSQICySO8bztiIjfPN5LflgwTzyyN4tvPpG7XXxyd8uUfRule+v3YG3MwLzhUdl07SOyj5TvBIBx8jaG08DmFBz8bmb+pb2VXEug+jmsdEM1CaNLUIHxvo0pWADFKYTMo7f0lAGt3xWXJLS8C5XoEY0wikbua6iYedbOMC5OhVKhUv0OzQXJJoAAJIzeQPrgGM2BQtMN1R6SGduvkUJ1xbp/uVt9blO6kWhES8Q/h3SjWAXAJiahIEFVgQMZBkjE1JVI1mk9lEm/1CQcQQJQUU0iiSu2xSQUJErJ84tJNxQkcmAB0UzD0rKillaj0SQyLwcSgIYBiTN5CKNlEoA9OxKNRKM5SGjK5Bh5gERaYz5aSalEcZij+Dmh9bCQRgbsoDUUIcJeDSRy+V1TYU+qr0TU2YAmGKBSVqKhY/VCyqvEcwn7PZ6aK4VdR0t+Dx38wpg6JlCl6H6N+7k634sn4V7SDGZZJmGiiv87U6iYXGQDCTo+yWN9aObSIayuN3SRAyjsy//rPhl168Py5n3t5fFHnpZ/PvWpzD5yTA7Eh0tQbrRsm3JYkh+hRVzt2MySuBxIXKpJ2AbROIJEIbMtbIFuQnqkC4O0AcwABSXS/1NM4nIAEYyLUWdNWizCkT0oi9DQx3w5uB53Udm4CzZxJ2VM3dRFFeII398CgHzT5lP5Zu44OZ48Vo4mjpJjiRPFKW2WTDmwVNo/9KZ8/9+dZNZfH5SNzJc4dEtbOcmukKNUPk7eghMTAdT3hm5m1oSGVQL1gS1oGJDQFn9MVd63MUqPr135+uitz8uPD7wkg5fvY2x+qRSdrZPic/WGVZQoqzh/xoiZarJybNvWMubvAYk0NIdfgoQKlBcAhnMmUqiuWPcvd6vP1ffIBUyuSSLf1hmNWkIsRLg0LEI1AQ6GmoxycGLGmCswnZAARQIGJW2Q0u+VaX+H6hewAxUui6HbidB3ZRKa/0cBFAoSuTy/vDFSKugWtUCiWOc6wCTia2oMbQ8jfYgGjDIbCmzphl08tEqaNpDQCdYl5pBHqTEKtpLcUGVmPaid2pQum4FEPj8783Q2h7yAsiXj+ah06O8SxsFOJH3I0XIoqYL53fmdNS7+bJuAqf82ZrAMny2BTtlo9AkFhxCAQsEiquGc7IirkL0frZN6Uo1cBtQmdexD3s8k7Pv7SCLehDw2huf/A4cjIJFOJN/9Hs1epBp/h5b/nV2XMIqQ27lCkmp4sj3c+UYW2pIHT2UO48c33CvdW/SQB3q8Jy8NmiVBxaniV8hyoIpEWTbPSYJa02WKeauuwy+ZhLIHa5yd5b68GkjokFwLJHLQKGxswlbl+E/SDUcr9q9XOPBIODCIUDuLcNzHac2XVECwgMKAA1d0Y9c2VJ9+jbv4tyTVsIEEHgnAYyPeiU+e+EKGbfhR9sV9I/sTvpKDid/K0ZT+TBUbIsMWzZS3AJIpGNhW3tRadpJyHLiupRxGFzp+Y1txxYnpBdNzV9u2iphmfyjgZAcJ3Qmq4aVDeHUPqf32ILrJIDSTPsNX0khZCEhQ5WDplA0oLCah4uWlvRe/ByR02bCGxSossLABBIKlPVK0kuHwdfP7+v0mkEhr1OoA6YPqEByQQr09QzmRcWw5jVmShugXY+rItkOvh1RBohiQKKU6UAqglFGNKOO2BF1AQSdK9xriK3AECdUkKgEGAyYmEvE4sGWL9CWeMlQM1udYmr1SObi5p6lWNAGW7eAqSJSfzSW1yMD7UMkVneoG/oc4wCiRVCBbvQp8dgtUrNtC1VVMKzgzBnldjOoRMBetjcdQ2UmBYeSczpM8fmcLJMytQ7VDP0u+jrrTMXWNjM9D34jV/hE1l9kZxdG8epn7AtOxW4+XbKoMMS0RKRlum0NTVSYNWGWPsrWLXZyFiJl6pc4k30+97yNJRJ+IY2NXzF2vM8uS1nDs2F7kuy6UQfcAEmP+153y1s0PSMfOr8q7ExbJx7M2wGiqJaIiF5BIlWlLXMWZkfplgEQjbenV/KzmwqWCg2PY+jlsmoTRJZoxieYgoUCRTXlUgSJdHZnNNImLI+m0A9SmSTQPR43CsYfjsn0bTJ8KI63Q0PTC0iEUJKzOy+a3li5hgYe3eiQQL0+RcrghXGr58hTekz2A8HrMVu8/9Y0sdv9Y1oV8Kgu9v5F9CR/KweT35UDSO7Il/EPp9cZ3Mv66R2XVLfhUsMUf/lsbqhyt8U60wWhFE9h1HcSFcGM4sY7id4f9ud9CyoNXQofP+LFV3PO+F+QkQrPLAy+LC+augw++IOMAiQHfzJcUlnEXnuPMnC8m7WgwaUaBdnJyOB1ZRD7phJqnHA1UyiouSTe0lAk7MGEHCevQW96HZBhK4jm8SPbQikYiz7Uijq9j+NlWxNvTFxVJr8mmxKduQetQlJyJl5KziZIPSGSRZydDyWNVAwAkYrh6pgMChQyGVZAo4TBdBIkEAxLJDSVNIBGNJpGMcKkgdDmQ0IaqTIxZiYyviyWViUMYTW44LVmkFfmMgjMeDPthtYFEDvsTkw07iTLaALM2AaN4PAs656EJJKgyaGXGikLeQ81VGXyWOHYtRqMjKIApI0iEiWQhTOYABMoazO8FIDiChAUa+fzb5CDypjdW83Nt79GUdsBuXPclS/LzP0kFMyfLu6tGwNCXdkOlmHbuKtrFyxmAq34JHaNvgIJOUAUKnfSkg1qiaBHXcXU+N/SQk3/tJFuvbSETrr1fvmvfU3q80kd+WHNA3pm8DnA6I96FBRJUkCHj13vIoWeYK0GXaW1H7Nl0mjqWQJVFKEA4to//fwUkHAFCxUrVISxvxJVAokmjgC1oQ5eOoXMl9BA7oSPsoktzNaPu33q2r6z0e0/WBn8kcz2/lJ2xbwMUr8re+Jdld9yr8kWfcTL0mn/Kesql+2jTP3Yt8y9vBhiocLhR4dASqLIIDQUJN6odChJu/AxnQN4JNngIS/c2nn8QFnOS0utexNAFmK3GMywoIGO3JJQdZ09NEJPRYPI/F9CT0UivxVnun2sKBQk1T/1ekGhe1kwEJOIAoqYAFBQYrIgGFKIcIpHvKRuxg0Q6B+jilbOEw1lylivnGQ7V6VzGulVB01WE5BBDq9Mbi+wgoZ6EREBCWYQtLgsSjeWGeVweJNLsIFHbBBIpBiQoT+qV3Ri19Apv0ySUSdhAQvUFQALPQyz9FCq+ZnG4dbitGqocAaIIgLgIEmWAgrolAQgAJprfKR4RM6ux2KQTxoT1qyDBAB07SCTw2miYTxivD0MjCQV43PMY6ttrJbMmJ0hDt1FSysj7ImZQljN/sqaFrt7Do9CC/g3mXBbil9ApVWaEHf6EdMxMibgZdUJ20E00B13XhaG3dH7+9z/lowe7SudX+8rgraek5zB1CZ6TI+mF4pmdJXOP+MmRt3+CwQyR8tbf0WXarym9UICwwKG5ePl/O5OwAKKpmmGVPO3mqeYgYYmYVnVDW7bVTHXqNg4xRig9xCdu6i67EBNX39dT3n2mryw89Ynsj35Pdke/IzujX5VdsS/JjpjnZYnHRzLo40ky4X89KtvQMY7d0Fmc/9oeYfIJ0hZKoBx4xx4Os4Xcnm6YJi/Tu4HTEuayHY/Fnj+3liP/q6Vs/UtLWfuXbjIGx+viE8vFN22+RBbukbDiU8xrYY3EeSqBP9cQVU2RKw30aJwmzhE0aQEav4VJ/KEgoctl9BCV6CHX0MN5xgIJqHVjjQGJCA5CXMNZgKPQ5qfgsOpzDaigS+hrtQyZouVGDlAwqYBhEgoSaAZlZ2Kliqu7ARMTSuEzqWYUAUR2kODQJTc0cBAxOl0h3dBJUpkNhbhAETqVSbAKScErpbEEAEm/+Do7AynR303TJz5zLq9LbWSZMBucYwAXjQTG9Kc1MpELdpQPo9Ix+UX2362JTdhBNJ9/FwWJbKos6aRhyWgv8TCKWH5f1SgCWDTk228nzVYTcT+ygq/TaFq4R9MqTk8F1ulybfjSDV7swtANXjrrUqdUZT/CLtBHmC9Bz0QqdF4HrQTAKE7yh72M2QZv4ADs1P1jGbT5pHy94rABiQMpJexKrZN1AfFytM9yyW81WPJb9gEoLgUJBQft5bD6OKro8VBDVQmCahGpj8bvTjfQJhxLoI4TsM3mrT8g3WjOIqzx+U3mqWZgYdMh6JvgsKpF2oAElQwFCS19umLJPn5zd9lBw9Xq+1+Q95/+VmYf+k6OxfaSAzEfyI6oV2R79AuyxPt9+XzgEul7zyuy7b4XZb8Oq6GPRmdHePA+HnaQ8AIoTGeo9m0ARt7oIR6kiqYEyq27aRmHyejIf1Imb5yah3BuHr7+eRnxl9dk7LY56CBD5XDSOHFKnSEu6XNZkM3/2+qTrJs43hThVc5U1oIk+WwKAEFaLecvCxLpDKy1BZvuiBRcmo7xHzGJPMp/hVyxLZAw1PoM4/LJ/TNO5xuQiOGKbQOJ0+YxoxcYgCA1IUrRAkp5nxJES0eQ0Nc5gkQ1B7ac5+lzS7ly55POZCMGJlNaVG0hjmpFMlf6HA78lUCiEFair0lCeNRDHtsgJpLp68g4i1sTBmQDL1uUasCM9ODnIV6mAxKJgIQBFyKB16bw2nR0EO3B0J/r+HqbkGtjWvn8u+Sc0RF22Qbc0qh0JMIk4gGaMOJkap24vbNIcjoyto75lo1tJtChyYKejmPN0JlyUo6yx9ji9RidoY/2N0t886h8ZNLolf4oqccjn0ryQ+zfeIQlOQxFCbsBlfy652U2zr23HnlNeo2eL9tistm1SsmYvaM6X8O/tE72j9oq8cyLyHm8D0N3vye9YEGxPXSMf1UrTTfsAYiUtfiGz/C1CZvr8oum0OqGrh60NYDR24FtvLkmoc1fqQ8AFPZFO5ZjVFvM1TcRr0N0HCIWL4hjxNh3fFrt4o6t4WbQDJ2wllip1QzVIoL+wSIeu8PSdH7am7rUPGXG6XP4HZu5PG5lIpRO9WLIjPNttH3fAkhwqHfQ07Hin8/JS89/I/NPDZa9Ud+LU8oXsivmY+m/eIx8+dyXMpvlPUd4T51gpSzEk/cwbAGNQ8MLncNLb0lndJaFNa+iaY6m9o1g6HLmc5/A3+HGhLFjd/aQPfd2ZwnQ0zLxLz1ls39f2ZPQV/YnDQAoBsihxB8RTWfIidTZcow4njrHxIm0heJTtEWCyp0k7QLOXnaQZwEUzTWJiwNkbKXLPxQk8tVhqYfdusJzeEs4aM1BQofQxgMSmYCEHrjLggRXee2LUCYRZq7wCCr0WyhjUCbRHCQKFCTQA1IaWNILK4gnx7eBRLkBIotxKOs4S7pRSXWjCPdmjgILn8WkGuxX1Eg+zUg9QKLwFyCBbuIAEpkIo8mNNKkBDhqJChKARsbpcgMQzUHCMCsHkMgFJFTQVaDKQNNI5fMm2kHiWGiR7GN5b3mnSdLQZYKcaUsbd8dJsInxlCiZKcHcyUIqEYVc9YtIPwoREHVRTy6pRwaVkAwOaA4NV8mMmI9+gFkTD7wp4Ryw/fe9KcP+9Yq82fl96fLqEJl2JFBCGPsXxdo47+JaWT6eXZOAQDGHu5J0RpmCFQoWChRNwUyL/y+ChGESDpOoLHCwZkVY1mvTq4FZ6hSH9ziH9Shl0BPs0TiOy/IwDGMbjGM5IPDsU9/K5APDZL3/MPlm/nTp/e4IGfrYe7IUsNlP2fT4HR2NndtDS5y8l4m7sHgzs9IFbUFbzhUcLJDwsAbt6jQsQjeImclUVGZcqVod4bl77+4hR65/Vmbe874sd/9Utsd+JLviP0EH+RAd5CPZHfO97IntL4eShxLDTRxPHyOnsmeKR8FK1lh6UpGAfZN+/F6QSEKTiEeTsMJRj9D7v6pJqD1ac3jVF0xYIIHin8UVXel/jO4xJHVIwYCUjeegyFxtCb0lSu0HWpukMkk34hsZe8/hSwIk0jEs6dW/kpSkAsZSxq0tlH3orMgcgIVdGrqdywid5F7Q/0LasPV9rVCQqEKTKCEtKMDclMRsCXPQAYh41qclN56TjDOlvC6L56j46BipMAH1TyhbKOb3YBkQIKMsQkEi8TTO0NP1BrCMhRzGcOnrbalVEY8XEspWcimrZpEWZfBvkgKAxiKg7joaKwfbM96++zQAYoSc6QCDYCBuWYdxdGcOk1LMTgV0ahYyzq6Y9KNUt4yz+q+A9COLakOGrv17+GMJfvB1cb6fq+ADDC/5V085/MALsvyBnrQa95RvO3wqL/QeI8v8SDMyy8Ult1rGT9wnJxmTV/HA11L9cF/YyndNoWBxCbP4PwAScTSvOUbsv8EkLPOUTqLSITPWnAg9qI79GaYtnDj+9x5ymAVGh+7ujtsRXYFU4zCr+7ajFyzn6v7U031l2KZh8so3Y6T3k5/LeKoPe9SpCePwu6UVXaadYA+2HZ++9ltv/BmujO0/ed9z4nSvzSzlSXiQ5rgTbvZw4TNqnICNHIdNOPEzD8I6dpGi7LmpJ5vGB8oc9JAN0S/LxhjSnLiXZWv8q8Q7si3+fdmZ+AXxtexK+kb2pHxHajmM/9cT5FTOEvEs2oSpL1hiOTtxZ1gtqXGeVFvOSIawoBvhU1lFOuKnGqhMoGOkkIokUf3QSKZVPeEs542ItUcMtzGYrGI1tK+D16XrSDutbuSbrk8FCb1y66G3Mwny7iwqGylUNmIBiUTU+3RSDwUJc5U3wXMJTR0MHTe7J4okEaNSEocvFZDIVguqggTlz3IMW2VYna0oN2VXG/tI4KAlGJA4z1VaQSLNvG8ZYKShIFF9LpfHtLJC0xVXfj3gCU0gwS9F1aGAq3wJAHOlKAQEMgG/JIBIP6O+R+wZ/mHOqChbB6PAXIW2cenrLf3FlsIUEQoU+bCKPEAwA3aSxL/REY9sOfDCVKl7aqacb6Mr+EZR6Rgv1e3HowmMYEIVcy51UhUaga7jqwAkKlvCLqg+ZHCYk1p+JS7YroNewv04bpZUz1sqldPmSdGwqRL/5TDZ/9R7MuXB56V3l4/kWYS1tUFpbEI7J98O3SDHWcxT8QiAAEhop6cVzUGiAvH0fzeT+EX6YW0ps0+n+i3phqlqwAIMQDhQfAsg9FbDgIZWNe6isYpmOBuT6IFjErC48WnZSRqyEo3g5R4fyIuffSxvtX1BRt3fWZbc20ZW3fqAbLvxAdKUNqQ2pBYcdD8OeACvCST8aeP31D2frBh0xmqtIOEIEK6AhAUQzrSIH7n7KTnJZz6BvrQfpnGA+RarcV2OfmGkzHJ/V1ZGPSWrop+WNTE9ZW3sC/Z4UdbHvU98JBvie8nGhN4ARx/ZnfK97EsbLgcyRsuBrIVyOHcd8zm3ytG8neJS5CyRjEyIIt2PP0sazLbRTPaWpyN06kHXSEP4TKb8aTNO8XfP/YSzpKznbBFzlnN+ljQckNDyZ6q+zm77vqaoSY/Qq7bt0Jec5QD8TpDQw1PAVVZBIul0A1d2PhiRc7qK9800oqWCxKXx+0GiDK1EQSf5zL8HEkUqPKInJHG4/12QUGG3gDKxAkXBaW0XrwJMRQ7F1MrBUfsl88Wf5Fx7BuFSCq1kQU9DG0CiLWPmKIWWAw51WKjr0ShURMyj0pHR9jvxQPDLfHesnF67m/2EHlJycLek71knSRuWSvKCWZIwfrxEDBgsR9/7UiZ1fFPe7fiJfMvquCgMZV9+Nkc8mKmZwfwK3VZu2sExcGlYrMICi0qYRMXjgAh6RDEqu8bVNAl1XapPQtvHM9AizCAaux6hGoSlRVjNXs1BQYfqWo8po9CFyFcafHslTcIqf1qbvC0G0ZxFWGmHCzqEM6XPU3eSfiBmaj/F4eu7yzZA5Cdckz92fV7Gf/6Z7Bs2SPzHDpPYKSMlacZ4CRs8RPY/+7Zs+Ecn2UXXrce9MARKnCEYpYJxTwYAFF5oDJ7MtPDQ4TKEG99zoarhAtMwG8x1XB1gduQe9pECHEfRVfYyNu8A4DKbBrU+H0yU+f4vyvKIHrIi8klZFfWcQzwPaLxIvAxovCLr41+TLfHvwjI+JD4iesmu9P6yO2Ok7MkcJ/uyJsvh7AXikrdd/CtOAhZRsAsmybMjPMMCCiZb/UcgobMgbBWHiyBRyh9/ISChV/TmTCIXK/XlmIQFEjkc3swzsI7TsAjSgGJcZVUczAYOVi2huoQVKmJejUmUsz6v4lyKnPu5QWrO55OypNHDQen0jLZoN/5uJqHpipqnVGDVNCEJPSKez5pAyqGVj3Q6TYso/VosycYoLmUSxeqpMIxC28zpAMUbohpJYNlpcQmuEd+PlkuVphg92L3RaYKcxWBV3R7vRIdhZnpUVQu8C/gZ8tt9J5FtPhG3Th9I9VLAwSNU6n1cpMD5gKQ7U0d32ioRB1ZJ5FbmHqyYJZGzJ4jXkB9lz/tfytSnPpPXP/xRDkSnyPdvDyMl+VT8H2PKFMNsFCS0enE5kFAmUd7yYqv4bxEu/1OQcAQIFTCj/02QsAbfKpu4Gkh409zlyvq+E5Qtj9GQdUD3qOJZmHXdg7KsI52Z3/UV53ED5OS8YeK8crT4rZ4gkcunSeK6JRKzCS/K/IXi+tqHsuqOR+XofRilcG/6U7EIRl/wpx/Dj0XOChDuAICChDorFSA0nJQ9GJDAFAdAHeaxHaQzu+99WSY8+q58MGyOLA3rIcvCu5tYEYmY2hRPwzCeMbEq+llZE/u8rAM01lOeXa+gQWxMeE82JX4om5M+li3Jn8uu1EFyJGOmOOcvFZfCfeJVfFiCy10Y0BQCGygDICpgBo20h9vDGKpYY3G2ARaBtgeTiINJJ5zBmEjaoeVTZRI6uUrnYV6j5Uvjc6AUWo6moGzi8iBxnitmDWXEy4OEvq6IRqsCQCL3DPk9PzCfBall+NPrEBzPUMKpB3xq+BlWVBoPxJXTjTKYiQKEBRJ153MBnGTYiFql0xAwy343SJQabULFzyKTnqRotQMBMIlIAXTSSJWKSalMOmV0l1+ChOokCnAm+H20oSwFfSIJETOS8Xou445JQbfpUth9gtQ8MVEutEK4JPUofYKyKAJmFRO0CxmHH9y2lwS9+Z2cO+4q58IDpDzolBQFHpdCn8OS67pXMp13SQpAkXBkvSTtWykJWxZI4urZEjhlopz6YYyMeetLef6Vd+WHp/ljxgZ89IHXqIp8TGfnVwYgFCiaMwkr3VAGoQDxvwMkLD1CASKGWZ7RunzoCiP0r8QkLpduWCmGxR4uub2VoT13MNCW2Em793pmcyy9q4XsefttcRr3ozhNHiBuPw2Xk8vHitOa8eK+aqIEr5kuYZvmiO+2nyRk1yLJ3bFGYidPkE2tO8NAlFXowNun6dRlSjbj6Nz5N9dwASycSUucAYxTqkEACicAjSPMkNAy6AFSj82IpRt5fGRX9I9jb8mS0E5NsTS8vVyMDgZANJZHKHg8LcsACxNRz8tydIw1sa/CMF6RDQlvAhgfyNbEz2Rn0kDZmzpaDmZQHSEdOZW1Xlzyt8IuPCnPh0ji+Rz6NSgSnK8ELNi9e5aZskTC2XoCIf8MGh3ph6YhKnJqdSQVHSODHo9rSqk66B/71UAiGb0ggyqEgoTNcGRzJlqahB7o4rPpUnQOXeBco+QijhRj+6zEl954Nk/On0vlNh3ASGuKatMv8esgUXk+lT2gqYZJ1F/Ik1rAplLpvun8/HdAwsYK8tAeMtAlUgGGpEaES1KjFKoeqQYkCmz+Dy2jXgYkymAQFkhUGM9IGtWVQlM10TTLY1usJD81S4p6TJJaQOJsWxtIVHZWzwQl0B7DJaB1L4n5eJiIs7dciPGX/GgnSY8/LrmBh6TU+6DUeR6RSpf9UuSyV7JObZe0E5slZf8qSd2xWOK2LpWUpcsldNoCWTl4pMx4/wsZy56IpQzM9aMHJPmeD01DmXZ2lgEU6vQ01Q5TFuWWYbwKElrudAwdkqOpR/MS6H/KJBQkLICwQCL6V0ECWzZVgVBtC9eGLvv4fD2g3lp2RHswfgjVIFSLsA+VMaKl+hooWZ68s6NsY+Tf2lsfk62PdJcjz70toUOGivP4AXJkwVDZu3q0HFk7WbxWzpCg5fTDrJstvptniN/2qRKydYL4b5kkPjvmStKOZVK8eqmcfOkt2cbeUNd76fgkddAZFm46Mp/PpiDhCkjo7Um+PsnjJwGJo/SNuAAS+9E2Nt73PCDVU4a+MUgWBXUFBJ5oiiVh7aQpQtsDHt1N2NjGk7I06mlbRD5HvAjLeFFW4+lYE/OqrI15B+3iA9mS2Eu2J38lO5KHyJ60kYDFBDmYPU2O5i6VY3nrWAvhgb8mTBLOIfqfx1R4lh0yZ6sAhrrfABKIh9YV8SKTwCfB7IYMqgBKyRPIt9MQLrMRGAupRtiAgQYvgKGMWz0oJs7lSen5Gtpez+BJZ5U6tKWaxpXTCI7nqfGePpcmDQ5RbfwSOrAWIRGjVrL+HOh/DmBURPVA378WcNE4D0g0XsiXevSSWqKMx4o5mKmneZ054FCkRnry0URKjHiZ1iQ+lppKiRX62ZkhoVvCKWNm8bOSG9X0ZYEE7buAT9FptA8DhPo6fY3l74A98LmqYBAa1frvoOkPaUcqTCuVz++eWCU+n69BoBwj1V3GSe6T46Wu03SRlhPRJ2j+evoHOfV+X3ywoXI+1luqIpykApAojTwhFcFHpML/kJR5H5ASz31STBS475Zcl+2SDavIPLRJUg9slCT0ividayVq80oJQrNwHTBAlnbqJotveFh2sM8y5J+vStaDH0olbKHiwa+lggpKOePtyukArWbOZanOuXwEa7hOx8KfoVOy8h/SoTOf4pGwDco1weMKEkaPsBq8mmkSzZfzNJ8nYc2VaBqEi/1cO1+tiOJ+pH3wrTXb0mww49DZOj45lEyc9qEE6QsA+OF3CGY8nN/NlCCxQrtT8nTB+nxULdQ3tpFdN7eRlQ+3kvXPMBn7q0/EdcJgcZk9Qk7OHyGnlowWlxXjxGXtRHFdP0W8NkwT343TxXcTALF1lgTsmC3BO+dI8I45Erj9J77+SaL3wir2rJIdb3IF/8fj4vEPzFVoGy6UQw/e95SpYgTcQCXkpuflIF6OQ1jIfahinOA5R/nc+6mOrMf/MbDlh/Lx5PGyJPyJplgcBqP4BUgoiHSzRw9ZHPGkLcKfIijhRjwnKyJIR6JeACxeIl4BMF6QdXFvGMFzY8KnsiWlr2xPGyA70kahYUyRozlrETj3MpIhAIEzDoGz0ABFwrlak3bEw/4Tubgnk3okc2ZTqY6kUynJomx6jQqK1diRFSAskNADln6mmD/48yZspcwartxYsjmAJg1AuKvgaquhV/bqc+ks9S0gaqX857NSDVWpoc20Dupy+nyGnIENNJ7PJNJNKFhUncWujRCpZcl0tXyrX4Hyaa5ezdEGKs9TET6XZOLCz/VyDsp0mvSjkahHq6g9l8HnZFkO2odWOZQN5FFOLcRZqWxHKy5lVlrgkB4oSJSgkxSSVuSSsqQBUOqVsIEFvfwAYj59Hvq7FjOaTv9dKvgdm4et8gKQkEYVEZn0nCgTiUZM9NwRK2HPz6KHY5qUdAEcOk6RC+0nSm7rvuLT41MR/1D5OTFE6uI9pDbORWpinAGLE1Idelwqgo5Iqf9BKfbdb6LQe6/keeySHNcdUuC0S3JP7JT0Y9sk+egWSTu0WTJ3r5fiHRulYO0KyZo6W3ze+0q2P6jltg4csJckmeG2Oj4/D5ZQrpqEWsPxZpi2cJ0f8TDLgx+hNRxAyHmYwTP/gyChDV0RsIgwlhBZEap7PtnQ5RjBDJ0J1CDfD+SqHKQdnsxx8NeOS4REZw0mTx26rZNsYijPKq7yG1tQzXjpXfHv872EjhouYdPGSvCCieK+EFBYMV5c0B3c104S3/VTxXvjNPEivDcBEFtmmvDfRioHKATtnCtB3AbvmCcBu+eK3+45Er71JynZtkq2d6WMeitAgSCq3ojDAMYJBbCbKYPe8gyGqWdNuFINOUrJ8zi9HHtufF6m3P+2fPb+aBlx5EMDEAoOGguJRaEdLwnre7bbDrI4tOslsQQA0bAeXwp4rCAVWRnd08QqRM81MVRIEDrXx30J0/hedqSMkL1p0+VU7hJxLVgnrkVHJLjaT6JPR+O3iWO+CrNgLuB+5iKfer6KYGIdukUOgHGNAsTlQCL1DLZjzdPVEGUObzVX6XyuqJQzuYpXc1DrziXbghSgFiCovlBM8aUGT9gFqcUaWk80UnJpPJ9GKEgoQOitLRRY9JDZWItqHgglMIO806cxQJVfASRsoKFRf57uTvKqNEAi0Q4SmbCJXJiJ6gTFAJge5EsON1f+clKcUmUbOCcLSJ/S0BJSAEMFiCQih983T70a9m5XZVqXAwnrMZuOgxtTUxhj1mI9YE6DuM7xk4geP0lt19lSg2eiovsoCX2ij1Qt3UXdNUaqwt2kJt5dGhPcpSHWReqiiAhnqQlzksrg41IeeBSwOCwlfoekyIelLl4wCxeYBSlItvMeyTylwLFXco/vlIKDW6X0wDYpP7xL8rdulLJ1GyV19DRxevI9yn5MU4Iexz/4jmS2xEnZ5hvJhUXkI3aWAQjFDJlR1pCF8zOT2Zt/NEg0H6Ufes/LEviPly4G+X0gI+msCMDH4M3XflQQVCgM4cCFQeeDKIN6Y1Q6hgC5+bbHZfUdLWRTC0bSvdtbgkePkqA5UyRw+WzxWoa2sJhYNI2vp4rfhlniBRh4bYEtAAZBW2dLAICgoOAYTQABSCiLCNTbffPFdx+MYvsciVk7R8pWLpUtrdiedi9NXli/T2CqOk64YsV2IvXZ/Y+nZNc/nsab8ZTsY0r2UcqfK25+Wb57ZqD0njtI5od0hw08YcBhAeAwP6RDs2gv80PbEexasSKErx2ep69zjIVhgEj4M02xNBJfTdTrsjL2TVkZQxMb1vP1tMRviu8vWxIGAhhjZD+6xZGcNXKKqohr4V5xLT1OK0U4Lt5kGEaepJGSpJ2jj4QO1SuCRDogoT4HLWMqSGThaCym8aoCx1c1B7wWF2M9ra56RddQZlBL22stDSp1gIQCxNVAog6Q0DSliGpDDgc1C5DIO80UYWq2ZeeqpOpC7mWYxEWQaAQoSs5XYJU+C7hg9gIsMjnsmadLjWej8AyiLJ9TtQ8Nc6hNaqQeDPaGEDqZKp2rv4JhstEmeD3eiRyYUz4gor4KBYGrggQ/xzSSseQoswGDFe9zLKJevEa6SXyP2VL65CRJeHKAeLz+HfsDWDYU5CkVcR5SBUCcJhqj3eRsnKc0xLgZsKgOByhCT0hZEEAReERKAgALAKPUk1vPQ5LveVByvA5IptseyXHbJ3mn9kj+yV2SeGC9FHkdklyn3ZJ3cIdU7d4l2VMYvf9ib9mCSej435+S8MfQLFpjx2aWZfm9n0jVfZ9L6QMKFPSRmJ0cf2y64bipS4XJMFrBgwAGjWANyoLBgEIIoKDzKxUsfLnvTwUhiEpCIHRdRUptnV/P77C79XNy/L1eEj1mjKQumCMpaxdL6NqfYAazxWXrHHHhcPuthxWsQ4TcCEBsmS2egIP31pkmpVCQCEZvMIxBgQDWYAFE8K55TY/58xzvXZSXd82EGc6QgPUzJGn1PIkeP1YW3tcS6zVVDADiKA7MkzCLk4zMO0Yfx2EA4hClz+X39ZB5/3xJRnf6Vt7+cpbM86XsGWpLI5QFzA/pbA7/3KB2DtGW+61lbnCrixHU5pLnNAeWBaFdZGFoD4fQtKSnETmX07i2IupNKiXvyJroD2AXn5COfC1bkobJtuTxsj1liuxMmyl70xfJkcztODuPm5QkARKQSsNZ1oUauaaGK67GpemG9m3Qz4DynwFI6BU+7wwzJs8VcvXPgD2k2oCBlKPRHkZrQD2t401rmdX3W0CiHvZRe1YPbC4HsoEDCUBQESnB1FF+vlqqf84jTUk2oenGeUDD+lpvT8NQKmEcZYil+ZRwsmAhuRz0XMqbNus4Bi5uVTewhYIFt6QQNpAgTcCAYgMJdW3aQCLjNO412EwOXgrdOP5bQUKH/RbR+JVDX0kaYBVKf8Vx/zpxHXVUvJ4ZKz7P9JewETMQKmOlPsZX8sNPGJCoh0UoSNRHwSiiPaQu0k1qI1ylOgxWEe4iVaGn0CpOShmVjzL/47CLY1Lsd1TyfA9Lji+AgNCZ67lfct33SwG3eZ6wDI89koaWkQ3bKDi4XWp2bZciLeu9RK0dn4D+gScxfLfwvg+lBpGz5J6PYBSkHPfTq2EfX6eTqVST0KEz1oh9M0/iKppE8yG4zXs0zIBbVuBFIuRF6nAZ0grVH0IJ40dA+PPBd+BDmqGUfg+DXrYxmPbUy3yOmQslZ8VqSdm0XOI3LZbozYskctsiCd2+QAJ2zic1mCc+e+YhQM7n6r9A/EgZfAk/wMB/pw0MgpUlwAyUHVgA0fw2gOdolcNz+yxx2zFNXLdNFvf1CJ1LJ0ryhiWy7mUawGj2OoyP4gCM4TjmKycGBblch2nr5mdlA8A2+JEXpc9LAETfcdJnxURZi3awNhLw4EAvASQWBnduBhDt5KfANvJTkANAKFg0AwkFlXnB7S8JBYqL0U0WIHpqLI5EMI3sKcsiX6JS8hqiJ8uHYt4FLL4gDekrmxIGABiDAYsJsi99Cc7OdeJesk/8ETpjz8ZTDk27Mkhkwhz08FwEiRoWnRahM6iuQLoA0li033b7+0GiAcCpp+JRgd26GJG09Axr2AGJCkTPSvVF/FyE0zLFxM+0zF74Obfpa33szAXVQUoBlEqm+zBFGEaRD+vJ571UV9GejQpAwgJCi1EoSGjKoVHMPA0t7dpAQkuh52FPmE+ITNVhjM079TcxCRtIsGcE34TqHKrnJNCx6RpbL26znGR11y8lbvYiucAA2+oIACHNT2rQIxpiNACJGA85He8jjXHepB9eUgdg1AIcNYBGNaBRBWCUhyBwAhjFQSekMOCYiSL/o1Lod0QKAI1S9wNSDFjkInhmeO6VdFKUfJ+Dknl8q+Qd3ip1e3ZK1cyl4v4MpbO/taSTsTsDbd+ULBbv5DFMpgB2YTEJq8HrjwaJOLZwJQAMcQYonpMoMyEc/4Eu4iVcGRBz8h7arJkKteOBrpL4LUuRmQ5++vBBydi1SRL2bpCIfaslZPcytINFErRtvgGJsO3zTIRvmyfBuxaiJywm9HbhJSBhgALGYIXFKCxWoeDhT5emz2YYyObp4rJ5sjhvmiAnV40RN0TPgNXTxX3iSNn08DOy8140h3u6yEFuj+oqhL8+JWtveF5G/et16fX2COm3fLg4Z3zC5DKWE2f0lv3pb8vm+JdkbuDLsiCoOwDQSeYEsDG+KVrLnMBWAMXjFyOwNeDRtikuZR42FuLILubBUObCVjQUKBaGPiWLwp5Gx3gWcHoBoHgLsfMDWRn5AbcM3on7XDbG9aOUOka2JU2UvZRR96YuxnOxX3yKj18OJFTR15FvalFu5BYKT+iorQrMTPUcbAWJ02gRZ0k3zgIQGmdgBI0wiQZEjzpUURuT+BkwOX9FTaKBdKOe11VQllGQKMPIUUFFpJLxXZUwB466nAMMNC4HEmcBieoLpTwf6zeqbD4gU8hnLTzTCIPIYf4E5VNSBcuXodUUAxQwpwp7lDIxOxO9JdVUN2wpR7o9MvlMecZYxWdspm2oWNsUKmwaYVQnb7GFDL0jA5BIQ4zNIJRVuNFgsuGHBbL1vd5yITJY6sJdpRSRsjbSSeojTwEIrlIbawMJCygULOpjPJuiFtCojHKTikhXKYdlVMAwSgGL0oDjUuJ7VIp9SEu8bOlIsddBKSAdyfFA9KRSkgWryKBCknpgnWRsXiGlm9dJ+oSpsuPx7rKJSdB+DGJJeehdiWfdYNb99iG4TM/KYJz+Hw0SMbgWY9AYFCDCqAYEYDTyRuzzuP85OcYVeQOTwXe2e1ryJs2SswcOSNEuyr+71kr0zhUSd2CtROxeIaF7VuJlWCYhO5dK2O6lEgpYhG9faIsd8yUQn4OCRCBgoREAKATsmtsUwXvmAzLzDVA4ph2qURghc/Ms8dNUBZHTfd0EcV47Vk4sGyquq5iJOXcooD9atnd+Q7bf2022/b0j1QsEVKosq2jgGvPo+9L74+Hy/ZpxTLvqI86Zn8jJrN5yLPtDKP0HcjjjfcqVr8lqDFNLKXXOD0abCEKbIOZx4H8KaC2zAx43Mce/lcz2b0O0tYUfgOLfDlBpyy0BuDgCiN6fE8TzgjsRT5CydAWQAIuQJ2VhyNOwl+dkUcjzlFbf4Ge/KcvCSEWi3gUsPpF10d+SivyAUWsgqcg4OZQ1T5yylztoEqYUSlAaLGP6VJYBCEogXNmz8TsUIWSUX0CcVJpvmIMyCcdQJpEPQFRKDSVQW2XjPFqFTbjUdKS5cNmA8KhRxftWsHyn4vwFAxBVGDmAGv4rvYRJnGvGJM5eSJUGyqLVF8oQORE78Z2X8FkVMCrPlZAaoZ/AVJoYhF2b0K+tEqb+vkUInQXoCPr7ZqKJqCZhdAmazrQcW8KIP4t56G2VSdGSLgnr/fS2gvfMRxfJI4XKoVqj7xtdfkFO7gyWz/9yo4TMnSWnw9zkfIq/VKM5aEWjMhKWAFDUAASOUQtIWFEHu6hCt6iK9ZRqi2GEkJJgwqoKOCmV/rALX5gFUepNKdWb9+Z+lc9RyXfdI9luuyTOab0ke26T+CNrJHn7cslbvkQCP/0WD0B7OcSQm6h7X2X+pm7uwooNq9AhuM1BwliyiSR7a3jzEugv043XzAbxiz0alDcBCD9KhK5UKA6S/myDNex9oIdEvdFX6qYtk+rtmySNlEKBIXj/cgk5vEoiDq6UqF1LJHnvaondtVoi+V44PobQnQSPBxNBuxdJ4J5FErwH4FDw2INeQQTvAjhIRQJIRTQCAQkFCGUVlnipoqZWOzw3TBWPtVPFc9VUmMN4ObVslJxcOkQOzesnR+bis/hpkOwf/YNs7PKqbL+/u2wlFVpyF1UIWNAsqhjfvTOMhT995ET6F7I5+gdxyfpUnIlTWR+LE3Es4yM5DFjsTXtT1mHJXhnBVT6E1CCYBT6BXWVeQCeZ698BAGgPMGh0bIqf/LoADhx+fxiIXweZBaBozA7ocEnMCsJdSswO7Awz6QyQdDFg8VMADCOQnxP6HPE8DKMnFZSesjTiTVke2UtWRNNTwiCeVTFfyDYqIjtTJ14OJGjr1pFu5sCcBSBQ+9UYxRW7HK9D9QVW7ilzgElcDiRqERLVG1FtB4l69IXG8ymABKXLZtWNhvPxgATDaGAKlUzjqUTLqMIOWkWNtooqydVBApDiM9Ux+qsaYFKAKSNVKeNnq4lLG8JqYBM1mKI0HC3hF++re7KAUqlOp8ILQsqSC6PQCkcOvo1cDnkpfgwVO62oBiiag4Tj19XGxq1TuKt5TyZtnT1rGI5rULaM5arZ60+3ifOoYVLH1b9E0wR0hrJQTSkAhDB/qQrx4WtPKY1A2Iz1MSDRoKkIt3VxATCOIEqm/lIT5Sf10b6AjIdUBJ6S6kBnxM0T6BXHYRUAhd8xKYdllJGSlPgdBkAOSL73Psl230VlZJukHtoo6VyhM9culdz588Xzky9k+nV3yu6/tEA4fBIPBdUQHJKZd72Jwaq3JAAK8Q9/KIkPvi+J/3pfYh94V6LRNeJYLpRwP/dhIemkLansE0nCC5GiS3pYSKMj+XQkfpCOwMfwdOrOJ5g1+Tg6Q2txff4tSR3B+L2lyyR97XJJ2rhS4reslNityyQGEIvevZLUYpWE710pkftWSDSGsvj9qyWKdCOK+xF7YRUKBkSIxl7YBRG6T+8DGnsWSPDehZeEPuYLUHjvnoVeMR3j1FQJ3DxV/GENfmvwTayeJR4rp4vzislyfMlYOTh/uOyZjR1+Jvn72C9l+7ivZdmnXIXbPycLHuvKODxWB+KVWPyP16X/G6NkCP4LBYYrhcUsTuR8aFjFtkSu5qGwiiBSA/9u9HV0BiieMMAwB8CwQGIWoLA46EU6Q3kNZc65fp1kBgCh0RwkZgZ2EI1Z+j7NQkFDGcZ8ZTHEvJBuVFt6yiLYxaLw12RJ5Bu4O9+XtfFfybrEvhdBwvI8lKPmK0joYclCDFSA0LHaJT+XScXP6egEsVcFiSpAoorXKZNQkGhoAomL5U9NWSyQqP6ZtACQqGLHwB8DEur0bLCBhFZd0CauHAAUnXMVZxl0Q1Ull/SogNTDBGyigJJq+dli4+mwopYu0TpKnlcKm9kL0xkpWj4AkcO/QympVC651Mhnv5LBd7SVfv/Pf8mW55+VGqcDkoD9OpeKRhxeiMIIF0xV7lKCBlEcSkpBmbQ23EMawzzkTDh6RXQAwBBIeuJHFcQGErXhMIxQhM4QV0qnbsbeXRaIQSvYiftUSBA8SwKOSDEmrWL0iWIPwAJmkXFim2Qe3ixpO1dL8hqG5axeIkWLFkrQ+5/JypsZJ//n+3EzdgEAXmdyFjMuOATR/3wT3wWLgwGMZAbL6AYyXTCUBrMw5igYQyTejPh/vSmhD7xCubKTbGFF4Q5W3Tm1e0nC3+gjaT+MkIKpM6V88RIpWLpY0pYvlNg1pAkbF0nIliUSsm2pRBCR25fBHAAGgCKS9CJy7ypAYo3EkHJE0dOiEQFwhO0BFOxAYd1G7F8mYZigQvcsNKFMQiNop7KHuYDDXPFBmPTBZem9YYr4IEq6r54kLisny4kVU+X4wgniMmuMHJ86XPZPGiQ7x1M+HPWtrOr3scz75HWZ8kI3GXrrP2Ty7Y/K9kdfgkU8L2Oe/Fa+mjQTBvH5VUHCObO3nMj6gPhIjuV8LPtS6cegdLk2oqcs8UPUVKDwszMGgELBYoYv6wazvpLEwiESWzRYlgT0+LdAQkHDsIugLk0xN+hZdA10ktBXAIxXYRhvyKrY92VN4gdyje0PXYU5LfNpbp3LqHxawv9NkKhBk6jCQKXRBBKwDhuTaA4SiQBFImVTPBM/VwBApCnoGOYWHlH/cyXpRmqTcPnLdOOXTKKc11coG7kASODbUP+G5ee4HFAYjwcmqJozWLFxnhXjYy8k5Sik6asQoChC56igHFxF2lKFfqJAUcd9dX5eOXgeP7eSalAJjrYilh2X4lwrwxt/MjBWvruvqyz5092y+9qHZNG9LSRr40Ypcj4khYiOCe5bJcV9u+TiiyiDBShDqAxxJx3xkSrYQ320tzRGedrDW05HAxwxPjawiMS9yXMrgtAsAApbnGwCCgWLcioj5b5oF96HJE9TkJM7jIszh6U0mVtXSfr6pZK1YoEUk4bEDBwqx7q/LFvwJOz4r0eMdhB570uSxFau5Ltek1SWC6Xe+rJksD8k6vYXJQbm4YJ1+vA9qP2PsQ+zx9sS+/kAyRk3Q/LnL5K8lSskdRXViOVUF5bNkuCVP0nYmnkSugbhkduQtfMlbL0NLMK2LJawbUskgnQifNfyS0Ai+iD6xMHVJhQoIvevhGksbwKLENKOMFhECKmHCphGxETQ9N8GOGxRQVL1hgUwB6Y+rUGcXDkVrWGiHF82RvYuHSXbFo+UzT9RIpw2WNaP/V5WDf1K1g74QpZ+9p6s/ugdWfDsszL0nvtk4J+ukwUs8FlMC/iQrn2k/4xJTJP6zGgQV4/ePOcjUpBeAEVvo1kcTv9QDqV+IJtIBVbAKhaTWiijUIDQmOrZRiIqB0lENCsZS0fKhvAXZCZpxkxSkxkBHZtFe75uz/fYH3KZ+AW7CHiSn/EsIujzVE16AhikIhGvUh15Xa6xHRwHazWGqTJGxmfTyfnvMIlqnFpViI9VLBr5VZC4AHDYNYl6gKAOXaGOg11P2lBH1Gqvxs/lvxskFCAq8GlU/lwHUJSS9uRcNH1Z5i+HWz3oDebQK1OogTWQ5MAoSmFAtjgP06g0pV/1h6jOUcdzfx0k+H1IyWr5/SrOFQMQJaRqddjUKfPC0gZ9OkqW63g1VHDfhz+SqUxj3vHqF1K2/YDEuxySNLcjmKSO4HU4KIUelDoDTkgO4mZ2POImpdLTVDvORHnI2WhPOQdonI33lzPxgVIf5w9QUDkJx4MRgsAZgs4R7GwqIuUhgAVREYj1G6AoAygKKZfmu+2VHIAi5eAGSdu/QZKh8TE7F0kSBzN23XyJmTtdkidMFN+3PpEtd7Zkj2Zrs9MiEi9Dyj9elVTcknEwh2BYwy7SiLC3GHgzY4FkTpspyTOnSwI+hiR8DJHr54v36hnisR4xcNsCccbT4LwOuk/Tmv8mypfrmfHIc8I3LAAkONibYQBbF0vI9iWIkjALmISmHVEH1gAONpCIOUQD1mHbfWUUChTKJIJ3okHsWCCBVDn8cUoGbMU3sRlw2MTP3sBnWDddPFbMFPelM8V1Ec1y80bKsXlDZN/s/rJ5+reyesrXsnhcH5k78guZM6i3LBzQW1Z9/6ms/eQDmdulm/S/7maZcONdsvi6v8s6FgrP6fSF9B2N9Tn5E3FK733VUABxodLhlP4B8ZEdUHozhQpWkdpLDie/J9uiKFn6d5cFAWgQ9pRjJsziMB2g0SkY30oGyjKfrgYAZhCTAQkrppKmTEfc1Jjh11FmXiZ+ARywl1l+3UhtuvPzeqBhPCk/IXTOJQ26xnaVRYzTKoMajdgrUYHglovgaKUauosQRUIq6VCvlTjjVThLCqFWaytUb6i9gDaALdsCiVrew6Qbl2MSDiDRYAeJegbLKEho1NLa+vtA4rTRJAyLYFiGCp/VgEwNTWH1fNZLAwMYv4NGA7/7aaosjQoC+C0qufKXnW0kMHQR5fwOVecQYyn91vA5a7CK1wMUjj0ol71vf/8qDGYVP1OBoWW34ucSBNYcichPl2UTtspwSo6Tb/9Q5nb4UUbTzzHgffovtu4Xd/8I8XXxlkR3L0lzPYHn4ZBk+9PLEQULCD9pPBQNkR5yHgZxOtJLzuC5aIjXcqofIGLTKqoivKUSjaMCgbQ8zBWNg0qIgkXwCXQK1Su0GgJ7AShyXHdLlssuExloFWnH10nMQT1wCykpLpQIjEoJC2ZIzuxZcup1rqR/vkc2/fURdmx2F18qElv/+qg4o/TXr9gmF/YflexdGyRS2QAHPxCXog8lQ5+1M6D0WKHXT8cSzWHdOIfbORxaruSAhd8G2MUGzE0bqTYQgVtIe7aSfgASIYCE0SRUizhEqnF4nQGG+KPrJeHYBok7Qms3bMKAAxHIZw5Sj8RmUgrASMMLcPLgM7giRp5azhV/8Xg5NHeEHJg1UPZP/U72TOgj20Z/IutHfCyrhvSSlQM+phrFdKgh/WVX/+9k1lNPyo+33S0jb/y7zLz5Pll2y79kE4ucF2HyGvTeGFnr++1VwcECkBNNQPIRqQlsIuNjE04Ax4l0hM00ZRTMkKAvY2X40zJfxUcFCj9SEJ/usj7sRfaF9BQVMS2QmARIWDHl3wCJmb6dZaYv7wdYzEYXmRPQXWbDZmZTpr0IEqQDSqUrznDVo4R4CUggJJbyB179MyDxM+PtOXS/BIlMQKIIkGDMHEyignSjGl2iltZT2yFqlm4YkLClGw3mfiGHlhTjEpDQdIOhXIiTWgK9bLrxM6LoBa7ueCVqf0YLYf5fDWO8qoAzk8JcyDH2bY06RFJbRDdF/blYACKGzxcDo8rjM+dxkKvxXtCDQpTy+1SeLTPgUAMQ1nDIGwCJX1Z3LjpBjbDLzztNVJ9jxjGv0WHDSRW+ElW8X8ILtsiptPWyJ3iLbHHJl83uabLLf5Z45q6SgDxEtczF4pG2TY6Eeou/L3sZfL2l1AONwRV7dqiLFIW5SxlMoQ4t4gzaxBkAojERFqERi7CJbmEDCh8bUIS7G6AopRJSpqasIDVkKUhoufSg5CmbwLmZCUhkOtNIdnyTJB/hMAIUIfu4kkPdo3aSfqyfJ9kbl1I6nSIbOzwpE/92pyz4+yOSO3qqnNu2S6oPYRs/eUAST26TYK7sAVqG1Ks4h9NvNeLgyikSQoSumUlqQY8EABKwFms0HZh+G38yh9qX8N8CUAAQQds49IBEMGVOAxIH1xiA0FAW4QgSyiQUHPy3Yqji9ea9FITWwhhWTRNngMFpyQQ5tmCMHPpphOyZM1i2TPtONk/8WjaP/1I2jv5S1gz7QlYM+UpWjewnK0YMlaWDR8uEt3rLZ/e0lMG3tpD5t7WjCtNRjv8VfeW/O8gaYkzrD2XAzElyMq2XiYNJnzXdtx5zvD3Ocy7Gh9z/sAlcTljfS39fjhJH0t6TPUmvyxoqIPNVfAQkZvt1l2kc4KkBXWUazGI6LEFBYRLf11srppOCaFhMQp/nGMo+HGM67z0NoJgO8Mzw72piJpWQmfyca+o48LWGTdiatNQOrXRbBbwmJgF1L4Ml1FCFqLlA2ZLnnTZX4Isl0IZzWaQYXDWh1GWUIct4fRklyQrWmDViltLnKlCYsKcZttsEE42IjKc5nI2kKQ12oKj/uZbqBU1dgAA1EkCiAAMV7MUh9P3qTe9INmlKIXpGmWEQVaYsWgroZVDhiOV3jOJ3DEV7oDJAVJ+2IoCSpi/j9ThQREWDnxTWBkheTQgrDmPwSTBgRudtoNuU816VCJINpChnzoRfEo1nIkTj9JlIfCMxNKOph4QBO7Til7LiML3UVbzT18vmyOGyJrSPrAjpRZ36I9qG36Ts9SIi1JuyL/k78S6YLEE5UyQ4d5r45M0Up8R1csjPUwI8QyQVhpFM9SMjzE/ygr058JiuogLkNBWPxiQETUqqdQlBpB0hgEWgqYBUR/F7wTYqMG+VqTcjTBmFeitIOfBVlOOpKFGnJtbuHBccmoiomUfo+zjMVZpDGUPOrwcyikOYwpU7moObgq6QsGC2bPsYMXP2NKk+vEeKDgEuNJ4lI4amnNpBuXKNhO9ZQds1PoW1dFeunEZL9hQJQxQM5evgDXMkyB4BHGZNB/y3UI7cgpeBgx4ISChAKItQP0QYlYxIZRHM1tDQNENZhAKF3leQUIBQduIJa3Dl57jxM52XTUGExK8wZ4TsnzVM9kwfLDsm/yhbJv4g68f0lXVjv5PV4/rL8nFDZeHEcTJt3BT5ceBo6dVvoPSd87U8+c6n8mbPPtKvy6cys8WHsunut+TgtT1l15+eltH3vSGffjBS1vh/w9W/12+OI2kfAQAfydFUW5wAKBQsjqW9T7xH2vG+CQUKDTVgraXrc34gaQDawUwO8BQqG5M4+BN9OshkSqITOfQKFBr6dRNY2MFhCo/p4781pgR0lqmUTTWuUd+DRh3GKM23S2nqKOaAXwISXJvLsEjXcMWvuUC/hjZsXQYkKgEJzbtLYRKlvIf6FsrRKBq4OuvzfwkSyiRibcHPboQN1LNd2Qr1XDTAJBpgEliz5MzPSvWxNDcFV38OZs2ZMKk5HcphD5Gi2mApqAuV3FoOU4WX5Nf4cvA5LAYcODhnAhjKi7jX4GqivP6UlNRwVa05TDC/oXqPJBXwh5fHgSjcIFFFGyWhZIOklm2X9PIDUlDPlbkBJ2SDc1PU8T7V9d4magCa2tMc1sZAvvaXvCoPSSthrFj2GjkcM15WhH0JKLwNnXuRK8LTMh2xaKr/szLL9xlZ4NdTnHOGiW/eRJYBT+WWTU/cBuQydShlsZyM2yxO3l4SGegraYEAhT8MI4AyaRjuzHhfqUsh7UgOgVWESUNCKOVSO1AgbhqgoGpSSgNZcajN4l2Bf6IK81UlQFHqBlDQNJYDSCQd2WRCS6RpaBVZR7ZI1rEtkn50I/rFNlM2DVgyXaKxRSftXSvJPC/56CaJP8RwnOM89/h2Sdm33kTczpUSSvrgvwb9gSt6wDrtuOQg42j0UuvzdpiGsg0DELALGECwMgnAyAKI0N0sJDqAL0LTjKMbTGiKkXh8owEJBTF1Xio4OMNUTiydIIfnjpbDc0bJQVrED86COUwdTAyS3VNscXDaKNk3ZYxsnThG5o0YLoP7DZa3Pu0nT335lbww7CvpvbCv9Nv2o3y67Ed5ZdRQebP/aHm793j58oNR8uObw2QgU8u//XiyDN8wVg7bD711+H/v7THEShMAhCNIWGBxMP0d5lu+xbAZrTywYgGfw3RfNAifjjLOp72M9+0gExQwAAorJlMu1ZjG9zQm8nx9zu8J673sIKFCWzJX3mwDEkV/EEiUUDq1gUT+VUACsICWN+KxqGcNuwnYi6lOkN40UHYlcYFRaP9F8CVRCQBUcHBLa09KTulBSSveJ8nFeyW5ZA+H+iAgASA0evAa6PdpbwMMpbX4EwAFjeIauiur6G+o3Cr5lRskrwJhjGEdwenjWcU2QvyyhnI7RIIzB0lwxnhJLFkhGWVrJb9sY1MUVmyTMt7HFlyda9EOak5KCUtW0vDBJxTskKiCebI34ltZEfwOV4OnUJ47y6RA/seSa07CQDMZ6jjNC9de5IfinTdBAmETjiDhn0MNP3uynIxnF0PkavGI2yIe3qFSeyJYzp7CKxHmK+dSwmgaQ8BMj5YzqVFSBYuoIxWpRruoRuCsiQAoSD1KcWuWUfUo00oHQFHurY1jiKTaKIY+kaZs4Cil0YMbJYPKR/ahLVJ4YoeU0n2aCXjE4l+IYvBNFGamGMqSCYCDPj9i53L0jK2Se2y75BzZKjlHbSXW2B1UHjZRYVCNQgFj6wLxQTPwNb0VCJfad4G1OhBBM4gI2L5IfHcvEX9Km0F7VBtZLhEwiSgVLGERGgnH1ks8TCLyEGVQ2I4X6coxGMOBmegMxJH5Y/E1DJHd0zE+TWfIDGXMw5OHiNOMUXJo/GDZ/NXnMuH1t6T3a+9K55c+lBZvfiJtv/lc3p7/gUxyRSfy/kxGHu4nM12/k0W+9DiEfsHI+89kd/zHsivuE4YQfynTDw+UfYm9DSv4T+JqIHEYkFCg2A2r2Jj0tqyIUVt3Nw5/JwMQyiYssNCvbY+1MzHF2xYTvNub5/yesN6rCSSUTVQgzpWQHhQh1v0RTEJBQnP6+qsxCWUZ6AGNlE9tIHGa9AABUQfonidFOBeENbsKxhFjruKOUVaLgQgmUFS9H8V3hyRx9U8o3CKptL6WngmFJQUDEsomnKS4+ogUVTGfoXo7sc1EQdUWyStfL7nla4iVeBk4AFm0GKcMFp+0vuKV/o14p9nCM+0LCcgeIqkV8ySvctUlkV+5HpDZDMhsltyyLZJZxCHLhw7DSmLy10owWoMLOxRWBL9uckstT00JaAllbA3Kt5bJ/I9UkFjg9aIcSRwg/oCET+4Uc+ufM4OAWWQxLSlzYlPM33RUXHvPkchek2TXFwMk6acl2GNhW/FRUomX4lwGm9xj6P1gsE0dQFGHz6I6zFPKMW6VUR4toWpSAlCUqIhJ30cRjWJF9Hzk0BSWAjtI3L+OagfDbXZhYIIRxO9ghB63sUTcntUm9HkaGce2SghAkHp4E/MudpjIO7lTcmAVmTARfZ/obZQzN9nKmyGqN9hDWYNG4HZb+CE+eu9dKn6YohQkQogwxveFq3mKNMaWdqzhMRgG3/NkutTh6cPl6OThcmraGHGdPlZOYZt2mztOvH6aKCcAhX39vpblb70iE9q3le/u+rt8/deb5dXr75QnOvWUJ77/XJ6a+oU899Nn0mfX6/KTb3d6GV6WPXgXDqa/Zyi/ViFOkhIcTn3/D4+jmKOOIlRaYTEK61ZBQmNXxruyQy3daW8z7u4ZvA5cXDTVsIPE5QBAweHfAQh9r7H8TWpcAhKVgISuQv/jQeIqTEJH29mrBmp7LtNZELWxklvjxepAT0qyzgilaA1Q+FKu0heDP+5q/rgBiIJK5iqUo9BX7kAkPATvoLcCHaKwluoAuwryymlwqtBbG1uwQsEhrwx7ctkyApAgEotR4pO/EVe2TJ9KefeScEvrIzHFkyWzbFGzWMbXsIzSZbCZZZKUt0QSculSzKfWn4dVOB+lPX8yyvQ7lKS6mZxxQkA7GYcXfywgMd67rUyAPk73ZICI3xviljnqEpDwywY0AAhvxpJpuKVOkdXLT0ngi9MlrdtwCXqhH96ENyRl9Dw61dgYmUIHrJZEETPPxPrip/ClUcyH6gj/npiuFCRKA0+avg8TCJmluD9LMVsVeuyXDBhBAiCRsAdtgYMdsZkyJpGwc5Uk74c5AAwJ+9aaW/VaBCJqei6fbhNCAYd8MxwHDwYAkQGbSOE1sTtWSCRmqcuBhOoPQTtsEYBI6k8pM8DOJAIBgkCclYH7NZjEdWAlX+OspPszDK+F04gBsuuTj2Tvxx/LgU8/kz29esvG116VhU90lYkPPCzDb71bhvztdhn0X7fIyL/cIVMwis26+V8y7B9t5Z1ub0v3b7+Sjza9Jp/veUn6H3+KK7Q6HbvK1pQ35QAgcZg0QAHifwdIHAYsjqS9c9nQz7I34wPZz+fZmfQmcyJeovrA3xL6hKYG1qHWWwsw/hCQqIJBVJk5krSLM2i2iCEThQ7pRh79FHRHoElk2zUJrRRcSZOgMsL03RI0iRJchsokSujJqDfphgqWWsXQUDs22sa5ONKcKN4vmmAnR32gZFW4EidhAoclsQjqW8bh5+p/Bq+BphWFVbtNqHagqUJp3UEpqWXcWx324waujKd9SZlCaBP3k7iiDRKaPlWCk0ZJRvESG1soXSk5gEI2hzmnxBbZpUuIpeaxrBJakIt/EldWsB1PeJur+hty1MTr5v6RhI8kMHe4pJT9RMxDq5gnKSVzYS8coMKFEl84R+IK5khUzlyCiUa5DFXNpSU5n/w7fxrzBgdSZuopU32fBhQ6yzgU5bE+TxDtZYRvGxntS33bk3V0sZ+LW+548cieID4wm+YgcTJhvuyf6yZJT86QWsb357cbINWdB4v/470lf/JqQCJN6lOZW5EcbGZono/C7k36UYJ7syzYxYCEujJNc5gChAlSJezbJZRGCzz2SRo6RPxeREvcj8omokkxVGNQkEg7stmAQzrTsXwZzntoxnA6TbdJHlO+FSQsgEg9ALPbDevgdcokLgcSlkCpVQyNIEK9ESpYKkD4wxh89i1j+AsBOPgTwYiiasDa1ut9GXnL7TIeAJiA3X3SX++ScdfeKTP/eq/MufZeWXTTw7L85sdkxQ0tZD1j7Tbe1FbW/a2VrLuuhSz6exfp0+I1eerzb2Tgya4yGrPSCHfbFXQcV+BFXK23Jr0h+1LeNuzhaBrNWf8TTMLOIo5wezj1HX4OrMIeR7i1QlnNfrwVB/kMB1MAjJR3aPt+UeaRekxBsJwAoxjP5zZhTzvMYw6swBFIrnZ/jFdb0YBJJEDtmbxEea+M8XOZlBF1l2AOB1zXjheSehSpJZsKg1Xd0FtLhLS1jFNhoLpRfqGE9IJuTPwKRfRQFGrPB5qElg8btCpCNOrt+ShAIxIRMQSdIBAhkUnR9T6SUY7AV7iREuE6CcqHarKxKCwHCluxlucXASJuMAbShCrSBaK4Zo+UN5BT1yPCNWAUIorOuEhq1T4JzVkkXmnseYztLa5xn3Hwp0p6yXzJKl0oGSVLTGQ2D4Ako3ipRAMSvmgQx5gZeJjNSgfjXpEDsS/L/riXZB/3j7IHIbpstMSWzJAEnhsLMEQVLDC6Q1ThbAnPmy2h2bMIZiUCFCZyGYKSh4knf4xsCPvQMIaJ3io8dZQxJtrJKJ82JiZ4U7pyZ05B5kA5kT1SPLImiifhwZ4F94yxJvaFr5aTY2kRf3qenGZkf0OHMVLP1rAqlv+EdP5aUmevokMN0TcmkClY6BYRgARsopSSqDIJNVmVBTkBFNrrgWWbdEP7SMqYT6H3FTRyKIkmH9pgDn8ajEEPegJgYaUYSQy4UfawY1w/k2bku6ADARrZjNbTUE1DhU19nbII7cVQLSN8K2VV3JSabliphlXqVJDQzs4oLNnauBWAQcqPBi8FCXe0i8BdAMh2RsfPHi8Tn2gvP/739bLwb/fKxr8+JDsAgp23t2VqVRvZzQauXTe3IzrIXhb1HmIgzAFmY+5jQ/iBm7rInr+2MRvDR97/qjz3bn8Z4tpJRnMgRnh0kFGe7c39Sfx/WUCb9WYYxT4O6wHifwIkDnHgHeNKP+MQ4NAUvOYAsRtWsR3wmBeGzoWuNYW/HQ0FiXH20AvQGIBPfycr9OsrhQUe1vevqUIYrObgltF2XQJIUNw0q8F0vZfO3C9kVn8JHokqNRKZEqgtmoOEAkEpIFGsIIGZqYD3yKdhqwhrtXZ51v4cgzchCmAIR0Skjt+ATsChL6p3kgJEx3zSiMSSLeTeqN6U/1yyx0G5yb8REJMrFwES2KZrnEgTmOVYtVmKarYCErsBBsxBvIfeltUfldTKdeKZMkqcEj6TQ4wdP8jhPhJDH0HuSNKAOaQD8xE2F5lIK7p8RMMMIkvHybHEtw1A7Eco2sOWpV1xbIAiFCx8svsAFJMkrnAmKcVMCc2bY48ZMAemH2XPviRCAIlgQMIrb7ycAIDmeD1zEST4nzqS/4EWSOjtRO/OsjSYKwrCqRsA4Z7FfMassfybjBbXjFGyyuWIeHy3UwqfnCP17ButZTxeWccx0th6hOTAKk4+yQDcA04sSo2RC7GhpuejGk9FpZZEYROV9HpYIKFswmgSaq7yRrPhNl/bzHXqFWVR1RsUKDKPbpV07fWARWiqcWLuWNPPoKCh/SA5Tjsl68R2oz9omqEAoUwikZRF2YR+rRG7m4Yt7NZqlLKAIpDUQVONYEAgDLdn9C52X+KNUBbhhT7hxAg6v03YtnGBHhnRX7674w4ZdO0t2KLvl63XPSqH6WA9xgDgI8z1PMQ4/cO3dpajgMARZmIeZQfoEXscvqU7270ZYHvTEwQlReZtvvnqYBnk3Nn8P/jxVHcZ7Gq7r4drKj0US6Ofl63oALtT3zaH+fcCxdVAoPn3f+/Xu2EU6xJeoUTajSrZExisOpsqhgEHYjQxClDQ38kK/doxRjuAxi9AQkuajiDBTOsmkMjioBchImpzVxUgUkMp8tdBogigOC0FChJsPi7A9VjEf1X6OtKJikY/gIG8GI2hFK1Ay4656Aka2aQQ0cUr5FT6WDlJPn4scwhbun8Uz9T+PD4ZUCpAfzgJSGxAcNyCZrGNNGO3nUUAFA17pbhum3ilDJSDkaA+o7t2xj4r+2JZtxbL3sbEPpJqB4mkooWikUp60DxSeMwGEnj5k98xALELM8v2qCdla0w32RLN/AA2L+2hGSe8bJREFzBLEVBTELDF9MuCRHAO3gBAwjsfPaFgFINHPpUJXk9Aa2ERXLnM/zzv1k0xzhMzjBtLXVJZIgODcCXcMhHlAAiX9JGycGeQhPReL6XdSDeeYL8HTCL/iTEsDB4m1a2HSVoXxM93BsjPEXGUSH1pMcdPEY9/AvGyOUiYBjDtRgUYcnUyN6mGGqtsX+811u1spx0GHJQ9qGC5fewPsmvCAMMcFBwUSPT7JmAQCg7KHkx6AmikUyVR4DCPAxJaCTEgYY8gBEsFCR0kY0qezIwIQX9QgHBhPoT3FuY/rJwjzsP6y5fXXiuT/nKXrKWTdOtNLeUgY+1O3sSeDQ6+E5vATwEMTjCHU0zWdsJCfpzx+0dwRh7m9hD7Pg8yj3IvS4QPAxarb39dPnq2v3x/+GkZ4dlOPt//lvxw8lnz/0OvpCoK6hV6GePstya8xnyId38XUOiB19dY0RxkfgsgOL7e+vmOr9uPwLodYXNj8usMlXma6hk+CgRNPex6+JsDhLkgNQOJUY4sw55mWKyDdCMRTYJBrqQbxRzENNKNVNINBYgsbothEsoQqmEPtT/jp8AroWG5GNUQ1agWZE03MC8VIhnm43gswCGZgekqnd2fhQ1BGKt8mAJ1isOt4IBzUMXGaoQtqgvpCIppFeslvGguvvX+ciD1K9phP5eDLB05ASMIyBloyqiFNSeoIGwyLKK0npJc/U40if2AxT4pqaNKUblW3DAk7WJU1y6WmmzjYG+P7s5a+W4c9lclpnQCbGUGqcdsiS+aQzfdT5eNGFKIqJLp4sZK+oNRgA3vtTmyq2yM7iLrAYnVIV1kKZ56p+xvJaiQcmUuBig2P9tiKsEuh2ZMIhAACSINUbOUR+F4ho8MppqhKUcnmQAgGKrr1aopRpIfj/PoQiXkRTmcNYQmoBH4/UcagHBOGyErN4VKzGtLWSU4RRphEWdbjZbi9qOlpuMEaWzJDlK2hIWwXLhi30k5kx4jJUlBchZG0RDsdQlIGBZBdcMCiRxmTmS775ECrXTALvIAjHx7j4eWSKMoZ64e+BlW5iGGQWiaoSChWoQCRDK+CtUkVH9oDhIKFMoqYmAJEbAFozvYDVPByiJUiwAgQhApg9EjfCiDnmL0nNOm2eJEj0UE1vC+N1wvs267R7b9rYXsuq4lOy66ynFW+ul8SQUFZ8BAt2a53NaVbd49xPXOHmZA7Qn2dRwDMI7o/EnmWOxAj9jPVK5Nt7wmn3ahe3PXS7CIrvL2hq/kq0OvABhtDFDoIdMcfzaVhBWMst9NCXIfYvYBrXxgfvoth/yPfk5z0NDPs5OUYwexOfktBss8RXt4N5nkRcoBSx3L51cQcGQSI73ayQh+Nyv0a41RxGh7jPLS17WXa8oxI5Xp2DU6QAuY9pxMdUM3+GTSYJUFGyhFyCzFbl1n2aft2kK9Co/2MM5JNIsqHI/s7QZc0DbohYir8ZHoylOIe4ckp5qrUjVXpcp9lBm5+pRjzCnnClO5BoBYLanlKySoYJbsTWQcvK4wYzPRrjhEmtgPxTPzO1yVeZikGNdWvdnGIuq2G6DQ+5p+ZJcyTr6U8lneENnKXL+tkT1kS0R32RzRVTZFPyFbYp8Uv6IBElc8SaKLptJqO51UYfblAwCJgXWE5LHAhS64rQhYayO7MUi0C38onc1swp9QlDdHvi2e+aPEN3fCVUEiAPFSwyd/qnhR5XDOHyvLGPQxBTYxxbOTEYgcQULvj+R/0DgPph1FUofPGgDLYhQaAHEiGXPQigDJeHoO+zwmSR3C5YUW7B5tM0ZyWw6R2seGy8+tR0l2u+8l5rsp8nM8S6FjcGTi1DwXSW8HbedVqkugSWgJtJCOUAUJ7QwtIMUoRJcoQsTUlEPTEG0IU71BqxIzP0GjmT7MsIkkqh8FTOvOx4SljEIBQ8Nr8RQ5gC9BqyHKHLS6oQChDCOOgTFRtH6HAwahqj8oUCiD4DZUnZUIkjowxp8OTh1qe3zjTDlFY1joqnky/IF/yuw7HpC1tzwiR2mKc7mls5y6lbmSjLQ/eQeDaHVRMOEMCDjr4wCFC2PtnSxGwaTto3exfg+g2PmP7rKP5+6+/TXp376P9JrfRwaScry1/utLQGIEVSeLUfzEhUG3gO9IfpvVeu+iU9gExKuBQPNDfTVm0Pz9rvb6AzAV/Tw70Ew0tiJ+rmAnx2z6MFT3Gk/oRcgRJJQ1DQcMmoc+Psoeel/jmqJ6d4bBerGvIohBK9ESR6t4LANYMvSg0/ug06hLf6aT8iogobZuXccXVxskkZWuEobL0DuXP5ispTgW+SPhIKfiR0gvo9uwdDXC4QoqF8upECyXZKoKSSXUzTm8O+N6yVbWmK2L43AyJWdf1Hvint7XeC2KGxEma7Y0AURZA6Pked+cMt63cImkF2HEKWH2YNhztNF2JZ6UjZFdZENkR9kYxZUmXcuXExEXp0hM4TSJBZQuG4CHgkQEQOJElWFr+POMGuvG1J5u9Nl3ZTIQbbmeTDX27M6Uof6Yn8b9JpDwz4FJ5LEQBpBwBST25/aTef7Py3SA4HIgof+DRnvQ6uv5guzCs+GUNkxOpQ6X3REMdx13XOo6Tze7Rgu6Tpa61ugSrSewtXykVLUeKqcfHSZljw8WjzafS/1eRuAFhxi7dl047eXB7lIbyIDdALwSOvYOINCu0DJlD6QXmm5omP4OxuApU9CqxMyPXpITs0YZhqDVDhUnCwGIEtyaKkjq14enDZMpb7OBG0dmEr4KNWMpUGShaagIGss8CE0tdEBMOCXOcNKLcHSICAAiUj0RlD99aOk+vgHthgU6J5awxHflXFn6zHMy4a/3MPG7HekDaQRzMJ25dWE6teudT/4inFgWrHHSRHdewwxKnntUF+YQe+9+Unbx+kMM5R3PcJzeo3407OHrwy/Jt0efNfdN2EFiPAdqKqC9kPL19qS3ZCc6wF5lE1cBCT3gB5LeaYrLpQtXAxnH1+v95qBhgYQjUGxGP1lEB+dMmrUmeNlAwjHtuDJIwB7M350NIAxIFFQjUlUdQhw8KUnlHO7KMKY8R0tElb/E1oQzNIVVd0bcRHT8mVLlhWahzVJno6lShElWnYcEFu/i6rqe8t0qccqcJSfZHhRPmTGplKlDpdTYiVSu+slUEhIRD5uihLkCRdNkG47DjRG2zUQbI1+R3eFvS3DBMCoibAdrYFdmjTIJ1SQIUgxlI2l4G1RjSCimzbh4vOwMfYsuuScZC9ZFlod3YOBne67GnWRP/BsSUjKKwz8FoJgmMYCExi+AApCILpotkYR/9ihA53Wz/XlRNOPJYBGT+MOZ7NFaJrnpe7/LgXcECU056FXIgjk4hAKEb9ZMRNnJ4pk3SdyyxzPKbAwOvj4yC+1hjOcT5n/IcI+2TWFQHZAY70YLL2XTPfHfyj4WrWwPmidu/XZKbaepBiSKuthAoqbNOClvR4WjDVOvWg6XMsAiqcuPEvTBCJFwqlhh9KkgYFZFehrhsiKAEihj7kpp9FKQKPbazwwLWtQBiDxNMYgCdxyspBAL+rwtx2eOlDgAwhIksxAyC06hYeCHULZwcs4Ymf7hi7L2x8/M1/q6XIxZyi5Uy4iFRcTvxzVJuhGj8yq16oE+oelHDLeRpCABmxewWWuGHNkMG1k0UmJoGV/47NMy5rq7ZNMd7Rhi01k80BIsgPh3QeIgrGI/4LKfTWATWQz01lffG1D4/sTTMsCpm7k/nBjm2boJMEbx9VSqH4vDnmFD1tvmir0fqt8cKJof4v0I4I5xNWbwe1+vILGXz6Eg0QQUsJ0tTLxaHvG8LCD9mATAqWfCqnKMIMUdhhY2nJTEhGdnfs9uMs69m0x2g4G42/4eDUjkVDPOjFJidNk6cmuEovw1UOINHPQ15n58MeYabM1l5+h5OBcIW6BkeT4IHQN79AV1NIbQYk5DFB6G0OItDN2YIEcp0e1JHSo72Uu4m3HdoXnTJK50LiXDJbwfzKIYT0HRfIKDbQ43PgMivGSqbAl9VzaEPGNm/21kSo9XVl+JKBhD8xct7PUnqISsl4KadfRErEHLWMHr5kusliFJEeK4jSih2y+pj6wNZm5gOJuRwtvKwohWTApuI2sYZ+5XPMSARGThDETHWSZilDlYoeBQyAZvbiPQLiLQMJb7v0J60Vkm42EYTeVhrJfqBZQrPR/HyNJDThZg386hLwEdIiCbLsYsdkBkzqZkSXuyPXwzMGjh2TClTADCjWqFC2Lk8Qwai1xflzEeXWUYNfqhbm1NDHZrI4P5GUMAjUHu5MeAxQr+bbYn0KXIvAn33qulvssMAxKlTwASbdhgrmsF2wASbYcZsKjgtpTlxEGPfyIFk1bKhWj2vjJ3opABu8VMvCpVnwQ7R4tcbWCgY/trGLKrgmWm807JPLld4vatkem9X5a9kwcZ4VH1BtUVFAQULPRW04hDU4fKh4/eKbtolvKnCuFKipBN6pJIs5hatZMPbzRg4LZkipkXEbcdNqLOTUJ1jnDKmiFbFpkhMKdoBDu4eIyE0yk6t0cXGfGnm2QL07yOULVwpzrhd9sz4kaqcDkGYT12NSZxkNcfYX3gwVufkjl39JRXX/he+h3vIgNdOlLdaCvDPFrJUPdW/Ns/LoPtMZzH1EsxgdLiyoSXZV3K60aj2IvAreVIjf1c6R1jHwCh0RwoHL9uzhR+7blX+t4ePod+Fk2FNPS+xrbY1zhHLzITk8oHvpxJWnYHFEaQ4g51V3DoZGKczzOyIepTLo7j+bunn8W9Z1MqAkhgmyXPD+VQ+GRq6XEGLOAnceZq6IoQF4WtOAdhMJcSZWEdw08qD3NQj0teNUNX65zpjTjFY8cpPR7kAMyXgwmDSRm+ZVPQlyj4fWRr3FccnAkSi/koBtNSLAARW8wfCalBfKE9in5CSPwJFjBNNoe8K2vodFsX9SzGEVa25f8gITnDEUfzTCUjr3q1ZJcvl3QFmsL5EkWnZET+DJgBB14PdtFkxL3vZU2wDvlkCnFYW5kX2gr0b8O+g+6A3wAJLZjE82yvsV6nr7UigsfDi2YZkAgvniWb8FpMQWAc7dWafziuLLCIkcQQ9xYIO12YUdgXXWIa5VtlHrQpZ80FHGaLu0N4pTNLIZ0yJv0fbplaytTb8XIyYwx/RINljPuTgEN76vXtTChIDHRr1RRD3JiQ7N1TNlIV2bYvRfxemS+1XaZJDZpEdYfJUstS4sp2o0g5hkkl4FDcAZBoN1zqHx8qpW36SwDj/Ov2OVPhCJdCmsGK6eEo80dIdj9MmkAplalYlXSIZrrtNimGgkMS6cGy/r1NFaOUhT9FdItqFUOrFep5UBelljaXffuh/Ph0G3NfU5FANIZzOeESTCqRfGKLGTcXjuYw54s3xR/jVbwOsd1GPwbPDYdRhDGiLpRqRyADZ9wWotfMGCNB0yfIlEdayMwb8UBc/7AcZ2uXJ7tAFRycESbdYAL/CUgcoiR67B9s/mbm5mpmcPbq9rl8sgXx0gVwdqM13B4KElYM4f5w/r8rUMxEyFyV+Ar62ZuyK/EtI2aag8p9x9ib8JZo7HMI67E/8lZ/pn4OTYU0HD/DThj0wqCnmHJFYxit4OPtIDGEvzcFiGEeHdm98bnk182T+sppck6WiSd/l0O5SKlmcU0ejU1ZVRuYY4DXPXUwLavD5AQq+tF0BLL0YRyinyQLHSCrmitLxQ7ckDspV6KAV+6xlS6xQ2eW7yZV2SIuqZPkQPw3iISfyCYWl65lCcg6Ju/6QdmjSqkYAA5RpATRXPU11ISkEWePcAxPO8JoYoFJ7Ep5TY5mfwRI9AUkhiJc0nxWd0QyK1XLWGrSizg1L9lBQoFCI7yQPY95I2R5AE0wOk48hH0FIboRqY2Z8nOAZaqOIGEBjAUYehtKqTK0gPcCKIJhQXupmEyhEqHgoH8wQ9we50BzheEQD3FjKrH3a+KdM5n0YhYgwVwE0gyPTOYYEG4wCA3PNNKMNICB/g0tY7pmjGMfw3iYxFg5kDycrr4XZKR7F973CUCigwxybX0JSChojOf7PwXTUrwqXFJfXizlsIiKDhMACIACFlGqqUbrwVLRZqgUAxAVbYZLwyODpb7lIIlr/aUEvTtEzrp6yzm6RMv9mEvhxhTtUwck+cBmhth4sgjIlZLnPgMGKkxuHtlXto7+TqowXFXTEKal0CxKoXlYrlWIVLCY9/mbMu2DF8Sb1XpGe9AdpSe3ShwzKQ7OGy0edH8eXzRB5vd9l2EyCyQS7SJGrd40hvljpgqguhGmMywBHdfZ48RzxjjZ99mnMu36u2XJ9Q/ILqZon8T74E71woX04Bgbsw7dQ/XiMjqEI2icuhMNinAy0eMXmsRxdoseZNjvYUqhu5nc/dlDL8ubMz7h371FUwzk/o8OocAxFDahaYdqFPMYCLMJF+5WLNJ6QDWag4T19R47WPyRwOD4Xr8GErsS3pT1dJAuhV3PgVFM9USjgJkOd6X07k4J3quz+JWMkTJ6hdK8GR5UOBG7wBLz9z0M7e0a7WfIppfBJ3uwOCdrA8uX2EC/xtn1nRxJ+YFW6UmSUbWKCsQGREd2NiA+2gLVmlAhUm+TKT+6pI+WPXEfy+bY92Qd03xXUopcHfEKufhgiSxR+k4zEuAQAbWPgu5bmoB1G4qH4ABjvfegIB+l7nsi4z0qG59IQGY/QCKLNGO/JJdjEQZsoumFiMTAFJ7HYeZQWxEGUASXTpdlAa/RAEMuH0T5ig1IP9FxqVOI1/u/xuFnrkHBNAMqBlgcXq/3FSQUHLRdO4AGq5M5Y2Sa54v88bSR/vyhDHTl6kL8qAE9HevMHy+AqkzMDyam4Z7JPIOMKSZc0yl7po4jxoprGlutKWOeSh+HEIlhK2O0HEobLquTe5HCdDf/4/R/jv6xOjKJQe4wGHfq9l6ficdUdyl+er6UI1hWAhKN6BEKEiUdECvbDWJ7uAIFfolWMLA2lENbDpaCTgMluNWnEvfdRPnZ1V0uMMim0v2kZJ2kS/XINhq/aPryOW6WEWufhvuiyTK3z1vSSFqiAFFM5aOCobol6BeFdIOqkDn/C66SE34Ul/mUljn4mjqkAR7aEZrBTAl1Va4a/LmMf489pGgRmlZomTQaq3ewahs0f8XSTh67lZLowjmSMGumbH/5NZn8t7/jlGwth25qL8f+1o5tXk+Kp9nizRJeNmYdZNemsy7x+RWguBpInGBD2N6/I1zehemK9//+ru7y9ugvzL/7DydxcjrD4rg/wOWxplDAGODe0ugUChQqNq+JfVE2Jr7GlfhNcwW3wKL5rR7i/ymA0Pe1wMj6uc1/ln62rZRHtYNUp09NhAHr35rGMJd2knZmmVTGjeD/Xw+5QBdyZPpM20WQv7trCqkO5FatxbQ0WE4lUvdN/hQhppfsI68/SDkyvGCspOB4TFWKf0ms5OuLkVSxFMPPYNkV+5ZspoNuHavQtQyjQOGZ1R/ajlWZK3MYDkU9oGEFUzigelCnwQag/kRoPvSbFOWk9tXT8XaCcM/oJb4o+7UsDCqo2StxJdifC9EvcDWG52noIZ/WFKGYmxQkVoe9B2oygiuQ6gAgMQeQmAdIrPF5AXYyTkIoRVoAoWYoxwjha23V1gigPdsDsXEZA2KGurSXfoCEgoPf2NmJAABFoElEQVQCxUCXtgS5nXM3WR7GinsAwTtTOzUnARKYpghX2IKGDSRgEQCEC4BiTGOp+CXSRgISw2QTnozZfi/LKJcuMgTKa97fId1QkBjqRseoSz/xGbCfJcQ/SdWT0w1InGs1iRRjjBR3HCKFHQZKGSBR97iKlyOkDDaR336oFLQfKOVt+on3Q69L9oS58rMvVm1vD8qcxyXFjQU4vjhWPTBUHdshznRPbhrypVQiatZQJlUmoSVStW+rqBmKprDi+17is3yG0SI09dBQ4FB2kQRgRAE0Pli2+3Z5VFK0fwOHZiZuTJ18HbeXztI96xBBqXIx6s5txBBZ1e0pmUt5c+X1/8QD8YgcuZm1flQj3EkrnHFOerLEx50tX87cOt31DEziPwOJ40y33nZ3V9l/TycqJN1oAuss7/xIGdSlpXx5uId8faTrZUHiBw9SEdiEiprqZZlBu/aa+JdlQ8LrTUBhUX7H219jGVdiH//O41cCCevxjTCf1biQZwU+LeMQy0cBEmNgE9GN06W4fJbkYV4sKp8uKzzfNSChcU1JNQp1zUZo8ghxT/tKDpLzHqCJaS+LRffFfYpoOE6SaGJKLsPOTCTZI6V8gThGYgVNUVk/4HJ8WTbicFwdQ3UBv8IqnImOIKEUPtSAhO1KrvRemYRam8MxGvllDxQXGmmOwyQ0XLnvmfIlIMHCm5pdpjciQp9rwOGXLCAof7oEIjZuYH3ZHEZ9zaJcae0g0DmBC/0w1KR9R8PVJFtagcHJ5pK8GOqMDKQ1WyOA7kuP7EmYn4bJWNduMgA2MYB/OMMiELiUSQymvj7O5QUWrqjWMMFoDxY4WLfubHJ2ASRc8Dk4pWCOYvHJMezjh0k1DqUMJb36njLrx1RMnpHhvN8gV+tn2BiLAsZgl8dl6qlB4vfpJjnTabbUPjNDyjqNByRwXLYdJUWIlPkdB8EmBktDi6GmwpFP6pHTZbjktOovpzFYZT76qex96GmJ+WGMXAgMRX9wkgSEy2RXXJaHGDu3cIZsH/qNZB3abGZMVOKRqIRJ2NyX+ySYiVGj3+gh6wZ/IYdnjDBeCSM+2pu/fBkwm7J9lcRuWCTT3npWPNEYVKA0XaBUMHQDVwydpKk76SJdtVSW9uwpQ2+4U+be8E/ZeVsrOcbeT4/bMUhRsnS55znjmPS8l3TmHy+ID7s7fDjcXgiXv8Yi9HtXYxLH2VC++e4usvcfndA5KBPe0E5e//AT+f54B+lz8En54uDzvwAJZRX93UhHSDk13dT0cxyi8kwuPqu4QltAoaxCd2k4xk4ov9L+/+nQn6OxJ/7SsB7Xz6ZAsQgxcwba33h3tDbndiwR6sWFbYg4xzIZ3OsNGcbf4GAuSgYk1IyUXYOXvnQS5cth4pbzHeJjb3oWiJhPqFhMlLhyKhFYlbU7MqEUWsj9xNJ5TYChwBFbQe6Jn2FzzPNQsCdleQzCDpuJ1jB2yxUjUCDpRpgKgSoIGtHwonBopRuRPB6IOekkI720XVYn85yi680l9UN6M5JIabT5SzUDWIc9mh9wBQl/SqkHMwdQkehhRoo7jvKa7d+Dz/WW+BaNg43Qb5HLsBNYScAlYeu6tHVeTqLBijFo2RPZg/AKB7WtAYr+/JH05x9RYyAMYxie/9VxfShrjjfipAuhKUVTpMEciOOAw1FA4VjqMHN7OJlhKClMS0r5EVGyD5/5ddhEd4w9dl3CBdpLqEah6c7eg3ES+dYqOdt2ptR2nyJ53UbJOYxT8igggamqqP1wGMNQo0tolJF2lLQZLKWth+CbGCTpj30lMY/1luhWvSTmnYGkHUGSR6qREHjYXOmLdq6X01Q8TvuhQeCByMY3kaaDaEgfvFbNkrUDv2BQ7BeykxFwGU7bze6OBFIJ3ZOh7eJhG9CdFs+WwR1biOd8nKir50o0gBG/iZI33oogxtkFY6Ra3/8L6X/rHTL9T7fLrr89Lkdu7IhrsjvsQQEAcMH0pOEFa/AmzfDm1otx/Z64J92xVquA+WuhmoUz4USoyUqt2TaPBFvAiUMAw+57u7PHk+oU77se7eKNh7tJny0vSz+ndvLl0e6X6BGO2sRAB2FzKGA+2r2tLKAStybhDXMALZDQg2mxiT+SSVw2pfmNAGQ+E7EKJ/EinXLFhVRL+eMoe44mhnMhHOTSld/9CfuF8HGYBM7FjBqMLWXjoekjxL+EYSv5/bjSYYvmyqb5e4KChOl2tJmMNGJL+NohoqD4R7jib4h8ijXnXWVZzBMcxicBiacBiX6ABKlGMZUIgCKS2+giDVtFQd9XI4o5DsGFHKTkD7i6vsn7vSlHQT6Nsvp4iSlbQ5pAA5VD6FXfMRQkAgCgU0UjKfs8iSCoHXFYa+2hwz4XB70sXkVjDUiE0FDmy3g4H3t4M+DFmzTDkwEvGh40mXlkIT4Sm2L6gLCdYA/t7SChQKFX+jakHJRIsVAfy9YuTfQGAOIEoGDFsZTRDBVhpFryMITKwaR1A00cTPpRDjBkZh+xI/F7Vq19KuOcn5EhpzqTC7dqiv7Oj8sA5+5yYmOERD2/QKT9T1LTeYLkdxspZ9uMFHlEQWKcFCFYKkg4RgngUNpqsOht7iN9JQ+gyGrVR4LbfCjOjPI/584mc/o7ilwPMmz3oJylAUznXuZitc6g5JmGWKkj6PeTWhxiuMve6UMkG+AoxHxlxt3hgdDyplY3vJZOk29a3S8np49ivuUS8aSaEbwewZL0I5QN4C4Mpl0yvI+s+qqX9LvuJln5t3+xhZvKBQfXgw1fbmwVd2MjtwKCAoMPAGGFfq3ahAdAcTWQUDZhA4mnLgsSBzFY7fkHPTiYqo4DIjvue1ZeuqOFfDzvS7wS7aTPEVijgx5x+fstKJci7pEeTqVysBAWvYHW8k12JvE/CRLNU5nfy1C2UJZdi2FxUfCzBijGwCi02jGQbtgBbp3kewT5fq4tTQASNOZUsBCleDSsYaQEFQ3joA6WwKKB4p87GBYxC7GQPQxF8yhT6mHGfKRhty5boBFZMk32UzlYR/PTyih6G6I6Mg6c8lI4ghMgEUQpMRxwiAQkoq4CEkfRRg4wJXg/gtC++BeJlzBOxeBZYI4AIOAIEkHoB44RiD4RgC7hWTZOFjA7cqoxkKi1FqEJr/pkuiun+T5J5WSA+CFM+tF45UVa4WkPDzQIT5iDB8KjJT66Zk5Hb5lO6/YgGaMpByDxLX8cVvTTstkp1GLnrmyPHoDuMAZwGEM6MbopjiSPAvRGARBD0XuYsQg4aOxP6M/v1092x/1AuZjBrKxWm+zxkgwFJPoBDBejpQx3+0JOTnWS5Kd+EumAJbvjeCnuPMqAxM+PARI0eTUHiTIYhAUSxS0HSv59X0nlI99LSdt+ktTqCwlu20sCX+4rPx91lypPdnXEMjsTcTIFhpCn4+oYQRe0hp6aqcOoYMzAkj2c+ZcbpZymMDVgZZ/aaSzZqkWcQssY+1p3LNmACAATzkxKt/VsycLv4LtilhydM1Y2TsChupa/pWWLZdT1GKRueVycqVwoQ/AGIHzYNO5zx/OXAITv3c+JhoKFYRMAxX8MElQ89t5NcHuE1GbPg8/La397QN4e9IN8vOdZ+eY4hwV94moxUBkeIudIStQz2FOxmq7hjYDEVtKNHf9DTELB5z9NZRQkdBTeet5rEcuAJjONS0uhgwCJHy8LEuXsVygcQQxHLxjGIRyMy3EwV/3RiJYMVmGkmzoklU3Ecdg1YkkbHCOS8uU+Zv+tAxhWRHK1juzA0NfusioMNEerCNWWasMebBF7GSYRaWcSB2PfpkryMm7El2UHALGBUlNeVSQMAet2c+bQDCQUMHRugz8MaEPE+6Y3QsFhFI0u2qwylq9HUP7ZwoQpF0xNHlksh81ilTwgcDFslQmXTCID3wUlTFfKmU60as/1fYU/ivbSF53Aim+5P8C5DY9j1/aBAZHbHYM1HAUYrDicPBIWMdKAxF62Nhv2ADho7AUgLJBYG/cl+eJHMtylm3zv3LIp+p1qSVfobHH9ZpOUPLtAfm43jcYuSqAdRwMSo+UMTV1FHWjyanspk1CQUHBQoChq8aOUPPC91DwyQPJafi+FHdmu1eJLif3Xh3KqWy+RGNy1GdFM4kanoOKRvB/D1PY1suCjN9i9sUCOzRwlYWgPCg7a56GphvomtByqq/Bm4LY8OHmw5DDjMpeejsiDjKwDPKIYw39q/Ag5NW6kZO/bJkX7KZ8vWSVTr7tPdt/aXjwQKH1IM3zvel4C2Tjuf/vzTexBwcEPwdICCSvt+E9B4gCei/2UQA8AEIcBqZ3/fEo+vfFhef2tb+StVe9J35OsYnRpcdX4Ebb3I2A+GLAYzfCgxVE4TgGITclvymYHbeKP1CT+KJDYBEhorMFw9RO7QEd7I5pTgled7QeXDgSVHuIatTkn4XZUcGiK/KEGKGJLJkhG9SLJrsZhV4H1mVkMqkvYQMJ20K1QkNgT05sOya6yFBPTwvB2mJdQ/UMxrWR9L2Ec3BjSAJ2/YL2mebphgcS+qNdlR1RPOjgxD8X2lGVBXTFshdMLwi7H5szBLjBaQqN+3wiPMIqjaf2w0T5hutq0WUrtp2pzHobTbCEr15209TprCuBg8zJY4ZKBBoE7UkNt5c7p0w1QuJB6bIr8jKv8E/INVxkrFCy+pTz2HX8og0kJdmVQPkaQPJI0sikOJTGglVDj1O74AQYUNHbFfi87Y74zsSWW7VFRnzO/4GOZ6PeC/OAEkzjVqilWH/MT75d/ksruc+Rch2lS3348LeKj5TQg0dBqFAaqkTAE/BGYqTQsFqGph6YbGgX3fyslj/aX1JbfSRZsorwFYPHgF3LsvpdFItMkLyoEO/YJ/AwYoNYtkx2Df5ARTzJq75UeEr1lKd4KZmCSYmg/h06mUtFy55gfZDU7MveO7S/xOCmzDm6SLBhI/B4maW9bI/u//kr6svVqTffnpWDxGildtUV2dn9dVt74OB2cXQ1A+CFI+tlBIgAm4Zhm6H2LTVgpx28BCW3sOgEIXE6TOGBs2WgU6BtHaALbzurFgbe1kDeeeEdemfYD4NxKvgcAfkAs/rXQNNCkggoW/P+fwuarpXgS1pF2bFSgUB8FWsUODE1qavojQt9L39MK/fr3phvbYBIWSGjasSzmNZkW/AwzTXoYPewHLoSXgEQ8xqHgPKZB2yMMkNCIp7U6u24ZcyLVCs2EIoxMyWULDKOwwMJiFlGkG7uiP5JVwV3oaecQ/tsggZmGrcbbaMvdTA//yigGfvq0xcQVxoHG0fgbQUJH0TvlDJEJaAgj8dur1XkIApMxK5F7jXN/CrMYsxkMW7ABgmMoOFhxKk1Bgy3TGRPlUBYph3sP6csfkcbXToDFKVgF+eu3KjCeUmDUUvIwOZw4oikOJrJ4ltgdP1C2x7MVygEcdkR/CyD2pQnta6pBn8mSqN4yM/wt/vDaOIBEGzmxM00Snpsl1cyQqO80hUEz4xldN0YaKH/W4IcoaT+S8qcNIBxBwgILZRQ5938jhS2ZJNX2e0DiBylBoyh76Gvxue9tqZy3QyQxS866uEnE4sUYm2BlS+bKrpH9xXUufgz2klYwfl8Hy6jZSjUIBYivO/5Ldo78jtWAq82U7LjNSyVxOxWP9YvkUP9v5cfrbmNb+b2y4taWspIKxqq7OzALggU39z5HmvG0+AMQyiI0Ariv8T8NEvsAiYOkLcdvxVBFE9hWqhxTbm8tr1LxeGfsCPnWqbV8SaXjGwCgL4zOim8BDev+99zvRziCxBiaqebRYLiaiWb/t4OEphwKFBtUyMRrMQ9/0uRA+ohIx5VNqB5hmERhHRbbvLFUCwYSP9pvSTXyhsEcpkpe3UqaqpgGBUhoz0RmJYaZCpRqRsHZgIJ2a5iFgsQOmrOWAxKLQjpghW4rS2iGWspa8yMZffFAsKcBrSBWTVRUMTQsJmH1TUSZ8uhE5je8I6tCWJjK3IZFpC/TfVrh9gxlopNanydTjeCPl5Klhj89EzpJ2jZynoqE3gIQOmnao2ACHZbPyTBqwUMoVw5S/4EePBfNIzvTyYc3BGv0KfQHJ4DCMRxBwiltClUKggG0aqyaG/A2swc6oYKTdtjB4hv9Q+J9+5FyjANEdiBK7k8aIocSbWBxAIDYl0AvS/yPXFX6USr+XnbAHnZEfwdAfCtbo9AjIr8iVftcFkT1kjnh78hInydB9U7SH7V9kMs74r6Aq/yTM6W6+1Qp7TyeVGMcIDFO6toxbKbdSNOvYSobVwCJwscGSPb9X0rx499JdutvJYfIf+QrKXmsryQ+8omcevQdCes1UkIHjJPzR9kjup8Fxts3ihs7M3Od6Q4ljcg/yuQpyp5quFKA2MwyXWUQMbCM7AN0fO5aI4GrqRptYAbn6AGy6cP3ZdwNd8v6W1ox8IXWbhyTTve/KKcoa/rdzQ7RO16U4L+/DCjQp4MHQoFCQeN/HiSewW35DENqnqQTtDNMopOsfrC7vPiXB+XdQYPlK6c28ileCb1tAgj+Hyso/MCtsgsLIJpAgovEYP4exmN9ns/syZXJb8gGrXZw1d/mwCb0yv+fxlZlE/a4LEuxl0Kt0mfzW2USChJGm8DotRaQWEXZdGE4fUqhLzLFvTt+HYRzftdrsuuXSLimF7kMKSGCc/oTgEUuQ0UwVeTWrmCGg06DImrYN1FDLwe3aegUmn5YOkVY8RTZGtFLFjMVZ14Qm5CDKAsRCwGMfakIZPk09uCDiCyYakK7MC9aodWBqX0XeBYKJ9MJ+h6qq7olyfF5r4k+j0pGZQgHaihdlBOoRjBePneG+NIr4YXI6JU12R5UI/A0mHFvgIkf4DXH51V+WcqJgMOPpAj6P/Q7rU6QMqyIwLiVPYa0wwYQjsCg90/Y43j6JO5TrcAApSXOLYn9ZNhJ0Naps3zNP+Q3xFdN0ZqrDwAZ9QXuu354TgYBFEMoKw9BZ2GqMynGTtKKrTHfM+WKNXNR35LCfEsTzjeyJpzNXuGfybyIDwGJd2VcwAuUXFlQe6qjjHDtL85D2ZPB4NuqHpNoDx+HRwJLNiChbKICFvFrIKEsooA0I+eBLymFficFj30tBS1gFVQ6NPJafCXxD/aS4Efel00PPSM5ExfKzx6+LNjZIUV+J7Bsu0kGaUQaHgdNKY5OGy6ezI3wWwmwM1IuFYNU5r4NkgKb8F41XbaM/4Gu0LESMXuGTLnlflnzl4fFlSt3+INvit99r0rAva9J6B0vS/jtL4n/bQiVgIQaprz/bgOK/wmQOOZQAt2rcyUACWc6ShUkdtzXUXayCf2Va+6WV/t8I5+f6CgfH35KvjzZEYZIOmlPOzStsEDBqj5ZKYfeqkYxEAv9JGaQzGVS1CoEeC2LatphgYXjAdf726H7f1Ts4L00tnLgfy228H2NTYQyCY31fJY1DGdagQFyPlWPMcrAufBdk1bN3ED0BwskAnN/wETUD5AYfBmQWGMYRW4t9uyqlQiaVD3wS8SrB4IOzs1hH8lCjCVqgZ4d2IYpvq0Bifb03QMSAESYNlYBFlY0B4mwAtqsadDaEf2hWZI6C5CYhmNyoq8NJLZGDmJf5njDEnxyGAVHA5pWIUyZ0h7uAIQr4QZY6O3ikA9JATpy5cctifin0RfzyA9O7EL0wvqdPZomK1ILQMIChea3x9MZZQdAaJygvLkzbaCMPPWMDSTIQxUk+vC+VnwJVZ3gyf+ohO9lbyzVC8Bhd1x/JmB/ZyoYm9SwQmqxBuagsTriS1kFQKwKRY8I+RgR6X2ZRaPbhMBXSI96gOaArjut5u+vkmplEl2n0LcxUcphEpUAhDZ2VTAEt4zmrrK2eCNwXJa2GSQlrQea2/zHSCu4n/Pwt5RAv5XiVv1IOb7n8b58/bVkPdSnKTIe5n67vrLr7melYukOaQgIlJIgTzo6D0sCDsnk1Ytk3Ys9xW8yojYt4LoXQ9vKUzFLJe9YZeZNRK7g70E7QVkG7LF4umx67mVZ8ef76eDsKv4Ikf5sJPe/60UJZJaDRgDh9/eL4X9XT/FVHcIh/BEv/VTEtD+mZVArLH3C0WBlplMpUyCdOcm4uhP2UL+EhmoSR7k9dTOTqjBv7brvCdn2yFPS67oHpMeT78rbW1+S3oeeli+OP9EEEv2oaF0NJCxtYrhPJ5mGpraCCt16Jq1bQKE6gh5Mx9gSj1vzd8TmuNdwNV8+tOtTwwKBq91aIKFsQoFiLa9VD8ViPBRT6PMYSWfyNQmkFGF0Rgbl4WUAIPyzcSPmUI1oBhIFVegSdGDmV9uYRHYNYqYdKNRYFV6KjyD0Q1bV8Qcd0MGAxNyAVjIfNrEn5TOmX+NwzJ+IS1LBQnsnLtqyrR6KUCzawdrkFfMRpiKbU1JBYgrvk1kVCi0fJB40ommK4ZtNmRMW4c4BdycN0FCgsEBCAcIF9+Om+L7sUuhogOG7U4iLxDfc7wuNH+HUUw6wnes4vRUKDMdpwrLiaMpEzE72UPs05UsrdtEGP9P7TRnMGHZ9X40+p9o0xZdO2LVPqLnqSwMK2wCHLTCHjTF9cYICDIiTqyK/ZN5FHxMrwllUC0AsCf6EqVe9mFnxDgzqbZkU9Cr54fMo5yxvPTJNQl9ZCEigSXSZIpUdJ5p0o5KRdVcDiYIW/QxIZP3rGxtItO4vBYBE3mOkHI/grnwI34Q9ch+EWdzfR2JbfyF7W78hVdsOS6OPt0RsWYtZarFs+vFLmfdsd5nyVCeEzflmcnUkzVqeS6bK3lE/yILer0n6/6+98wyO6s62PR9e1X3vw6t6M74zYxtsjI0HY5KNybZAJIEkonIWikjknE02ycJkE43BBEkglAMIhDIIJJFEEEkC47EZE8z4zp25Ve/W3e+3/91HaokgM2bm+lXNh1WnW920gD5nnR3WXvsrHK7Z1JW1ayUDXozvz5orq/9Hc8n7XS8pQkVZ/Gp/QxJPBySEZsIRpSgkFfqz4t+hl3gGSag+QgnimSRBZ6OeJFhhgDw7vq2zRP6qjXThOGSzj/glQxIZXR4jCUf9ikUajgVM6/U5p0iZ8cVUkZVegF9yIe4irLfu3OZn9jt6Uxez4+u7cHFvCo2J6FnP9e9hkYSaPSlRfA5RrCrrTWuUXaDFNROxjw/nomPc+VYEiDREUfHNZCIF1s3/uNGkGn/Ahfob6hF3GOS69YgCFUTx9Y9o739YZ+TZZ+5/wvSmp8ShZV9e+j5Kx/aysrQd0QT25syDnGC/5WlIohxXpnqwPJYZCps8GlEUJFFGuhHPKrXldjm1ksQiIpLaRxWy98IEOUpxtexrUg4UkPmE/schgidFEkoQOmW5p3oMUURXGUWqoUXGMO74IYc7yaicD2Rsdi8csCIakETG9QWGHNKuzqvHtTmmfWkhgVrGdvZyTMn+UKKzIR9V6GV3dACRSjbLVisQrFSFynYihy+oP2w9GwFLhyFXD8G6LoQtTBBDBYVKsJoIIq7Mh/Vt3vgTjuT/b6h8TCQxG7OZafmI0hjzvjLgM/m3D5+PJP7YfpzcbTfWkETtm+Fyp02U3CWSUJK40ybyMZL4BpL49mV/+YZaRfFbeCW8O1h+3JYg95NT2ND1uRzZxIRr3EJZOQhzYBbiVG9EQYlzVAEmtcc/WyxfjvKXguXz8K7cIGcYE6/aT9S5LE7W/ksrycNmrsi0MwfIiVdcGqAhYTxOEhZhKEEUIbx6MSRBe/7Xao7bS/a9iinR271lbvNu0p4C5tBPY8UnqZcEpCpJtKdzRZfJHklY0YKVdjimG46koWnHckxfPueuv81OFDshBQ3rHbGTi/5FwJE4Gv+Op/1O6+eOKYf1s7WV/bnZO0mzfdz9teVYfCecvD4Us5RQhpQiSD8giR+WQQjrsYjTFXbbIIkNkMRWfrYZgthqiKKWaOLGD2yq+mGFqUlYkcSyEx0eI4lTTJedxpWpIVEoadjIQkniBPZuiThbL0MZqavRlSQWl3XG86JS9laNZfArih0W8ylSqiJyrhSYYz2sSMIiif0Mrs0scIYY2khYdlvIoa0EUTMIIQWJzmL0unSkIQmNIKzIQQkitXpuHVKqWVdP+9LCAbQOe3Dynn3YWWKz3kfvTySR1ckB70MeaN9zP5K1Z7ywvQuAmcNQU46CHCAGVJVxlQGyqtzPYCUbxlee8mEIzYtZEw+GhoahFHVnw9cgmVs6kIU9ODRvLZfbvVfKv39IuvEckYQShBKFRRLftImW79rFyB/aRhuSuP22phv1kcTtt8LkHkTy3Vuj5M7bIXK+DQtpWrvIg2Wb5X5ikvylrFhqEr+S83MXyMx/eUnuzFkqd/d8xQbvTyVlGcQ8b7bE09G4mbCLZcTZ8h+ZmZI+2Ef2sAPjOMrGk82VIEgzXh1UByWMpkhCycEiiBdBEsnoJNKJRnJ+hURbxVTNEcK16CYb2vSXLv+7tbhNmiZeib3F91B3E0mMRn4/ljkNvfAnYu02gU6ZtjyfFEk4djvmE7JvoGuw2U4U2zXv506t0NajQu/ez8KTLvjH3l/lLl84oCmSeNZnalSh2HKeBcUIrZptKxsqW5gIS0MKnVsbKMdrAlkjF8RU5FS58WgF3Yy12NhvsUURD9fK17hB1RI93HpEPxyCUJK4+WidVP8YRwWf/Bprr8+oJ6w4wXg2kcQqjvuvMO5NJGGRhBJFQyzk+UJSHtIIjpnMeiwr7olBRlfkrh8YKEnsIbdPrQ1DKzGHoiUEgbuT+jg4yqgbk0RyzVQm3twlXNuUWbS1IIlAUoNg7v5hWTjzHHFiz6JOY0IMRAxpGjVAEClX5tQDktAWpoV4SGIv8xYrSkaQyqC+zHAkCH38nkRlIUpBM7HwxGBZc8EXS/ZQW+RQGYjCzVc+tRPDyjJvWVnmZaKHJSdGyKKSYbKw2M1gLo5Yc5B6Ly5dKjmL6DY4rWL6c4k86rbA+EhouvGQesQD3Ki0HvGAiU+tSWgdwoogvnt3jCEIPda0CiOqGGNIwko1NN1QorBQQ43iKkVNrVN8+0aw3HnDX863YotUKy5u3wnyXzml8l9HiuSiL4rRlzrLV795T+6vQVPxBYuW9++SKzuw3F+yQjb3c5XCGGTc/T1l1yvY3ZMClP22r5x52UXK6WYoSTxODlYK8ngk4UgShdQSGkcS6oytVnYKnR5tnG5kU5vQuoTWIzLQRhx6ma6baih+rXMcCKuY49j3r53lizedZdD/bC1DI8aLZ3wf8U3qgQbGRhDjcAmbpJZv1Bsmo7kZx880urC6HDpjMx5R3bjDSh4MAoIZ5PSfIbDahG+rEoXCIok6slDCeAaedEE/6/362vP+DsfPs9IPJSJNO5rFcRLqgtT1DEOl1/gwveiHK00QHQ92NzxajohqDevxNkMQ6/CTXI0r1FrakWtMhKFkYeH6I9bFk6IcvRUiX0I6G9mnuBxH6eVc6Huu+LPi7mOIYi4XuOJjg1MQQj1UBKWTl7Qaa8fhwkQezpehw1kLSt436Ybm9V8i/S5kC1YBJKHDV0VEFYrCrz8mqtAFNrZahKYaOlyVcWMGOX8wd/vuEERnCSDVCMruADpRweZukNmTxSsTJJER7uTriJ/MZOZsogaNHmxIujKT9uWUOiRemUyLU1OOcIqXH8goPicos2MDRNJjV0yk8Lgc853PK6lBVIxCaBYsa8v9yffQQpz0YRLPWxaXeIKR/FuH8G91p1BLBFFIBFE4APSTdSd2SeEk/Bx6fCL/3mOx/NB1/s8iCcdUozFJ3GwTLlXtw+Vam1C50ypYvmsZLDeae8vZNzwk53UXSYIskn7fT4614IKnhZlPIfGLVr3k0Y5EuR+fLP9ZwFrB9Qmy5lfoITCMOfTKh1LcarCcfm2QnIUczv1mgJRrsdKebjy5LvGPIInuRBI9DUkcIn05+CrbvSCJ+JbOEvi/3pYhIyNkxN4B4odEO5qoU8lhCtZvSg7TWICjGA9pjIYoopiU1IhiMhHGvCInBr66S8xhbhTGWkANaLvJcrQTa5FsK1k0voAbP9do42+BI5lsoUvhiOchDcfP0W5HsyWFH9FiJKRHtrwaD7w0Ji+P1PozIj7NpBs1P6yGIDbZoogHn8otJNw3H8YZ8nDEtYe0L7+ZyN09QnKY2txexs4I9hPqNqEvL/kwNPY4SZTh03Dya6ZPgW7Ptpm8LJDDt9iXeZzhLLZsz9NFuqDmh3KKflGYerqjf5gEScx+jCQ0/dBRbZuhC+1KkH5tOoVD/AvTPyR66CL+fHmBWe3rEJ3eFRl0ENuap0AS0/DSsKUVhyAFC4kXtX1Zj/hLE+lcjKMQFck8RS9DEoFZ9NXtUMKIyOxkEElUMb/CTTZUUIc4RfeiPIgBMyKJk751BLGIdGJhMTUIpkznQRBzsKmbld8Xv4J+2KX1kU2lu6QkfK/8+aPl8uefSRIqpLKiCI0eGpNELZHEDSKJG2+HSe1bIRQ7Q+Tmm0FypaWvXG7N9GhrX6lsPULOtRwqF1oMkTIu9rxWg+RQ6wFyeuQ4Oek7UfYyUZnyK7woW6CDIGIobw5JtHCV8haDiSIGmj/z300Syb+zkUTmS5AE8yAHftcDK7sukvxqH5n8fzrKACdPGb6nnwQcsJGEkoMjSUzH81RJIhKCiNAxfvQR89l1sbaSRcWnXGQ0NapwNBba+ZpIK3ER9nGrzg9kOnqwuXibIoqf+3pjkniMNPTv8AxoZGG1RJstLMAhF4ZUc8+l7D5cT0U2s9YXx+eJFC6XGUL4GrOZrxnyun1/FZuzV8sNyOKmkoUDrjIIdoLx7PzaUUQTvmzgGsHdsgcFSNygLnhJEfWIEtKEE+AkhUfFCYqPpaQMJaCYCEC9G0qpMeTeniArC/sYm63ZEMQc9mTW0N1Qkvj0lJvkErEUIGoqpBah0YMVSShJ5EIQ2fg2ZDFclalDVcijE0gNxmZ8RPTwgfjReXAkiQiq1wu5SPfcnEirlmihGtETAqiESwifLiKhBvurJjTA3qpxVJfHyBcUPRfz9wmne9KYJMIgDguxCLfWngpEURklCbenIL1mJLyUCKLUE9HKcCKHoSx1dTORw4yC/oYcph935s7kjAmrk2ws3CmF3lvlL84rSTd+XiTxbduYulrEk0jizlvh8sdWFDgpYN5sPUqqf88agrcCIIhAqW4VIFda+EhVcwii1Qg0D8Ol8vUhcu4VN6IEVznVcohZfFPQ0l3O8fqFl93k3K9JL35LzaHFIClsCV4npWj+yyCJNPWtgCSSqHckQmxZiL10Z+iS33YXp3aDZeiuAeK5f4CEZ/SCJD4gzehKLUIjiq7msVoGRJCKqFZmPvL/5aVOsv7kQPQQ3kySktpyMwrJVlk3C4hJnz9hnFzrE41Joqm7/t9CGD+XJJRArBSk2cL87rYBKHWBZlJyISPVG087cdGOk2sPPzEkcfs+m7fvf2ZIoi6SIMLQKMOCpibFN6OpaQQQ7nshOvKUpNsemLx0RxPggchpNhf0TDZkK2ZLCQYtJagdi+rwMc8hDRVDIeSySEItwnRdWc3Di5BENFV/FyO3Pn5npnGeVmKwdTlsy3SP6Hi2nSAymJ1IrZ4ie6+Oo/bQz5CELwwfkNmuDuEZfOEYxnzFe/ZfhxiQU+/DzHfvpQl1+ApS2H1hLPtAbMddF8agdYilaxEun533kzEUKR1JQh+HQBKazihCKW4uIrU4infgFci08k+fkOIpQYxkX6M7hVVX7NAGM1+inQyNHlCJ5jnLhGMfcSL2lPjjZVI+ZCNybDwkui3EIRsnKq1J4B/xoBNSbK1JmHrEk2sSWo/QAqbWJL55p76rYdUhtHBpPb7TOkL+8CZFSwqXqpm4SvHyyttBUt06SC5Tn7j8OhFFSxYmvz5Myl9j8Ito4iKkcfHVIXKhOc9bDjM4/fJgyITnLxNBvIp4ikiihEiiiLTDkSSeXJdgEtRhRNw81rFx9Zbgrl8AETVVkzhCveEItYdskIXpbRaGt5kgw4BJVSKJJKKHVIqXyeAQdYlkZj3iKWhuYITcFdcql9W+RAM4Vu0dId7xI4kcOjNG/Z6MUbMhyGI0JBFGTSIUEdVS5h5Wnu4rm8sGc4ceQRTZAY2FRqztSHMZ/sP9aR7RxBpy/M0UBJu6iH/u600RS1M1DcfXm33ciCTmIIFeSuqRezWyjiRu3UNyayeJukgC8lACsaCpSdGNKGM3dxiXa/WnTK/1YPAEYccVP2oFs7iYZ9A5URAFKBAmFSBQsgHCQOtQTLqQ+/VEWVXkLAvsS0V0sUjt3ds4aEfJ/Pw++G/GylEiCbNEF2Iw5rLqHXmdRcE6ng05pCOFViRDEvHXJ7AheogDSXSAJGwIyUCjnumEdiECQ1Mk09QalCD2XBxvoMSw8zxRw7lYgx1nY3jO8Vw0EUEEyspALnDCUj6rQTRBzUPrHrbaB76VuYMl59u5UoMc/RqEurJgJHWH4UQOkEP+ICZTXfBOHICFPhEE7lQTc50giA85EVlCk8nCpIFr6Wp8In/uusg4ZD9SkkCObSMIYAjicZJQjYSShFW41O6G1fp8EknYdBOhkIaNJG68FSzX3gqSq28GGpK49IavXIQkqloOl/MstTkHSVyAMBxxlp+XE1lUNncn1XCjSDnY4ARph4G9aOnYBnWsTZSgvmxMEjrYVWc885NIAgMbogJd/5fFIh8dJFNkED0okogcDoBDEEMqxJHKZyZCFruQjW993Ul8fvOB9J8bIdEYsbjvDJABG8ZSoOwso0lXo4lG9RhJfUv1McGI52YU9mLeBiMXSGLake7cGDgfuBmZqJXXw9HSTC7CTpGdMloMVKJ4Gn4uQfyUdOa5SGKenSR0Wa1axs9ivdxspiaPYYV/gTqCkoCSxK17q8FKs5X7OhGFphyO0KijkOW2eRQ/D9tNbJUkUmo8JbEm1GzDbkwSSg75+C4o8kgT8iGJAnV1uj0ZP8r+hiSsTUo1d25zIUdhFovLMSRxjMjE2NLbCcIiiWwdz4Yc0i5PldRL1BUoMu6/Pl7izvrzhXUWH3QNPtzdLQRCEtHUK9aUYeB7mSiBWsMuiOFLIgYLSgzbz4xmtiIaRMm2M5EGG8+EMRIfQKvSTfwz2jcgCosgbMf3iSycSTmCJZfPPnZrqizMG8r/91D+fYOJHCCIvAEy4bhapjkh7SWCOKIE0YvKOrnzvstS5RwHSSxla9fC5yYJ7XR804aBLsRU/ySJx0lCW6Da4UgEX73qJDtf7yOhRBp9YsfKmIKPZMiXftJ3XaxEEYVGEB1YCIMAlCAUY4keZ7A7ZRo+IDHcFIIpjitJaNTqn03awXvHsfDmE1qKTZHEswjkp77WFNE8qx5hvVaXbsxWM0xNN3QNmEEHmU0lN/N6FMNSsxncWiRXIIWbEMTNe8uxs19hjtcfLMeMZkU9HiKPxs3qCCa2WTeG4R6t+oMR5phF27KYVXilXNhF2MkfJ+XII6I4hlP0URy21aQlF+j27COkITm3psiG0672/QC2dWs3b9WgUoxET85+z0tBzFxM472zjKFsDiSTjX+DqUFUz2BOgk7FZaKIS4xmX9YlQROYyouQsPTO4ksh0ZvCooUAOhBhGT0hRlRxCJ52kkbsQI+xg5RCsR1sPTsal61o1JGRBpuYs9hYGU47E+8H1JKLT3mh4uwhgRmdOTHooHCSBHDS+NsRwMkVnN2TvvoA/C1cTRdjZr6rTM0bBDmoC3dfXnOWGNKLGKIHg1w99jLHzK1n5Gqf1fKnboufmyQsSfbt1gin7LLsFx1JnCViaID/DyKJQ9jXJQGNJJIhCU03lCT20Krd07KvjME9u3/oOBlX2FeG7faR/htZJMwNJoRzJ9ikEnrUYjWdMhDG4ygV1nF+6fuC+M4DIRS/jHacc9xAQDgj2LNL+1Aod5ENRBIvlCxUi9EAtFypKzwNP4UkrD/bbAbrvqaykUqXjljQtfcHaxnQQWNwlALmmfss12XL9pV7i+Uq0543WKJz9f5SuYwisx7MTGDJrwSRfn2I8ajMvj6U+sAwDFtC5STbt7X9WcBOj6M1XOA4ROew28OANqWObWdDGlkg/cYk6hjD2WGoq8g6GNTcvMEFGmH2BGyhW5KMYW5WLZ4NpmWJ4zQdCdUxHLw8g04EC3XtiKcAuZfJyx3VERSTunIhv9+AJPzQOQRTl4jCMm4zMxQaKWw+H8MXOLoOm4gg1kMKFtZWhDEpFyIrTgcbLEbzMJ6iYyCf45/VhShFyagjxw4Gpg5CPSSQAmYMm5LGFPSmKIkBbF4/CMKZtKKPIYhIQlsLGubG4sI96XiA5G2okBonjSQWy7+xret50g0lCdVNaBRhSAKh1N9KElcoXF56w++xdOPMq260Qx1AClLO8wpwmnrEi0w3LPu6pmsSz043ku0kkQRJqPFMEjgASeyFJPaytGc2cPHCVwIS9znoLv02hVKI/IDIgBtAA2iNqz59NXUoNDgaQerPvSEKhTkXOI7GO3IpU5Yrz6KdYJDKkSj0+U+JFJ4UJWhr1RHaRXHEJp474nPe3xSsP99sCrsc9CJU918Ls2k9HmDXRaYu6KmZwDDVHCY3cT1m0rOa2YrrLPa9QoRRxdxHPeY8kyTK7s4zsxtF6BGUJA4z/5BFNyETM9hMOhAG2MtngDRUkl+c88Lym9aTLsMBt69fw7Y+TKZh2rmmfKgk3IgxBrJKDkmXsISjRalIqJqKV0M9tK6gRcZtRBKTuCADMt4Tr4wOdfDluZJEWNaH+EAE29OIaFKJqDpsgCDWlo8yWAM5fHY6SJYzZ6FYRpqyECn1hKKBEpDehc//QLzTO4lnejvwbh38IQ4/iCKcvZ6jGSVXYrAIYkxub06ehiShaUbM4R5EU4y+rzwhd3qugCRs9Yg/MbfxtJrEvY7Y1SGe0kKl1iGsSKKOJJjd0LqDIxzFVLbHo0xd4mZr2p9A6xFalzAkQSu0qiWdC+oQWpN4LIogqlByUGhd4tQrtnpEUzUJq4BZ8rsBDaZArTqEddShrjxqCMeBHhVGSEUxUveDKtRsRo/PqkmkUI/QSEJJIok/e1BVl3z2fmoTGk0sowvj6hJJ3WEQ8uz+4rwhhPOkMUHo83qS0JqUqUHZSUJTUIskzJGoIpT3z2e73ApqExtxrFaS2Hh+kFE2qt/kT40uGhPF350k9CKchMGEhbnoJRKIJFLY45l6NVaOsMn6NDMX6hlxSSMKrOGqvmczdwPMltxqrPCJHtLYkZjKVmONJDKJJI4QSZQTSegOTp3fOHpzquRQIMxgV2g6vyOduoEi7Rr28vyuNCznd+BNMYdqsm5N0r/fnWtXiSSizSq8RfnOso/lQWoem1DFrg9mOvafH2+w+/ykBth1wVZ43Hp+FB2GoRLEReyZ3r4OPqglA9KJJhBbLS0YLhtIIeIYulrDVOaayjDmKsLoe4fQeg0GjHHTylxZFoBc3BclqI/B/BOeMhl1pA4DaY3DR0ki7V3xSGtroGThnUZkoVELWo1I3IhjUXqOhRxiWewThTIzmrRCEYnuIoJ0QxGJgc2y4j1SMOuIfN9zlfygBUt70fIHXKmeVLhsTBJauFTC0LkNjSS+fts2r/E8JKEEYZFE1eu0QF8fUVe0/HuShEUMlimuHl8YSWiqYSeJgxDFQVSaShIJKDLjOcY17y/DnSLE96Cr+LGHw3kjNa3096g9NUaHBvWoEKaNlSSUMHw5B7wcbhT6OJgb1BRMXRZWDDSdjo04Qq0iqliCmPEzLOSUMH5KNNH4PY0jh6YiicaRxZOe10USE1GEqUX4BEjCwlzWq+9jn2YCMuhE9nqm0xI8in6gjAnOs6zRu0Akcb4xWDJ6BAPbjGtDIBY33K6HkWoMgQhIOWpDMJOZi2eEjSRU45CNGWwGXgtpVwBeCwp1kk6+hklL9WTZzXzD7Dz1/rftZfz22jVWBy7CpJOlvezN3Hk1AmvwWCzfxtOSpNB4fiw6hDFsIp9A56Ee2+lIaE1h69lwWXrSU4IRTzmShD72SiOySGU5bxaCl0p/WY0i8lOgEcO60yEMXtkih09OqkrSj8/xlQXoHBaUetHG9MSJe4RMhSTCGeoKTOss3qkdGpCEEoWX+ZnmsNRAcroSJVBvoDgZxTEipwegSAlhxB6hu4HacjKLekbxOK44U3JHH6T9ycYunKge1UURbBDvNPOx7saTSEKJQtufShK3aXE+L0lcb23rcGh348Jr3sDW2VCC0DSjMVG8iEiiQSeDu/uLjiRSHUjiAM7ZByCJA5DDAUgikbbpWjwtPHuEiOtOF763HuK0yZ8jOhtuAI7wTWvHc+1i2MR0odQdNJrQKMInlRsERNEgouR8Cyb9nFbmjG6CRb7nXdHEdEW+3xv5/mBqFaQBz+h8KDlotNEYGyCXZ0HJ53lhfV4zHVRRW3jVnau0VLXo8wh79tTgf0AuH38pWlIuTpBsOgZ5FAlVTl3JHMZ5Lni96Otwd+ZTSSITkjhN4fIMTlG6peskyEOTkI6VW+rl8XUkcQhzFvWAVKOWfUxPzszVJTVKXm3l2xvXaGd+ZXrUahK75SLyb8xbdpxFr3AmRrZVjjbYUjmW2kI9Pq+k4FhJ6kBEEHcuiCJld764dtzhG8KTizg2BYUoA28WPj0FUZQFMnjlb48avDh6UXiEGNA4zIEcFDML3E1NIvpob6ISOiiQgWMkYZHEyBQKWZxkoeS2ERCKRgphHEdldUN004MhIrZK8f9+7k/Uev4zTuKQbG8uOCr5/jvlRyKJ+50ZDcchW6OIB+/NpuU5g3rDNBtof97Dkep7doHa0o1xpBtjMZaJNSmHkoSOiasmwkYS9fMat1FXNsYthFRWunGjjiT8UFl6yfkWw0zr0yKJM0oWdlRo25M6hIGmG/ZUo6l0w2qBWumG5Ypt1SD0uWMkcYw04xgpguJJ6cZhTTsatUAzaIGm0/5U2EiCVIP3HbAjnufxfF486cd6RtIDu/jLR0tGikfqBzLgS3cZzrCXL99tQ9hIQusPGkFoJKFkoSShkYQVTVpHL4hDX1PtxLyTGLsQVUw93h2ycJe1FBrXK0loAfIZRPEiSGLDOYqnTcFOPM1GE0nohNuYI1wk9IEj6P3OLHGW3dfHGp3AfpyUEqn2p3MxZ1M/KGFmQguQlcZAZr6cJTI4xw7PSox0c4gkUnHjSaoezBp2Ug0eZ2DhlXMziLmMmcyDzGIEfTrRxHTk19MlC9fodExhk4hYDmLOkoiK0fg/ctzNePVMyEDXrin+cPO6lFVXcfftwOBUF7aFe0MIatYCCVRE4cdA1wF8Xj4al+4YEGuwkdfWlYdjqYfKkehkNGG+D4Sgd3aPBuAukIz9PrtCl/LZS08zkXnKD5etAIauiBpKvIAHkYMH6tSRCNCGmRamaWMed5Wxxwcakggk5fBJe088U9s3ICJPCEJJQn+3Fr40NQnF0ESPwSZN6YaSD4Xif9Bypm5zV5ci/fUz2ZtTLBXua+RB9yXyoKvNaEYHu+6/D0FgWafGt4o/dpokd1nCc7edQknCIgrqEpjd1iKO+kNbrUdAFsxnWHUHlV7rY0fcahMhKs9WnYTiutYkVG3Z0huB1AipskcSShQqpjL1B/QQilMt3KQMLYQjHCc+rcGuxhoJJQcL6kxlkUJdodK+b8Ps3HAY5rKGuqx6hGNdwmgkVHqt5PCv3c1yYAspVi2C9yTynv28Zy/ksUf9LhFZbUQvEd1ppHTDpWpEcjsZtM9JBu3pa74/RzhGEhpFWARhtcS9iBwcb0heqUoqdEcocE7GdHYcayKnoXpedWGIIQlNP5oiiU1PiAqeN5JokiCUQCySiGKDdTQYAwNGqViEf+iCU0gyLzFMpWE8eoHd5PTxCIgSOB6gz3+YFmYZxHCWga2zRAjnvmVnB/6YGdUeEIQLlvH9Gfd2xU5+ACThQtrhxXDXJDmDSrLyzjSDcnD8BrUISOIAg1vxF2Iwm2H3RFUMsxZ4J14Il+mQhHrsjTlCJAFJHCktYhaio0RnUPzBun4TPgwby2lHOmADxcX1RA3rKyIMDEGcGmW6EctJJSYXMLSTSvEytRMk0YkLt2Pd0SeZeQsu9JmYvsw7iekLk5mLiBrmFUEMRfwMaGqhBDEDcpiePwSCcJcpxwYR7fQnFXI2F75/2vvilUJ6ASnUg+iC36XwSdE6CHkr9Ytg9jvo0Zfi6WL+Pd//3x3yAIn2j2wP/+uft0hyZpVUusTJvQ/m/80koQt5lCS+xSH7nyRhI4qmSGITJDGm40jpHhAlnofeFfe9TuIGSTwtktAUQ6MIJQcTKWAkq5GF1qL0hmRBzwd97Ms5HMjAYSjvmXPKSZbjsK3pgEk16Dw8S+egJNH4Il/PRf0s/CRSaBRZWJ/XLPIoYiL12NddEoYkuhhHpC0YsxoRES3B7Zil7OG4F5WhIpELuxBvyAp0FGe+mcWy32l4PMRKGoYaBy73hSCcJaF6kKTwOPVyfyKGkZjEjOf9UwFO3HaUEk1ksJwm8UIUlnXYumHp9sX5CIMdzDfMRFQUS2QTzejtXUgiPvUg6QJ+kmm6Wo0RbAal1pwOawiKjGsM6ESAz0DcyRC6EKyzZ+nvtEK1JWtIEkoUI5I7GPjTJp16kjkKTF/mMFcxF2KYDSHMgBAsWOQwNc8NglAPzUFEN30lMqc3qUMPQxKefJaHHUoM1mPr6A1R+EBW/hCEH4VT37QuCG2YuvzLVvnmuIf8FeL87i+b5XDCNanqu0ruUbB82A2i+BsiiVu4YStJ/LFDzD9Jwh5NNEUSW19xkskdh0tP3zBIop0MT/hIhsYPMKpdrStZZOGT+q5JK6yuhtYhIkkfovLRzXBDsyJWjSIVGpVYj/UYfLizLGG59gp2zGxkAOxzdoo2RRJKJk2Rwot8vdm2G0FccL24GN9nUEWjiS6yAJLYhP+B8V3EQUmxE8MUC19ioKKbsUtrSR3uTMd7YgomMOyaYMTVIon9VxgrvuyMoKkfnYthzG3EyqnbkxpAU44iRFEHIYh9aBR28nu20VnYhjHLljP+mL9S4afIo47Ff6QmsXvPTglJJydM0WLmQMx2fQwBKFaV2RB3MsAOXKftr60oDcKrwY9JPG9mVNwkIIWLmAvXkRyGH2pPzskXyYU9rthFppcMwa0aYjDphDvCJzeDKaQWkyGoyXmu2MoNYvrPBQ/Ngfz/YX32FJJQYrBIyDrq79dopg4UxZaUB8ptjH1uVc+WCxenypeFMVK45axcc1ouD7otkoe0QB9Qk3iedEM7G7cwkrGRROw/SeInksQOSGJW+2Hykeco8TjQXbySBop30lAZne8kEYWY0dDl0AK1d0pbU6C0uhlKFnMuDjVRhXfKOyaSdCSI4UQlShTWMZop7KVVA2X5Ra0RINn+JZLEzVqtM6BLJ+wJ5a4doSRxknCm0hdVYZCsZ4x6/ZkA1I6QhQP2QiL5/NkiHKxKzIh4JDJod6IMZxNJKEkkXuqDdqEvhUl35iyimPhklNgRX0MuSJRzcHnaB0HsINz+nJFqhTo4zSQ1GIW8NRhZ673rV2X75xtIFQjd+E8OzaKNdAIXpxNqdecIPCJL1CMTx6cSTGXtry0p9aMb4Ym6lBkOClGeSUoKHe2wEYRFEhFIoyfisj21wK2OICYdY1mwgYvBhKMDqZUMIIIYiOV9f4x1+9Cp6GMiiSBSCCUbR2KwPt86KnFY6YctBaF1xpLaJRX8nfnseUjFYw9PlaL5udjoL5f7iKi+J+V4iEP2g86zTT1CcR+X7HtY6X//3mRTk/i2La7YbA9XKEEobrZSo1u8K9thfttWW6C2MfCaN4PN0YyEo4uwUhGtR9jqErbipdYkqlv6yaXXPE1N4gKFS+1umA4H0BmNiha2OY2y5q519Ygn1R+ebjRT73mpsxuNZzUcjW/zED1pLcLSQqgeojEcZzYyXuouaS/phGc9kvkzqo/QwmUi9Yh9vGcPdYuvIJHdTIF+gY7i47cHSe+h1LGyXFHr+klwiodEo3EJK6SulU0XyxDFu4YkrELljHOuEksxUgnCdDfs0YMSgwUljaEH3zF/fuwJVuxVOsuSc/iGYHW3yUQTzx4A+4dHErUUJysYqBoN8ylJhEESi04NJpf3RGHoj3iIliAn7noclRyxrSIQEohi2/YEyWOvZi4+mSm47iRc7CMJl/swSTnQHJUoki8PZl4hnClP9m86oPTWJEhiEq9NlkMXwmQ7v2sTv2sjUGOWmUUukEF7ZK/t5P61atnB/kgf/oM9ksn70nsYklhY4iufFNdjUbGHKJYWUXgs9JFlRegZin2YbvWW+UxeTicyCKVI2JAkOtSTBBdsELZ24wuIEo4PRqPhCiEMghBc6P4MBAMMxhzpz0XczxBEbHY/5LhOJpIIQ34dRMryJJIYevBdTg4bHAlEIxpP0g/PJNKOJOoVEJYvBLYwb5+UxCTIvR5LDUnc77rQkMR9HLK/xx1bYQjCXrj8rsOEJ5LEtdeDDEl831GLmL9MknhW4dIqXlpE8Y8giV10P5a8NVD6uwbgsjYGbcwcGX3QFxcyVLt03QJQxHojv3ckiRgKkR9fGWG6HV7JbQxReNjJQSMHC0oWShIBeK/GlvQ2BjaLzjDbU9n3l0kShReZZqzw4OTGyLUuknDBXs0DgxdfWUUb8FN8GFejLHTEOpyVNhLuZ9Cyy0Wdmc1uTRtJ9GXy00YS+y/SczYk4cp7Rkkx73VECQ5UReAoyLkxhhWBvljK+0AQ1BogiVnczYNV/44I5QEksX1NHLk+aQIXkF9qT5MKLDAE4GOO5nHRSJYCYwNX4CFL8r0wrqErUeglH+d7oF4cwRyIG4YgvcXrgLK5XrCdZFhSxzoMP4TfRCbLevOJEPI0ahhMBVrJwSKI/hBEP0MQMTl9Gebpi+uVs/lMJYnQnJ5EPt0eIwlHgtDHw5L0zlIfbXgcIrKAJDwhiZGcUCMhipXHEqTId6v8yPTnPdyo7nVZYNKNe++x85PRcIUhiI5TTBTxNJKobh5gSOLB+ywM/gWShGl7/hYbfTuKWBxstUAdI4h/JEnsptOx4o3+4jI4gKh4JUOHX+Gxulam42Tmf7CdhJCi+7GgyYdWukYM2gKded5NxpQ4QRDvGJJQ6HfpSBCOj4NymRbNxeaQDuOCCmfEVM72lOMXFknMQO0XxlCKuj2HMQIbSSQxl6Uwn5wajoAI70UMWhWr1MnZAXGYtq456SFbyhjkqo1CSh3M4lt2HV50ZTnIIJaNDOTohHlLP+Yp3CUTn4m8W9EMdsUYHGfTuA0xmNTEsHmcvZiXQxns8qLY6IGyEcVliRsKSXQHtBMfXK+WnatWQGRDxOMQDJ7UHb8FNzoOI3HWskAnAtXk3HxMXPKHsftiBOTAaxzngjn5w0kf3Ez9QO/YttC/oyEKC8P5bCUJ7XLEHKNj4RA9jM3tD1kQPVCkjD2swAg3B7LI7isRRBJhLOwJRu+gkYiHkhmw0gslhiEH2DVph0UUShYWRhyksMUJODyJE4vH644ckjL3dfIXSOJu13mkFLRAWcbzPfqIxiRhCKK9phoN0w2VZl9+xc/4RTzszHvetbVBn5Zu3MaVSn0uazXdaEO6gZ/EtbdIN5jZuPSaF+nGSNINFVOhlQAvIt1QkijSJcF1cDabw+tIQWXYDhb6/4hIYjdpx6cMern3DZCcc+yY+T5bcqoPYs04QWZkDiY1/BADI85NFJQ+FC7DEP7NqhrCTawtxEAEAUYc/L2MSHqH77Mt3+c7JnqwzoORdL+UJAKMexl1jLJ+Elfej4IkHY4mdBIbeY9jt2I9ik3Fur8T/h+us7+f6oAstQAAAABJRU5ErkJggg=="/>
  <p:tag name="MMPROD_127743LOGO" val="iVBORw0KGgoAAAANSUhEUgAAAV0AAAEtCAYAAACrqrN2AAAAAXNSR0IArs4c6QAAAARnQU1BAACxjwv8YQUAAAAJcEhZcwAADsMAAA7DAcdvqGQAAP+lSURBVHhe7J0HgFRVtrXnxf9/4X/zwiQzknPOOWfJksGccxzjjGMOqCAgIoKCIFFACZKDZJCcc+puOofKef3fvtVFF4iCPmdGnSrnTjfd1VV1zz13nX3WXnvtXyj1SI1AagRSI5Aagb/YCPziL/ZOqTdKjUBqBFIjkBoBpUA3NQlSI5AagdQI/AVHIAW6f8HBTr1VagRSI5AagRTopuZAagRSI5Aagb/gCKRA9y842Km3So1AagRSI5AC3dQcSI1AagRSI/AXHIEU6P4FBzv1VqkRSI1AagRSoJuaA6kRSI1AagT+giOQAt2/4GCn3io1AqkRSI1ACnRTcyA1AqkRSI3AX3AEUqD7Fxzs1FulRiA1AqkRSIFuag6kRiA1AqkR+AuOQAp0/4KDnXqr1AikRiA1AinQTc2B1AikRiA1An/BEUiB7l9wsFNvlRqB1AikRiAFuqk5kBqB1AikRuAvOAIp0P0LDnbqrVIjkBqB1AikQDc1B1IjkBqB1Aj8BUcgBbp/wcFOvVVqBFIjkBqBFOim5kBqBFIjkBqBv+AIpED3LzjYP/63ivERo8WHfS8lfhLm+yBHgB/E7B92RIqfUHxisVhEkWhI4Yif54Xl5ee+4r8776nxv3Dewt4vZK/Mtx5eM59/ZvJmaRwn+fFxxQLb+bqOY73kX8vxJS+8UvIu41jCsUjycLi/KD4W85XDxe+KlkqFPI8jVrhcUfceRb3HFPMd5/XSeY9s3rOQ97ZPa2don+frD/v8xZ/SOSf/2VGKKRYrOeInlXQkvi1+PiPE0EV4Bu+TNNxR/m3/xZzfxY/EZ4nyvCj/5G1Sj5/BCKRA92dwEf+3p1ACGgYEdnfbEQeFCEeIb/yAgAdQcHP3R0P8LghAhICQsB1ACH8SjYYB3ICCIY88gC5QJrcDvAY0AV7SxQvm8neAaiBDUYDP710vv2e5gp4lCrnnKeyapkjReI53FS0azvGmIgVPKVpwv2J25N2taM5timbdoNiZARx9FMvoqVhad+nUddLJbhw9pBO9FDvG7470VfTwAEUPDlDk4CAFjj0q38nn5D/5ogKn3wZ3x8qfOVn+7Nny5y6UL3ep/AXrFHDt4DPtUdh3UFHAPxzJ4Qw8LCQR55zsYCQc8Iw6oGugyFfnP/tZHESdgYmE+V0cbkMAu5//D9lf2/Nt3Bhk+7kdNk4Rjijfx8E3ykLGGgfi2yVJPX76I5AC3Z/+NfxfnUFylBaLI2w8gi0OeA1MDC4cUIgFFIrGQcGOcMyvYBiQDQK2Fvna39jf2hEmHgxaxHqKSHW/Yu4NAOcXCmV/ouCZ9wC7EfKkvaSck/cq79TtKki/Xa4zt8ibc6MCBUMVKhqoiKcfwNxXIdftChQ9qEDhffzubgXz7lQo5xYFs27kLYYolDFI4TRA9dT1HH0VOdmfY6DCxwcrdGyogkdvUPDITQocuUG+Qx3lPdRCnoNt5drXUQV7uqpgZw/l7uij3G39lfNVP+VsvUX5ux7ld0/Lc+BVBY+PUzR9jmI5XypauFtRF5Gym0g8VsCJEp07cW984AxyWYMYK07dxi7sVSyYxzf2vDiQ2lDZsxObhXAUiGXBCrFQhUBhi4TjgB4H8KRg+X91rVN//OMYgRTo/jiuw1/lU5wDuKBrlJAqSvRKCBaP2mxfW3zHW5QVIcINBUqAIerABrSAEQnRIrAnywGjaGGaImeWKXx0pMLHRgB8rwJ4z8h/6EF5D9wKkA1U0b5ech3oLs+x3vKd6C3/qV4AcS+AtCfBcE9eg2jVRdTqvo4IeJD8rlvkL7yJA1DOv0GBnCEKZBG5Zg4kaB6gYHo/BU/z96f6wEpc7xz+4/3kPzZAvmMD5T06hGOQIofaKnagqWL7Wyi6t6Uiu1opsr2Nwl+1VXhze4U2dVRwQwf51reXf0NnGA0+14Yh/Ayg3/AIX59RYO0fFNxCBJ61koh8K591u2IuImLPaYUDeQqx4AQZO6NifAGXAr4sRaBcbCgTa1I8aLUxZg/BziAEUocYThv+MIufHSXDH4+oi/mYv8pcSb3pDzcCKdD94cbyJ/VKyYAbJdJyjhh8bMxHFEYE60SxbHcBWtsCn6VebZsLOMegERQm0gueUMy7VbH8RQqlfwywjVDh/lfk3n2HAjs6K7jzOgV3d1dob3eF9wGmB3opeqiPIod7K8LWP0YkGjt+o2InOE7dQETJkXEDgMaRfaMiRL5RNz8LDCXq5fBAK7j4G6LhWB5HDv82qoGIN5bRnwPKIZ0jbaCipwfHj1NDiHx5vRN83ddPkZ29Fd3VR9rJsZ3jK47N18ePTXb0VmxTN8U2XqfYuq6Kre2s2JcdFV3dUeGV7RVZ0UqBFZ2UvfJeZa55SnmbX1LR7nflOzpToaxVfL49UCinAdRc+WNeFRktE1+a5DeqAHB1dhUALjwJR46zwCVYHYeRiK99xWueRdCJrcRPapqlPuwFRiAFun+D0+JrES6AG7MtLmBaBCJ4ufuNc4zwNWpZsxgJpgiQ4S8ikoXbPL1JnqOL5T78KRHrWBXtekHu7ffLvXWQvF9dJ8+WNgpsI5LcxbG7lWJ72xFZdpGIbAXg6sgA6dgQ6TjHCb6HCtCpQVLaYCljqHQGAM66GSy6VbHc20iG3cAunt8BtirkyL9RyrlJyuI4c7OUfot0mq+n+B3ALQBWJ/n+BF+Pcxyzg+ceAcAPDYHfBYgPDFZsH+C8B6DeBfgDvrGt8MDbiLC39ePgbzgfbenP0QtA7srREUBuy1fOa0ML+Va0l3d5V/J6RNXrb5Jn0wNybX1Wrh1vQE+MUu7uscrLWq3C4Gm5ApnyhVxEs4ypw+MCvlA1/mgeUTGLl5MtK17cjE63oxh0bUcR53hTpO7P4XZNge7P4SpewjmcD7T270SEGyGsinKEICL9BLCWJ4snyu0mJ7vv302Sf7Hyj0xW5q6Rylv/sAq/hIf98mYVrBqgopU95V3dScE1bRXZ0ErRTc0AL0B2J6C1C1DdDTe753q280S3+3spcgAK4VAPot2egGRfABNgSz5O8Ten4HSdA772SG+FDvRQiL8N7eXY3UehHdcrtO16aAG+bu4HLcCxgZ9zBO1Y3zt+rOsNHdALYOwp/xqogh1wxHv78xr9FN4FB8xrxZyot7e0A3DdAejy2trBgrCdz7+NBeErOGJ7j419ec2+UA58XcsCsqK+tLwOR2PFiH6DyzsBwj3kWtFPhcsHK3/5UOWufUR5W9+Qd98EhU+iqMjdA+eQQ3Is6LDBEDKCkOD/WdhsgUsGX35v18HSbkHSkaTULuFKp57yYx+BFOj+2K/QD/T5Lga6BrzxLS9vGIB/LMhQ4MxXRLTTiWRfU/7G+5S1qr+ylneWZ1kzBVc0UWB1K4XWst1e35kIEOXAJgBrI0C6oYdiXxGtbn+I417FdtxO1Mu/d6MiAHij+65TdH8HvvJ3ewC3PdADOwcrsg1udnNfuNTe8qztocLV3QH1bipc1EFF89uocH5bFX7WVkVz2qnoUxJhM9rINZ1/T+X4hN9N5jkcBR+3do78j1spf1JL5U5sodyPmnE0V/a09sqa1Uk5szoqf3ZnXq+LXPO6ybuwh/yLAOdFAPyy7oqu7KLoKuiF1ZwLkWx0NeD/JYm7NbcC4ncrtIbIenkzaRnAu6yJtKS5oktaKby4jUKL2iq4qL2Ci+GGP+8g7+wu8s/vK+/Su+RZz65gzyS509bJ7UmDeghBPZCYDKazochhR2GUQ/F1KI50DXR90BTxFFzq8VMfgRTo/tSv4Hf5/Ak96VkO95z7m0x7EdKpVfIdnyv3tjHKWfGUMj6/WdmzSXp91lmhLzoqtpQt9tJ2AE0HCWDSmh5stfsoSiRoR2QzUSQRYcSixN0GpvCuRLzR7QAu6oAIkWl4M8C2GY4XcI4sI+Jc3F/BhX3kn9dTnjnd5JrVRYXTAMXJ7QBOwPTjDnJ/3EnuSR3l/qiDPOPbyz2urTzvteFoLe+7reQd3VqukYmjlYpGcrzTUoXvNFPBiCbKH25HY+W83lTZrzZzjtxhLZT/divljQCoR/I+o9upYDQA/x6v/QGv+WFr+Sa3VWBGB4XndlFkkYExfO9aznddX4XXDFBodX94Xs5pWU/Oo6tCCzsoNI/E3GctOZopOh8+eH53BeewQMxoqvzpLZU3pzvyYZQYW4YrdnCWQqdXqSh/t3zuk4qGjf0teSQiXR864ogjkE49fuojkALdn9AVLIlWi/edZz97nARMcIAJiZHz1fmhcbPG0cYl9xbQ2u+MXogE3Qq7z6CPTSOq/UyZywbozKLrlTWvt3JnX0dE2UUhvmpud2kB2/DF/RRbBA8KUGoJ3y9jS7+cbfsqokS28b5NgCcRa2Q7Ue/W9orBg4ZRAwTXdJB/BXKtJUTKX3SVZyHR5byu8n7aUX6OAJFncCbPm95O4WmA1ietFZkCVcERmwLYTQHUpxBxTgLwPoSiGM/PxhEx2zGWqPS9boq8B/CNIWn3LooHjsCoLhyd5B/Fe4/ifUYSXQOyGtZceqO5YsOgQfg+8kYLhd9oqeCbHG+1kvvVlsp/EcB+raVcbyMve7eZfOObyD+5obwz6sk7q4a8c+qp8IvricIHy8NY+BdBORAlR4iYIwu6KkKEG5nbloWKny8dqvAX3RWZz/nMbqAIrxGe1lihKaglJnaVa85dSt/9ibKOLJI7fQuSNORoxqEXR7ZBS8SR2Aw7Gc0415sUDBdTQcWTwVGdFOusz4rN7IIXK1LOnzo/ofn/c/moKdD9UV9JBxq5XwBHh3Nlo4muKISuKHo2tW1JMFMSoJslSROyhFhx2sXRg8IdBoIUKxAp2QbVFKVBA9sAz886Iv++2XCyTyhndnflfQLAsE33TG0vD+AX+LSTE+HF5gO6CwFdtt+xJXCkS7sQ3ZFYIsrVOgoT1nRTaOV1gCrR62qAeMNNbMtJUi1me27Hwk4KfU7EOLeV/LMBtjktFZ3XWmF+VkgUWURkG5jbjfciUpyBVGtKCwCOKHEqwDijtaLTANQpfRSeAp87uacCE7vLPxHQ/hDQntCFyLezvON5//G95R3XU+4xLBajiZZHQh9wuPne9y5/8x5APaqFYu80VJSoN/Qmx7CmCjmgi5Ts7U6KjQCs32yjopcbyft6c4WGA/6j2gHqLB5jAe8xbeUmoi4a3UKuyQ3kmdFIAc4pOq89ixJjtYCx+JzPNburimaywHBOgQXdFWCBCX3ObmFuR4U+hXqYAQVhi8tUIvUpbZVGJH+a88uae6t8a19S5PgslBo7ubbZpiWB94064jx7hFljTQXhZ/UMAqaUXpRIq1GcRALI96zCDqBGJM0BZ0yBRoQ/tL81HXGcs089/hojkALdv8aoX/J7xkHXjgTohlEXREyyVXzXWLWSl8yXVTeZyiAGRRDlsBoyS7x4+HEWd5kHKVg0VqgIW9jAkXVyrZ+qggWvKG/m3cqZ2lNZAG4RIBeZDkDOICk2kwPOMwitEAAsAmyTAws6y7+AZNESIrRV8LHriznc9YDZqi5EdETFS5CFES3bVjuwsBmRHtvshfCc8wEtwCg8t4fCnyIZmw2l8Gl/3r+b8mZ1g6clATW7h4pmdFH+Jx042ss1FVrBPs/H7RWdAPhNgDPlCI1voeD4lgp80EKBcXY0k38saoJRreQZCRiOaKait5uq8K0m8rzF74bzGUa1UfTddnK9A987opUKRwCcw9vJPbyjXG92VNGwTip6vZMKX4XGeKOd/G+1lOfNFnK/2ZyDr0TAnhEsRKM7A74sEB8A4h+2ke+jlvJNbMNCwaIynUidhSr0GZEuQBv5ooeC8xmHeYzdPMbnc465jKmNK7xycCbjOAsAnt5G3sm8D3x00RTOf/oAZX9+v7JWD6OAY47CeTu55plArxVNFM8IFuJwhIKVMDpfFlanCs5+55S4GTxbSbMl50zjZxVxtjjHK+dSGohLvgH/LE9Mge6fZVh/yBeNo2tCbeDQBUkP+xcVuZTeIisKUQVmnGDM7YCvz5OnwoDP8QqI5p9U7PByhb76SN75j6lwYi8VvNtcrveaAhyAxQyy+rNQAhB5hmyrDygE5rA1/wxKYF4n6ADA6AtAEF7XsxQQIbKNfImWdS3b+y87o12F94TvjS4jsl0Ox0km37+sKVExQLmUrfaS7tASSLEWoKedd7Nin92h6NybAaFuRLmA+adEq0S83k+NcugmD0DsBpBd04k8J7RQZEx9RcY2dI7YONQCHBrflINk1gQ7iGDHQUW8R9Q6muh1ZGMFRjRQcHgDhd/m70ZwvNNYuW+3VAaRbOawNsrmyHuD4zWA+DWSbi+1VMELzVX0ChE/IOuFivABzgH43gCgHRhNdMoRGN1SfgA8+B6UCod7TFcVjumgwnHwthNbyzMNWuEzqJWFLDQsVAa4cdAFbO2YCzDPBnShVYJ8DZEMDH7USFEolein6JpnwqET2Wd9PERZMx+A/31Zwa8mcA0Pcl25tr58Cv5cVAJSUOyUGBuMkggFbGN4X5QozxJlycVzxgDXii44Uj4OP+Q9+t1eKwW63228/mrPjoNt8mG3lv07HtlErJCBG9BtWltn2wkNQTY8mLVTnn2LiFbfUfDjx9nK3khEBYUwqab8kyrDkSJ5moT29GOSXFPIsE8jeYQqwDe7PZl3gHMhgLGUaA0VQQBFQRA6wU9GP8DhgO4ay/IDtoBubBlJNnSrWkEBBNKp4JKu8n0BmBLl+uaxrZ5PMgqqIroAumJ+NwkgEpSDZgGe0+wAPGfyWcj2i+15eCYa2KlwsUR/oSls26fA1XKEPzn3CPHvyDRUEzPgmqeRzJsMDfEhaoQProNuAMjHEp2/x8IxhuQcdEHOWyTQiGRdHL63oBDebKrwsCYKvw7wvdpQvtcaKY+EWxGcr4ff+0c0V5AIOjyyucLvNFHQwPwd/mY0MrZ3kaXBI/vf51zH81kZywBqisAsovvZbQDZDs4uIUi0exZ0GdfQZxxGNbCTCM9qp8jHnP/Ulpw/NAU7DU0BkCewyMFZuz/oJc+HVPHNf1b+LZOQ12H8Q2mxRb0W0/qZBgEAOOanyCJUFI9x+ZkdCQCOc/jMCy9mRG6vw+enHn+dEUiB7l9n3C/pXZ2tYHFJbvwPikH2nOp9c+eivp/afR/3UQHPwlZGfqIh/3GUCCteVtFHlMO+wc39GhElWX73xEZEkHVJBtVnq8/N/glqhI/YDk/iBp8FICPJ8gGUgSWA3SqoA0phY1+hp92BfnYn2lk0sRG0qtpIYm0TYAe9oDUAKTxvjL+JLCTyXQqFsGKgQotJssF1Bua3I7PfVtFF8J9fwKXOq6XIPORWSwFfeFAR/Ymknebwep+RNJs7QN6ZfaEZeurIxIHaOeFG7fxgiLaNHagto/tqwzu9teat7lr1RleteK0TR1etfqO3c3z5ei99+WpPrXmlF4d9jR/rXu6p/a921Mk32ivj7c4qGAVQwv9GxsDFvttJUSLaCFREYDgR6zuoJN5pJ+87UAcoIUKj+NyjWBRGIw97lyh7dGPGEu55DL/7ANBktxCdjLpjWicSZQAmVEMAeVpgji02ACy7BTvCgG8IEA4RAYf5akcUCkKfMf7w6P6J7DwmNFJoAtflIxYkXlfjec33OvCZiMThrAvnP63CXZ+iNDkAteB1fByMp/d5UZ94iYAj1BSSA/CDylaKnKhlMwoq5Ich9nqcYpjU468zAinQ/euM+yW9axx0ixUIzl/YjZKwS7EYx+dwtxHH0cooBjg+dy4+BDtUuGEiXO19Kny3oyIjGwIUTRSD9wxzeN9vocLx8JqT2sjNltYSOiGi2xBRmWlUQyvgXQ1s1wG2qBFkgLsdaoBCB9Pa6ivkYJsG8jscvCiZjW7geestoWYRLv4HcJkhi3bXIq9aDYhSmKC1FBxspNBgA8eqPuhiOyKd6qS0Obfq6LSbtWfCQG16t69WDe+jxcP6aM5LvfTxM530/qNt9Kc72uihG1vroaEt9cCgprq7X0Pd3quubupWQ0O7VNWgjpU1oH1l9Wtbha9VNbhjDd3YubZu7VpXt19XT3d2a6A7ujXU3T0a6aVBjTXy5mZ677YWmnhPa814uL3m/b6Tlj7dRauf7aI1f+isnS9fp7SR8NxEsUXjKIaYSAT9MWMwEb4aAAwhVQuMhjceV09FE+rJAzXgmwR3jC7Yj8zNNxnAhof2TAR4Z0IxsICdBV0DXHYP4UVE8s7BIrWYYpEv+pN8uw6ZHLrijxpDUzRTGI43xmtFP2QnMbY9PDI893utdObt5soYjVHP7IcU2D4ZA6GdCgY8KmQSFDmOb17H7S3Egm0LsSXdrODFcq9xiYvFyKlU2iXdhH+GJ6VA988wqD/US5aAbuIV44CLlQoRjpskSj7+CBiqcENF/IUKndyoouXDlUVUmDuSLfW7cIvvET2Nhpuc2ES+T+BYSUQFxpAQQkrlG9tV7ikkj4hCc1az3d5Mcmw75bZWhbUVcEVXq+2UyG6Ll8hGtwIO26ja2gLgru/nUA4euFs3BRPeVVAOa9CsrruJ43aF1mNSs46SYAocCtGx5i+/QdkUB5ycf5+2T7odcB2oqX/ooSfv7Kx7bmirW/o3V9+u9dSxVTU1aVBR1auWUunSv9PlV/y3rrrmMl1b5mqOq1S67NUqW+4ala1wrcpXLK2KlcqoYuWyqlC5nMpVLKfylcqpUuWKqlKloqpWraSq9n3F8qpcobwqlS+rSmV5fulSqnDtlapU6nLVLHOlGle5Vh0bVgG06+mGrs31dP9mGnd7Q02+r6XmPdlZa4iQdw3vqyPv9teJ9/rqFGCcNra78kn0Fc5op0Ii1MKpFGxMIVE3GWAEKN2ArnsSSgwSZaH5HPPgvA18TcmxiJ0A1EsE/ju8DOBF4xtaxngt7S8fAOyBhnHP5e9JsLlJ1LnGwL2/01y541BEfERkTuIwNrI6yosq6IwB4E8eVOZXC5STl0WpMZy+eRLD69tcMWWDl1DYRdjrN/LfVnGTlKVA94e6Tb/z66RA9zsP2V/wDywoOScgsVsIvSZm3z7MZoqC+fLgYBVK36681RN07P3bdeIVIrDXaiN9qqfYmGYKjCU7/z5yMLL9BRMaI68CdOEKwx9z884kIl1ECe8GgHE3CawDRKb7KWbYiz/BnkGUx/ZXlJJYA9roV3C4m/kbDqMVIqbJpTiiCMB1kVTzru0rz7ohlAffqOzlNypr5V06texebZt5gxa+20cf/qmrXn+ogx4c3EK9WtVUw/JXqcLlv1G5cgAggFkJkKxQtYrKVamq0pWr6doqtVS6Wj2VqdFQtRo1V5MWbdS8dXu16dBFna7rqR59+qvfoBs0+KZbdeOtd+jG2+/SDXfczde7ddNtd+uGW+7U4BtvU/+BN6pXn4Hq3r2PunTuoSatO6t2k7aqWq+pylapravLVtbVpcvr2nIVAO3KqlStmmpWLadGFS9X8yqXq12tK9SncSnd3aWyXhjSUOMe7qBP/3S9lr05WHvGAsTj++gUUXAufLIHNUZwLtI2Cjwis0gesnsIw+uGkJOF7TAFBxx3BGVHBFolshxKYUU3qt0Y942M+2aOTRRcMLZu9Mz5n5Lkm8SOhASha2wb5XItC8fzuhOgOsYhextdB365PruZTsqceKfSZj6r3A1TMN3ZiznQGSOZnMkaAGOLvGF5QF/HCzlFLfwFb+Kvv1UKdP+qw3+RN0/kzc4+zYoczP2rSG5/tvJDhco6vkEnxwxQOrKnnLeQHA1rhNypgUJk6sPvwk+iLfW8jwKAaqsg/KNvItvf2SgSkHf5AdsoPrKxfYDrQfxn92ODuAv+lyOAL0FoJyqEHdAH26AHvuruHLGvAIl1SMXgebWFLTcVZ9pzK8+7TdmrhmonaoMVgP0HT7bRE4M76hai1871y6pBpStVrQIAW6GcripbXv95RRn912WlVJ3ItHmjWurWub1uHjJIjzxwn17405/07qh3NW3qTC1YuFhrVq/T5vWb9dXGbdqxdaf27d6nwweO6MSxkzp5Mk2nTnGcTteptKTjdJpOHD+toweP8vz92rl1l7Zu3KovV63WsqVL9MXCBfp05nR98P5Yvfryi3r4wXs1dHA/9erRWfUaN9Fvy9fQZWUq6rJS1+iqq36nCqV/o3qAcMeGpdWnTWXddl0tvT2kkT6+u6UWPt1Z20b00elJ/eX6lEo1FBlRwDbyaRMKJFBesJOIzKPog4g3jPojBO9tEW5kJc8zGmc1ScLVqD5MgrfVfB9IarLLCEPJhBeiS57B9ZsEHzyO0ut366M6aaas9yhnZjEt+oCF833AHHVG6MWrlYkuec/iicrat0YRV4ZDSRn1hCMn9FOxXWcKdP+qd30KdP9aw+/kxMxqir0fSbBi52++oMak0ME6DbAxJEONPCjmIVEScbLSZm4d8B6RZ+d0+Wf+gWQPFWSv1lUeQn8/iZ/wCHhZJFF+BP8+MvLuYQ1U+Ca/n9SUDjZsbTFqCQOi4f1EsMehEY7hKYDbVmgvCTKi3PAu/g2dEAJgI7vwHcCKUfsxg9kD8O4CeHfy1YB2+x3yb75PZ1Y9qq0zHtQnrwzSsze10g2dq+n6NhXVtmFV1ahQWddecbl+/Z//qd/86tds+6uqU5duuuOe+/Xkcy9q+LvvacWSRdq4drW2bt4IOO7U8cOHdCbttApz4aZ9JAhtjH7Qh5Hk5p2I3pmMv9ddqNzsTJ08flT79+7Sru1facmy5fpg8nSNfH+Cnnv5Vd1+9z3q3JUIuXYNlS19la647Fe66rL/VL2Kv1anRuXgkWsDwvX0eP8GGvlQey0eNUh7Pr1Dx764k+o76BqAUxSJaCmgu7Q5CUqu1VI0zCtRfGDIY2AbWIO372aSiWY3abz5Lv5uF+O8DSN2OHM31XyRWRSUTGxOMq2pMllQs8ZYOTRJwA9IQI5pIyGPCwxrrMy3uir9/ZuUvfgtOmRsiEsIjWwwRQNTLWLfOO5x1ukjKj88sI9/WkTsqBqc3yE0TJUd/6AzL/FiKdD9swzrJbyoA7pGxrLlA2TtMI2lTfQIQOz2oq/1FLIdLISX83FQZxYjwk3bosyl7yhzDKbczzdR9Lna8g3nRkb0Hx4OdzgMkxV0p4WvNVUBVVfu9618tZnc6+FwD0MLHCIpRFSro9gj0rEhenio/Dhs+XfD1+6Bq92BBeIebnhANrQTPngX1VgHAYJjd0oHH1J468NKgzr4cuL1Gvtkc/1+YD3d2KmBujSprzoVq+jy31yuf/4//6qrSpVSq7Zt2dpfr3vvf0Cvv/GGPvnkE61cuRJw26sz6WnykkX/Pg9HfZooa72Er9/nPSxCDGL8k5udrQMHDmj16i81deo0vfLqa7rv/gehLQaqScsGKl3hGv3Hf/4//ev/+Wdd9av/VrOaFTS0R2M9cXc7vUpybs7LHXR4fA/auWFR+dXtqD4w81mOLG85+mX8eYP48rqXUKSxCq30RhY6kpbhLeac1pvFD0Dex+J4tI8CR41T59rBjwdRg7g+QVf8fmMVUF3nQdIWocxZ77NrGQWwv1HLKQrJHN1LadMew+93GgUWRxgGQNZIB0usOWXhWOiY2ToSwwClakEqGsMkY6PMw5gV2qRA9/tNnYv8VQp0/yzDegkvelZySwknUZdpbCPcALYVNAlQHh6LniK+s6IizK79BXvl2j0Vwfz9Sn++o7L+0Fw5gGzBGJOCoUp4mew5hxsjlwJAuHACZjBWGWXSrr34x2IaHjvB1vUkhQlHKUzYd5vCu2/h61CsFtnGHmTbSyQb2EJLG6Rh/j3oT4lwg/jOFu28U4eX3qtlY+/Qh08P1BM3N9eAjhXUtPL/qOxv/1VlLv+Vatesqg5d2qj/jb01+K7+eu6VP+jTWZ9qzZo1OnHihAKUHV/oYZV28So7QCDpOGusbl6/lwCsf47nXOjzejwe6IxT2rlzp+bOma1hr72h22+6U9e1665W9ZqrTrnyKveb/1CFy/5J9Sv9m/q0ukKPDqqhkb9vpy/GDNTeObcpZ+UdRK+3EOViDmScOFK6/MU95PsSKR5mQSHA17+RXYnZY8Kz6yil1UehgMwT+OitXM8bHOrBQ7It/wMz8qkv35twvCOYB++irybhFsKPwju8rTJfbaH0kX1VsOg1+sOtUtib4ZSJO+XgHPGUgUW28eq1KAu+AbH9PmWvcwn38fd4Sgp0v8eg/VB/YmWZTmsWkPZcIVg8BWI/j7pQJxzeqszPX9UxNKlnnqou359qKjKshfLebk9lFZ4Br+Pl+lITqqnqIfpvhHcCmtN1RLNH7qAG+E5F8m7DeJzoibY4kTSMvNPvVPTIbXR0sE4KuH8dxUjmCLKkAyTKDtws395blb+dxMzGB7Xji4c0c/TNeuK29urQoKzK/fbf9ct//RdddfnVatygmbp1u15DbrxLjz71B7338Xit2bVW6b6TLBxxkE2A4YXGzH5ngPtjA137PH70rPb1fDA/5zyKF06/O6wDO09q9icL9PyTL2lIn0Fq07Sx6lUrh7rial157a9V6ur/VMv6pfX4LW01/Y3B2jzpJp2cR/+2TYDoztvlWwfFgwQvRnQb3d4Vrh3N7x543v1I9bC/jOxgMaTLhs+6aqSZITvHDqigVXC+aKu949nVjKyNrphdz6huJNjglIdT7PF2PcqcGyiNuXL64/so//6Y7hq78e/g/JyTMTohHtlaCbGdkoGxywouUqqyH+pWP+d1UqD7ZxnWi7+oRXJWumvbOqPY7AawI2A19U6DQ3wTcg8qZ9N05X7ynLL+dJ0yH6yqvKcqyPsWLlWj0Yq+1k6e5/EIGI7fAEJ9N9FtYC436ia4wBN30WHhPsWK7lSQ3mIRD19p4Og9QMHDcTjGLMD2JMoFOjoE9pPAoY+YaJnjOXyncnY9ri2fP65Rz9yo/u2aqxaJr7JXX6VyFX6ritUuU636jdSz3816/uURmjNvhXbuPaGsAg/coH1yRPrYc/sR7Yc5PwMvnw96hN8lotdkIPu2CNee/+eIYC/2mo77mvkLF0fYdjUT3heJnzsRut8ixOJrzdcQKOV1B5WWlqMlS1bp9ddf1/VDb1T9tp1VpU5jXVOqgq753RVEw5fDA1fUm4+11rJJQ3V0xZ3ybqMV0f4hXAeoHfrG6SD63d0UTpi5+i7bkdwvz5HBKjxO6fEJIuKTPJddi47TNWP3YAVXd1XevGbKea+BvC+QRH0Tw6AxLVGwwO1TPZfDIn2GYpK8UTcgaXtGvn2rqalB4WDcLQ/bXXlM01s8D/1mnmT0V+rxg49ACnR/8CG9+AtahOu1ckxAKWFgYjylwW4sRj2ZN52IZo/SV7yuoyRKMoahAf0TiZeXWyr0FubdZtiCNaHvOQxdXmysDIy6CxcSpW7hRjwC93qaI83a2AC+mciQ8m9WJONW+Y8MpFEjz8tAMpbZVv40FA1EwOGTd8t/4FEdZNs7dfR1eurOuurZooIawtGWvbyKfvPfZVS2fFX1GtpTb7z/vJavW6rDx48pr5CSUxaNswFRceRn52edKJxGl0nAaS5pBsL2NeEhkQDdZDrhrwW2yWCcDLTJJbP2vS0iLleRk/CMJ0DPBSdHLcAOxsXzTmZkasXazXpj+Dj16Xu7alRvoVKlKqlsmVKqU+tqNWp8pYb2La/PcTI7suwm+Y48QssijN9JcEYOUXByCC6XJp6+7ZRAH8TS8vj1GBbRGYMjTKujWLr1hoNuOIXF5AkKLCjL9r/XBMOfBsp/rTFOaVQBjiAhOoqdzts9lP+n5kr7QxNlTrpP3vUfKnpmB9cI+orPXMT1c1uawRK7EeahuZSlHj/4CKRA9wcf0ou/oN3cToRrJb7O0+02NRu+XHqA7VZg9yydnveqsvGM9Y6opKy3auoMZtwuSlZDo/E+wBGrED1u3usNlDMBbncDEetBwDUDOiH/blrCwBfSkjx6HD7X+o9l3KgQXKDv0I1ESX3lO40NYjpOWXkUMuQ9oSObHtVkoqD7SIq1a1xDVUtRlPBf/6Zypa5W186d9MwfntW02Z9q8+5dOpV7Bpgx4X1cS3EWdBLfgkMRV1TeQq/cbjemLPa8+OP8FkEW/SZew0xbLhQJJ//txSLUH+r3ye/ptDJKklglKJFgMF4R6KX0dvdurBQdW6H4DiVpGYpfXa51fn6Rjh49pSVLN+rpPwxT/abt9Eui3l9eeZkqVy+r7qggbu9eQ8Of6qANn92uwoOPKZp2DyBM2e++pnLtx4f3aHciW/TTJ7m2RLuhE33kofuxJwOZH406IyGufxHJOqoHC2a3UxZua56X8XKgBNqO0EtwwC82VObLNZX1amOlUUp9es7LKjy8yVlAEm3hcdNh/Wcu0q0i9fjhRyAFuj/8mF7SKzpmJYBuCKOaWAQQC7HVO7OeBofvKueT2yhDxSQGCZBG1SUxwrZxQnvlkBwpgJsreh0bxvdayk1Nv58ChlA2N1oubWRoS+7PhhvMJcudA9jSIVd0w43RBDJ67GZoBZJnpwDlrCfkS39OO758QCNf6aQhvSurfZNrVKN8af3u15VUrWoD9RvQV8PfeVnrNy5SZvZJx0bQlFZ8XCJYSo8jWEg60ZD5tloShl9aJYd9YZsd9OPjS/LMQNei2wRHWjI4dovHI8WAldQlWbOczwP/UGB6qa9ji4FF4+c/7Od2PvHFwhaJoB56KKirrw5ryhRTYthiZOdksGvXlvaeqAGSi79siE6nZWnllxs0fNQ4Dbr5HtWq00KX/+c1qnRVOTWrUVm90AE/e29jLZsxUAVHH6Ir8m0qOoZb2RFooJOUYBPZKgtuPmswLZWIbjMxUc8nWeq/BcoDfrjwDoUz7oYvHirXh+2V/Se4/j80kB9Tdt+bWFq+QQT8ai0i3hra80JbnZz6FEnTpfAL6XG6IYxUMeDmGpcsmJc0qVNPuqQRSIHuJQ3TD/skMx7xmj7SqYcnmRQsVOGx9Upb9JZOvD9AuSQ+gm9XwusVIfxwpETvkMl+C1kRzlcFuFy58EoI0EcsepJkSiFUgpuj4AYFc6gKy6GMNA+TmQJ4v1wSMES5MXsebcqVww154AFt+/xejX/pBt3dt6PqUR772//6H/32179W42bNdd8TT5EQm6wN275SblFeHEgTtIF56/ChI8ZFA6peH6AKsJjmwqy042y0fbWILx7DG9AZUBkAx4EsDlj79kX1xhsR9ekTUwc8Xe67L6Zly85KOs4Z8EsFy3h3hOKP7Hwt+YfzGsWf52Kvl1BUWISbDLSJpF9cShXVCy/E9AvuIDv+7d9i+uADpH+O5tpZS2j+AJ3ipfyW0zYLxhAl29FYQTEwGwccpGhjnyZPnKlHnnhGnbv0UumrK+lX//5rVb7qCvVvX0NvPd1J6+bcrqw9TwKyJN2y6UQB0EZYYFVg1x++Nx/OPvcGFtpBLMAk3AruIVh9QJHCW+XdQ/J1bm2dfreS8t+oq8jL6H1fQpqGpMz7Rj1lv1hX6a80V9b4m+Ve+74iVLMZvVDIYPlSibQf9sYvfrUU6P7Aw5qQfCWcnQyM4tFPYjseNx7xWdRoN6gvQ55DS3Tq8+d0eExf3K9aYyXY1DGpycHT9TQOWkXoboNUmgXG1sGxiwSJJb4K4Wx9JMs8bCldaG7ddGugVXm4cIhCRUMVKrxBgXy2nHZjFtyi/FMPauvqOzV+WBfdeF0N1eCmvuzfL1ela+qoe5fBgN7vNWHKxzqZd8oxy3YA0z45d17QXFMc+oCfOK1gTHXA21tEy9Y5Hqfaxtpat1u9v3m6XigJY9vssJ55Jqrf/CYOVsnHP/+zdM89jIu1Nkh6XAwk7ffWisjeNWKZePOVtcgcysJ2E15LihmVw2Jh7loXe73EWxv42mJxPg9tvx89Wvr7vz/38//f/4ugYFvxX9v6wgIVsOQaY2UdPaz3g8PZR4s7OySNUY4rW3MXztPvf/8s16Of6lRpoKt/dZkqXvE/GtilsUa9co82LLlJmahOAvmPQAvdqVAOnL0PIHZohRuIgFE6pMMFZ96kQNYgnofG14vTWy4dm9cR8Y6prfznG8j3CrsocgKRt3FLw6Yy8HoN5bxUWxmjeitv4XB5j+6i4tHnxO12Gs5yVbyTsdlcMpNNV+64Nf/Ad9HP++VSoPsDX1+blDYN/cbbmvjcaZ3tAgxIvETNFaz4QfIiUnBIrq2UbE67Rbmj8Wwd3Ugym8BxJDxG9KZ5YgflUuSQNxZOby463E2t4PUoB83CB6GQbaaPCNd7D5EOUY6Xmy9wBz8HbLO58dhixryPqiDrLu2j1Hf8h3eoz6AuKlXu1/rVb3+JlKmSWrVqrwceeExfLFiqosJzGyIasJqt5PkJruQkl3M7XqKG1p575EhMLbGMPR9sk//9+uuAp8k5isPr803bncWg+D3PcsAAWgCAdOGsFaaKT9ECxqLIEfrnALTZJv2ylc5jW+evy8Audg6J90x8ptGjY7IFwj63ff27v4t/36IF+uq8+GePR9ZJ358dp5LPfyEn8fyCAgpIVunFF15Ut+49VLVadV15dWldxdG3ay2Ne7Ofdq5/RkWZz7Gw3ofHApRCkOvvhk7KBXRzoJaIhsNn0GVnY1hUdJuihSTmjt4iP2XHaZMb6eTImsp9hVZDHKG36kojiYCH11bOqw104s0edPJ4UZG9y9nN5NloEiSwkDnFO3H9rlmHmpwshgcIWdoU6H5HDEmB7nccsIs/3W44E/qzpebw833AoROCOEDhDma3JFxgJGODijaPw6TkAaWNpsvtOwDuWCIPjGkidLi1djJnRjZV1ocoFBZQLrrVqsLoqpuG7OtUP3lOD1E4n21kwYN072V7ybYyFoLT9XRRbnorZacP0MnDj2nOlNv08G0t1bjRtbr8mv+n3135H9AI9fTMs89o1cq1ys2h6s0CFW6ihKrgQkD7vylWsBc/cyam+tjnJgAWNgPAx3HyXbFNlxpAX48Y4cDbOcclga5DYYTk8WDODfA6/cFCmAKhECnEdMCAwiLhWJyQvuSF4lw1Q/xzjRsX0z/8Q/w8/ud/pGbNpH/8xzjwLlgQ//zxz3zuwnExYDd5nSUeTRnhJFqJsDds3KjHH/+9GjZqrFLXllY5HNfqV/xP3TaghmZPHqpTBx9XEUoHfy4FL16Sp27a2OeTYCOyDRn4FsH75t0sL3LAAIlWHbtH/u236AztgoowXXfRfqiIsmH/m/VRNjSiJVEznaGMPH38EFrUP4qUcC5h7Sko+zx2ZUYexTc7thOJYJxjNMSFdzQXv0v+lp+RAt0f+uqbzCZC5tdaZhMZFPHPfHDAdujGdUZw9vec2Y4Y/kXlzhyidPxu897C1HtUEwmpT4x2NIGxeLR+0FCFs8k+rwdw9xOxnCaSzbhNkTMkzbLvhtPjBsq4S64TFDOcvom3u1N+1wCq2PoqO2uIltOr7PePNFK75vVV5ZqGuvx3v1P1WtfovgduI4O+ULm5OfHmlsUPv98tFz4ETiT7DRHuhdQFFwOTBPjcBROSANzatamI/epcYPJYM7dioDp+PKbbqJpdSm4n/rNzH+dHumcXBHSzYRd+DfQNA4bjRReci9NHDt2p3yqujAi5xOi8JKEX/2xz5sT0H/8RP4//+i+hw43hxxD/t3HTEUOkJLDNzzca5kLRbskOwc7MFrsCIlzjvu097d8JXXNOTo6WLluqP2EC1A7FQ9Wrsam85rdqUvN/9PCdtbWM1kd5aU9DKT2KguFWFaT3UQH6a9vxBPOGoGwYwNdbFcu7R6Fjt6FyIcmGLC264m46iNASCIP2LBJrpvUOvUuvNjwcsrECPUnuIGsKYL1pFDzydoe3N6ohQlNUUS1pOwajGZxI+Ie+h37mr5cC3R/6AkfYcoUyeVW2utxvBrrmZ+pMzFCuAseXKX3ZS3LP6I7xNZ0HxrZQBPMSjaHx4pimtJWpjwF2I5yqoBK+QhxPFZlOEeGephLp1M1EuoBvFhweGe3AiYHyIRmK+G6Qp4CIJv8x7dv+oIa91E4dWl+timUv11VXmrdsS91+x72AxnSdOHnMUSKUgK1X2TkZysunDTtZ6+8KSBd7voHQ3r0x/fd/x8Hp3/+dJhNrzqcPSv49fXoMH9z4cxs0QOtqpVGXAroW7Vo7GpJ7MTrgGiQYxFr7MBNX+KAsCvmH00HsO4BuAkQ//TTmAK19Lot0P/ggdjaR9n/+D57um84F3GnT4oB8112YyTgZqW+mYpxCGQDX6/WqsLCQiN1TrJCIn7ipILLxgFi9bLMevutZ+N6GqlamvJrWKasOLS/Xkw/X1toVAG7unxR0PU6LphvkNimZVSGaqoGI13dmkFxHcI87acm4R6VDD9ByabByp3VWJsboLryXI+NY4D8wD2aMkvDrzRhWVRnje8q36T0ihwOMJVG4cfosYBby2vy2bMXXr9APfVP9vF4vBbo/8PW0zHaQSMvN9ovqUFqnFE9KbzYuXnOos39YORPp1zUBHm0SdAJm1/qQNjrv46Pwfmvl01XWRzeBGIYnOgQ3d6QXGehutEpHrUC1UgxnMP8B/n2AFi7piN59KBRCd+v0sbs1kz5n997cRvWr1NB//9vVuGFV1vUDh2jUhHe1/9A+B2zs4SSYaFgZopFl0NqzewuIclkQkAnFf1/CO14MVC+0BT//Z598UpLl781pJYAsOZK0qPDee+OAlszxPv741y/QhThdP4Br7GK83MQDtHph01FM+MzBm60xwFvoxL/OyV3S4pL4nIsWxYRR2tnP9dZbMe3fH9OvfhX/2R2sgYnn7t4d02CKypLP4WZynoUmB/gW4E0k7YxesO/tYWCciHrt3yYNPnLotGZ88rnuuPFBXNxq6Yrf/Jeqlv+lhvSvqvHjbtbJA3/kzR6FvkIeeOZGjn4qPMTc2kfzy9Ms0BmD5T1C2fcpCisO91cAi04P7ZK80zBTn4jXA17Lep82QaORmL3biAq3NjpDu6eipS8pdnqt1aU7n80xyDO25uvKuh/4jvr5vVwKdH/ga2pz0O4vkvROjyon6+shitwN4M6+W67xbOMmUCP/QW0F4GuD+NsWkjw7835bnfmkM10YkHrtvEHRQxyHByu8t6/8O6ilx4wmZm5f3DDBg7TTOdKdxAnbv5w7tG7lrXoLlcN17cqq1G9/p9KX1VSnNkP1wosjtXbLOhUEM+DkqK0v3v6auU6YxEjEadVt5bkm6fICwOf6JXwfwE1ssZN5zccfLwHdBx74epS7YEHJNv38JJspAubPP/cinQ+6Rkp7AVKYR7jM08rftBzqZS//opsGIIbxsCKYB7kMxL4j6FpUjmGaA6KmVnjttfjnN/rDfmbAe/o0Le6hRwyML7vswonCRx+9MMcbB2tUH0lVenZ+Cf8HA+GQVS46ZkBx3YCf7f2WTXv05qvvqXf3QSp91TX6zX/9ixrWr6g//b6Dti+E0z35NOf9tCInhsq9j87ORzojHaTT8CG6fOync8hxWtKndaX0GzOdXXgpr2BezaT4htZARjOEhtNReTzzESDOGl5POezEPEuekv/0l5Svu+LCP6MabM4UL+Y/8K30s325FOj+wJfWsroGunH4YjuWv0+BHR+rYO59dG9Ac/tBPXpt1eMrVMIHlO9+0EIZHGl06M1bRJnndiRexzAFP0oEewgt5mH7N18PYvVHxBs7gtdq5r0Kn35IWTtu1uJPeuumAa2Jdi7T1Zf9l+rWqKm7b79X8z9fTHQVj0pM+OPBKjJgXgHOA4aOPXc4YlGVAa7d2JcespwPxvZ6toV+8cUY3GZJVJeI/p59tgR0e6B2S4507fv33iv5PY0bNGpUCcVgwIbQArPykgv1dU43XgcWcqWxU5igHbcMVfYUNF2uo7w818AVZMvtYudh1oaXFuna5yooiKkJVHtiIXjiifhnX7Ik5iTP7LBz3rw55iTUEs+79lqpYsUSVcO//Zv0+ecXjnSDtOw9n/c1wDWwNZohzvPGdx7WmsntzUH3G7fE9LKVWrZ0rR64/3HVr9MArfXlKl/ql7ql97Wa/i7G9tufoRwc8E27m+rEfjjJ4buxH53uARK3B1j8T2IHSWGF8HGIUcUWpD9eYCa7LiiGordJ4o5k50WH4zAt7gPv11c2wcHpeU8o//AykrY59glAXtsdpQiG7wIjKdD9LqN1Cc91eC6HwAV2PfsxLRmvvM9vU5ZFtB+2oAMAXK1RCnTejUzqTCt0Msgz6KmFyXVwIzKfvUQeB9FXHqAJ4hG43BO3kAAZoPAhynYPdYffpZz3+O+1ZfEDeosWON3aVWGLiftXqerq0Lajhr3+mg4fNioBUA2SDfcWEozQT42bN0JGKR6UIGWjeaHRCga4jpwqEYhdwjmeTx8YaNwKVZgAnWeeOZffND408TvyeRjClABQYsttW/L+3P8nTsR/9/HHJX9jfztlytc/mCNpc6RZBkp4Wayfr/TefbSfyq7jg3vLu9VC5CIq5KAZ8ilLNttCB3QTFEoczOKo5rzIObSDRe1ffCE6R8g5P3s/+1lC9mZa4759Y/p//y9+7qZgsOdZNJ+gIyzxNm3auQtNMq1iErOXXopx3onnxM11EtV8iecaEBe5C9BGcy1ZLF0eWjVxbS1bkJmVoYkffaT+/QbQmaOKfvu736gxjmYvPtFeO5beLd/BB1msUTigftExKhj3kk+gPVP4EJQVkW4Yv97QHjO3ZzeF328YusFFL71MjHIKxuJiNx2LUOZoER2K0ye0UzYUmffYfLTHJGNTgHsJd8y5T0mB7ncZMgew7P8sYiyOGpPv2fh962gahf9t5MBHaCPvp4VLVxV+jMftxFYqAGiLJtO5YRrgOp0uunOZ6HTHjW0HcXZjvbgDrnY7CY191xHl9pNvfy8V7KS9DpRCDOVC9v779PmUQbqPbra1qpXVr//nSlWp0FD33fOkVixfKzfZ+/iD2I8a+pDfpRA3Z2F+IYmaBH1AkokGhsEQEitH9B5nQSzpdCmP8yNdA6LXXisB3X/5F6E1LQHew4fP3XabkuH8aNcSZsnZfwy6zgL1lVdiOQAo2cczxiZKMidxmGzJYNdz8pCOP3WvsspVU+g35XWyZk0dfespBTJ381Yk1vjDIqL5UHFxh3MOxYUSTlUgJ2+yMgfEi4/EZzx0qCQZ9uGHJZ8ruTjConGLZmfOjDlSMgNhA9ypUy9MK9i5JjS9Nh6WPDx1qrjMJOkzJBzP7HPZ9wGq2GyhjBLBB2lM6gvEI06fv0C7dm3Ws8+/pvK1Oup/sN4sW/rfaPhZTgs+6qW8XfcDsOh1oawi+/syz3A123UDYNsPn+au8uzFDvQwXUIOo/elKWmQjsWhaXQh+Rhf3ildFQB4ozPbKzKFeUzjzTOLn1DWiS9JEicZ0TtZy3jUmyjsjo+hc9UuZWr9TTwnBbqXeplt7sQ1M/yfWeJRp25bclPPsEW06NaKIpybOnev/F8NU/pnneBpa+Bv2xyQpTU5Ep2iSR1os91cRdPa00mWTg9L2G9/xUTfF/e29a6jceEWDEoOQCvsZaJvpwKNTg/G0R3d8bLeHjaUooZK2AReplLXlFOrlh3Qt47UwYOH2aYWJ2CY+BHHpxZXWyqL7HvncKz6DFTOdf+KA9B3Sy6dH+36/TGaP5YAUvXqiCyySgAnWTJm2f6PPjoXjEpC7Zg2bIidU7H26ovx2ziXI5/P7mIRCfhoY0RSJxDMxi3tKBn4kdpN14YMOv/GqtZRtEJtnWzYFA+L18BcuuTyCi4Pml26VTgVa8Zpk0g0woEyCmUSKRey8tjVdZwTLgC+6ekxOhSfy9n+0z/Fq+gMQBcuLAFcSwhOmHDu4nI+mM+eLd18c3yXYLzxunU2JnFJm/OXxZ8hUZBi+JWQx8WfZ9fY6If4dbcxzM7J1MSpE9WyfXtdyfwoV6GiWreorudpM79t6e0K4r8hDHNCm5hvW4h+91BMw2IfPMDij4NZ1Dx8rSXTdqJguhUHZuDv8Qmt5OlsHPqIrhQf0pmEpqau2YNU+AWlwztGMq9MJmn3ApV2FKRY6sBIByO3Iix41C/z0VLmOQmoSYHupYKuPc8BXbshbErl8z0TyjK4fLFsromUIu5jeKBOV+GSe5Q+oyGSHFplz2grTWeiT+mHNhI6YTqep59brywkYXR/jW4epCCdAPxs7VwriXQ3EdVSRRbdSaKDDg4R5D371zyiF2mA2KplRV1x1a9pP15Jd8DdfjaHLTWtbxIPK1ktLCpyki1xz1621EnesCVgkthiXxrYJifGkgEyGUgOHjwXlB58sAR0LNufnGSyaNiixgSfmXjNL7+M0SG4BNhatWa0bRfNw4AzYNGe3ytvoECeAI5nrpPKWTBb+6/vq3SaXGbXq6GCurVUxDY7vVJNHYa3yPpiDpiADIs1x5KF1hstRqGK9aMLc/EK+V0+X61e0GFanIDt68Br+uEqVUo+mxV0LF4cXzwsyjXuNkEzmIY3OZo/f/z27InpySelp56KaehQA+4Y2un431w8gZn4fMVQW7zbSgCvG2vQxcu/0AOPPaNK1Rvp17+5TA1qXaWn7m6Aj8MQFe25ly4heHLYwn4Ey8/tfeTeQKIN8I3uQC2zFnA1H1+6WITnQYNRTBGh3byBbuAj2j5N6S7PzN4qmtVZhYvpA3diLbI0SHdaS9mCbhSb+Yo4VWum14twAe1r6uGMQAp0L3Ui2BY0iGEJN6vdlLYtD9tEsrvUqbPnBvbtkvfQR3jbPqmcuQOUP5tuvHPR4H7aXdGptMD55Hr5ZtIXy/wTvkSWs7aTtJluARutAwAaylW9VbisowJEu9oG+NKWJWfbg1oxtZ+evLuGmtb/b/3Pf/9CdepU0xuvv6G9u/bJ54qbUCceca9XKAVzt7JbmM9tSbJkU+6L39Rfv/ENDIxvNb7yySdjRNYloJIACvs6cWIJKFlEO2tWyfNMu2o/S1YodO8e09ixMSfyvfPOmH75y5LfG8Dt3Rf/eyeWI5qm1tcR6OcR6fow4Q5vWqET99ylQzXqKVS3oQoa1ifCrakDNSoqrU5dHa3fTIdvuB1ThM0ObFsUa5VrAVM1GCj4qBqkBDrMazr0SvFO+EJjZH9gmmNLBlpSLQGSa9fG9Nvflmh4aQd3DuAmL1IWzT74YInm117LqBlLQNpu4dJA95uA2d43XogeRC9+8MQxvfPeeLVo1Q6Fw+/UsPJlur1XI80efacyt0MtkKAN04w0uLWfvKuhEejXFqMbRYjDvwV52XraO63msN3YZ0TARL2hKfg2cHjo+uya1U0Fc5CkLXlCoUNzwNWssx1QrO0Pjj7cHvgPWzVbSuFw9h5Nge6lgq7Vk0WyADDb0lrBA3XoTChnI2g3av4xeQ+PUfbKW5Q343oVzEKL+ymm45/ipTCdliqf4HnKzyNfEL2uQQu5iciCiCJmwIsfrjbTA4vD+yV+uRu5A/cMUubmBzR51GANvO4qVS7997R8+X9q27YF2f73lZVpXF783rYSUstyJ/i/hM4zcWqJdjjfF2ztTebPj6lMmRJAvOIKObpaA5FkLtaSTTfdVJIEK1vWuMoS4DWATUSE3+bBQE9LB+DsvVnmyOb7Fc1mi1pA9M57uMJuBQ7sUNaTj+tozWoqrAKXW4cqqlp1dLxZXe1vAb1AxHvmqkpKq9JYrldfwO5wm3OxXLxWESW3kSDXDxewmAuAgCJyNH4mrP4GqiUBnsnR+YoVMV1+ecm4/PGP5y5GzoLB7siAeRB5rERF2/kLj3G/R4/+70DXrncoiMevJyceYfLIcbs0fc5n6tdvEN0/SmOgU07Xt2vFvGqjU1tugh64Q8HN7LY2Mu/WdnVUDNpzo7wbcDPbwDzcQq5hLV+XdoO0JuKdRdAwvQNzuZO8n3aRB4rMO5UOJquflDdjFT7RBY7THHZ0TExaAnHu7uK45JJvtZ/5E1Oge8kX2MIgMseYfLi5WYuY03afOpGu9yRKg09UgF429zO2YHPaKzinjYKf0ruMrG9gak8mKlnizzEVX0nUsJGogSgiug6FAu5PkbVUpW0GZXYTVey+Te5NFDssuk0TXu2jjm2r6OrL/0mlS/1ag4cM1rLlKwHZ4qSEgT4cso9W5fHoNi77Sug8E+D7vwHbBNAMH36umiABGmb40qNHTDNmWDeMOGhYIYBJphLPufFGo79LwGjVqrid44VAt3JlYfl4ruzMB3fpcVGinA9FYIudJWX8RcocMVx7a9dTZrlS8tevqUyi3YwqGHQ3bqj09k11um5NFV1bTe6ydXS0PeWtH7+pYEG646LmIhnlgoIJWXRpwaFVDXr4jdEPZk15Hr1wIY53584SDtfO5eGHz6VLbAEy2sHGJznCN+C15GDi/BNUhD3/+1yrEorHXOE4r3yAzzyBTX/N2VqZyIq1q3THnfeoetV6KnN1OfVsV0kj/tBZuxbcgy787njr953ssHbQeWJNJ7nWkIPYQgHFVnZi0F6xVcgVFxMozKOX3lxkZ3MxXvoMEJ5Lt+hPm0CX9VT+uj/Km7aYde0MsyCuFLGpanRDKo1WAjQp0L1k0I2HtHQug6tie2oTyYKiwgyE5x+qaO1NKmAS+gFcLWwjzUN8TrfWENFAZDaTdj762qWYkKzqrsiqzrTepjxz/VDF4NICa+oT3UIQ7iWhsfdhbZl+t966p4Oa1yyly676rerUq6P7HnxYe/YfPvtpLbp1DLIpCUroOhMga1+tpNT43fOTMsnc4sWAZfnymKyCbNeuOBj0Zc34tui0HhJk09jm5MTwTTiXKpgw4dwI0LbSpnD44x+FqYv0NHJSi6YzM7/OhbpRWfhIepnEImLMeTBfrsXztK9jdx29soyKahLNNqyqgzVqq6Amxi21GiqvUSOdqVtHboDYX72hjlWtAr/bTekLZyrgzXNMKAuJxIowynEEDQxlOBByjImsiPhiVWu2uFhRRC8S/qZieOihks9ti87kyTGRy5Il2hJj9q//Kqdazc67adP4z42WSFA1/xvAPQu8fIwI0YDXC9gG6VPHEhUgVRggYNh9aLue+COa3saNacNUXXXKlNPz97bRPhJiwd2E4fvol/cVJcFf0hJqdQ9yDJQRb6LjxFqbs3C7y9ilLQKYF9pB9Zrt2hbzdSkFFZ/Rq28uFMU6qIbMZYxukcPBOxofS3gkdd/4Trfcz/DJKdD9Dhc1LoMxMxVrz8Km13STh+Yra/WNypoHcLLqaz7bsC+IWr+AH0PvGOHfsS+gD1awbVuNA9RSuLD5HeRZTDnvMuiE5QDzRv5udy+5tgzVxpk36SlcweqUuhz97WWq16SpXnr9Lbo35Dmf1AQIriLas2NTaC1W4r6x8QomS2J8U6R7NgPuECJf52PPz6ybt0BiK2xbffOFPXYsJqMVEiBi+tQL+eJWqEB3mFcMkEqiY/s7k44l87/nf47kfycDUAAwDECfYAnO+ebKt22FtvTrraMVa8hbpY4ya1fXnjpVdKhuPfma0BmhUl1llSehVqehiuphHFS7Ad/X1WHaxO+4+zblb1wNGhgQeZWH34QPSiFsNAMhmcGUaRouBrqJxauIxmKzZ8clZfa9KRbAtHMWJ6NTbrwxJovw7RxtMUtEvrYLSJz3haLp7wrEdmkj7AZ8mPhGHA9fqCcKGNzhHM7XpfTsY3rt7ZdVu0pXlbustmqW+bVu63OV1n8O/XXsXuWsJXDYhFZ3fR/5AFrfl5Scr0ZDvpJqtRXQDwa8SzmWFB/LuzOv2b0taqXobEsQd1XR1lcxUt/uLJAOG49s0akZTj2cEUiB7iVOBLtdbNWON6lmL4r5ePTkIhVtfFyZC1uq6DNkSgvYfi3E4Wk+lT6LKNX9ooc8tNRxL8BEZDnc7WqihiVkfT8n+7u0Cwm3dsqd31bhjUMV2PyQVo0boMeGNlC9yldgVFNKLdp20lhE79YA0h4+knVuF6baJH98PjruWmIP5yxTJxi1kNzLK/m0SmRG8ZvekluPPYYq7cDXATgBAAYkCZ9YA1mzYLTfzZhRUmllkdtzz5m4X+fwvQlQTvYrsJ915T5N0Azng/yFgCdZaeGFCvD5cxU6sEGnHr9T+yqVB1yrKliPXl+A6pGa0AwNmii/WSulV6unrDI15a/RBMBtpDR43qJG8L0VqmpP/cY686dnFN29gXHLVyEmLi4P3sZeFizDB6Jpv3WG+BZ64ULgaK5ptthcaCdgi1OiIs3O04pA7HkmK0t0y7jQa377mFyYijD9shnkJBzkTCbogr8u8rDIsFug7EJ5Bdma+OEnatOyI/PsctWucY3uuKGR5o67UTkbH4XLRcO7GgqBHZnfWrxzBFdysEsLraBIZ/l1ijJ/Y6a+AXwjBBLRJSge5tMO6PN2ci1DEbF3LNWYW1GJUJzNjizZ0e4Sb7mf7dNSoPsdLm288p2HyRLTd8iz/Q8qXE1SYQlqhEUA7WJUCnTlDS1A8rWYjDBfM2c1U9qMmsqfT3Z9JUUP0AqhJUPIFOOTy+FdSkvt5Q9p1/j79Hi3uqp++S915RWXqW3P3pr46SwVuBOA61dObp7jEetEtsjVAlSVhZA6OUm04nbZiag3WbGQiHJt625gmwAG29o+95zt/uLgawmixGH//tOfYmpHEG4qAuNozZTGfm7a0sRr2O/sdc0vd8SImOrW/XYKYtiwuDn62Sw9r5fMSTq/4f+cSNLJeBO1Md5GvXqzTujUW8/pWL3qRLgVFSFRllevvjLq4gtQF4Co10JH+ACHGzZSHoAbrtRU7mpNdKJWXZ0EeIO1myi3fC0dbNMW96wRChWcdDpd+FjEYvYGXOAQUW/I2TXEP8OlHPYZTac7ZEh8XIznvuWWmMaMickq8Oxn5h9sxj9miJOoYGvYsIQHP38RGj8+5lA13w14TdHIjiDmJsKNVyBac5JwgIWENr8BFhYrBfe4fSpyHdTcBeMxth+o0uXrq3yZWhrctY0Wj7lD7hU49KxsrthynO/YnUVWQTNQwBNYRRuolZQKL6dYAn43yG4uuJAyYYIKH9+7mf++pRZY0Kl4+R0KbBslb/ZuOgwbw5t6JEYgBbrOSBiUmp2eHwCzwoHE8BjZx3QxQONby8rGzCk/d5tCO0fJDT0QWIQkDKmNVqNvXIGUBvANLmBywnl55rPVnUO79FkdVIhszDuvhwLwYOGltMVeg9nNmq7KXXKflo8CcPt3Vv0KpXXZ7/5bnft01rRFM1UUiFf7hBCe+0nwWMLsbHLMcYaF4zTpGgY2CUWO3bzJPb6Sb2bLjtu237LoNWrIybrfcAOKNsp077gjnvwy8b8dnTild99FbJ9t4CuZrtYqsxJcZnKizF4vAQ7GZ86dG3P+3iLh8yM/A5+zNIOBvZXvW17M2Ee2oVGftbLhOpixi5P5NyzkSZ6TWF6O1/GmbeQpU13R2vVV1BTA5cgmwnXXpeCkQWPl8/PManV0plYDZdSAXqjZDOBtrNPlasqNdMrXmO4IFcrp5HUsjjOpz/VRCs3CVWRFEyw6QUzPTXZnYn/HbN5JCMWNIv2OXwUoZtPivKSXnb/x1G+9ZT7AJWBpkWwiArbxgGo+Oya2SJ1dfIoXGPv3pElxbwcbO9PyJpsIXXwRMGNxpFqmGbey73g9jFO7YIclYeNVi8x3+rWtWLtGA4beS2eKqqpOYcng9tU1kwRu7kpW53U4lS1BIraIRW0xSWE6T/gWU+Azj/m9jNLhVTRJJZhwzWtP4MHcXk5Hk2VwvMs5VtIqft0Dch18T558kr9R83grXsgSNxg/cJwiGcu/pWRbCnQdWLM8Kx4FyJD8RAXFhV0OGMdIVMUsBWu4HMnD2W4TPC6Au+ZWVnpKdS2ZwGQLk90tXNVOBUs6yDu3M6W/TeWf1xg+l98voGfZp1TvTL9eRRiTu+fXkmcZE3bVHfr8jUG6vRscbuWquuLqa9Vz0PX6fNlcFQaR/Th+sPHyTytZdaCtOPpKjhsufiN+vZuBbfPN3ctsBxOtZy60NbZEUYsW8Wg3ucJs3ryYzAHM/sYSSQbQCeBNfDUO00T/CQvE8uXlJJgMnOwzm+sZOTKKS4jLALMARuphfyE3ISXKcK1m1+gE4d5jUDHv6dTAfsqpSI+vsvVUWAtwbdFYGc3ga2vXQDJWXWfq1FNB964K3nWLDrVpqYOVUS/UBJApEMgjwXaGCDi3SQ1lVrhWp6+tqKwBN8m3bBFgVKA8OjJn0069kARk0DSB5lkI6MImA/5+RwHgo2otbChhc+EbCijOHwP7t0W3yUUVNma24BlHngDdxN9ZVdv5srJHsb+9mBn6uXPgAlF6YkfhQJ8zteN0CjK5lWs26M777mUhrqCqZf5H3ZqV05Q3afX05R/JQXRVHvPYt4JFbX4Ldm/szOjVFliBlnd5CxUsrMnRTVFAViuN76WaZRXSlM1Ex1/dzG4Q396jL0Hf7LVPwAeze8oGL37GtqBY0YpRd38rCocU6MahzIloo5Qs2vbM6Wtr0YElXS2qceYpFUxwVN4DE5S94THlrkDHCNBqFVTCUrZceOD6l2Gbx3arcDrR7SdNFZxLBootl0ikhWd3lZcKHh9yGw/JhmNzb9S8t/vqzs7VVePK36nclaUpo71ei5ct5zNYJZlFXHEq4UIdG74P6CYrF06e/Hq/MtPhGjgktr/JIPzMM8XjFI9XnOORR86lKhIccfL72PPs59aKJxHhxsc7vuXMt69uxpbtr911JthyEeFHXUS8FsGb6Gn5Z9p3c19tadJIGY2a6XTVGsqojTSsUT3oBbpsVK4h39U1ld2wg46N/pPchxfr1MtP63glouDSNZWBVVhmq6aArZUJV1BajWo6UbWm9tdsoKO336HQtnVcc69OE/UWWh81i8AciIj3OA4yN3wkLZ1GosULnyWpLrTYJUeuybsMq0BLBl5b7M4HaPPtTRRZJI+9JeYskXmh177UBffs8+ysbDHD7N2Vb65ljlZD2/fu18OPPqD6tcuqPBLF7gDvnGEDlbf0LhWuxCyf4omCuY0VZp7rSworsCD1LCACXtiKuY86Z6XJIUm0rWTOr4Vq+4pIeAvm+pvvkH/n7+lgvIDFlfJ50+/a+HLY9Tf/Ywsukswakqf2z/L7FOjaZbUl1ghboxLYdoUA34Dxm/wzXtZuiYDj9IwaD4f7oLJX9FfOCkThX1pxAzzuSjisRXBZ8wFeZGKuqS3lmkI2F6MbLSDR8BlNJ2c3pKSSCGDxUPkW3K9F7z2ovq2qqnapK1S1dCX16taX7Paa+FbSwB5FeZSI0Cp6fmjQNcrASlgTN7ZFoMYhWpmrRbNW8GDtZ5Jv/Dao4MzqMDkyM443ue+ZUQrnd0m4UOSX4GsN0HJZ5LzGU3tsnwn2BsPKsV5nfqgVnLSCezap4OGHdBRednv1qtqHUuFUozrwuOhycYkJNmgmX2XUCnQ19tzzLK1qvlKa0tmNrFXW0Ft1lIRadovmSmtck2i4nIrwZciuBwg3aKiTlappf/XaOvXUI3gSbDPLc6gcS/ZFZd2DzB7IWW+ZH0EkWEF6qdtnDxIFuy0plYjYLsL9JsagM0qrRJmw7TKSx8bKiY16sd+bzCzh8WC7EJPS/SCAa5/TXonPHWGMXZggeUgiGuia5nz7vn168JF7Va9WOV3z2/+rfq3Ka8HIW5Sx4lGqzigJXgygLmMOw99qMTaky7CDXIhp0yIAd/n18LhIztjthTei3NlG+TrGOYENAxVcD/jueQXgXcYEyXKCGBtbp6zb7i37l+0mweO/hUcKdO0qG7AazeVEMgXcemxvzcnK/gn4Rmm/4y74AsE4TSCJWr1f0tRvTQu5VmHVyPexL9HgLsYybzrJnKmtFJqFS/80srszkYp9Csc7k9bpc+sAzJZku1d7xj6g2/t2wiWsqkpdfo2GDrlNW7chsXFs+Lnhcyl0yLUqKYsIfnjQNbVBciLsQioG285axVky8J5vxG1AsG7duZGxccYJMPn2KMy4XERFuJ35SAqauMjM2YoKrMTXdhxuvAA2KP+Pz1Da20Y+KII0dLf72ALnNCXCxXjXVaE6oNta2XUwtulBV40laxlDD6DrZunMlX/xXJ3qN1gnq9RSQbVKKB2qKlC7uVx1WisPqqGgbm0HuPc2aaiM119QNP2Y4zRWxC4j16wUSao5uxwLxJBgBei9FEDX6yVaK4SKijjboAts5c8DYXuSeUokNLt16nCeyMsS42RFFgkpnnG5t99ewgMbvZNIPJ6/gH3nKPfs57JVhJJoLC9dRcjJGG8f/G8+X4+ePqXHn3xMlSqXUcXSV2gw7d9nv30z2t2H5SNPEf6C8vV52JPORt0wb4AiC29gVaDSciFKHfIZRSvhzam2jG430xwKLsyu9Mse8m66BYtJtju52+HOGUsnvDHgtVIX4Ncco1Kg+7ew5hSfo4GuYxFmDkl5gC4JHYti7OfoC0MFG5V56FUSZVgwLiW6Xc9qvqGFfGvZWq2GYlg+EE0Q3gkTSShMopvvrHYKTSVhhjFIdJpV7zRXaDHdIeb01urXr9dL/dpgx1hGv73mWt18+91avX6D/NzEceSnXTuGLjEfNzy86zd14U2+Ot92851/o9rNbkUMCcnS+W5fyVti29J26lQS8VqPMOMnk6Nd+95kYwlwNmCxkteLRmb2DG4+UunsJijmsOWOdcZ6yvkwpPGd2KPCUW8os0lL+aEJwnWaO1RCToNactWqLnfpCvJXrqcTtfFW6Hk9SbaPeS1oCZC7EN8BoBxFQraKPv5IR5rRcqZsOQWqV5YPNYO7anMq16rrdK1KcjWtQ/KttjJawMWPHKNw9mkHBlz4BhSRcApbR1EnFGQ6wH9aFwdiXqfkwBbEiwFfYvyNTkiMUaL7hP1u+/Zzq/esjNgKRYwnt8Tbli3nRsTGA7/9Nj1KMy5hjL8pAre5bdWLjvscKTcOp78ch5eIc8/BI3rg0cdUFpvMCqXK6raeTbXonSHK/nywAkggY8gcg5/ikjelJ2XAdJ2YjZb30w4UB7VVAfPcswZw/grt7g4qa7ayaqxH7bChh3w7HmRHMY1d3AknKY1Qj8N2DFx9djh/KxKHVKRr6GX0AktvDOlVMEyLFyZBfCPGL3zH5T85QRnY4PnWM5HWw2mtb00lWWsqyrrQVbWPgp9hZDPlOvkxeA5Maq3g1NbyTmwrLzZ4Aes9taCv8uYP1pLh3XR/18qq/pt/01XQCt0H9NPKtcYn0m6GKiu3j3bXgH7cL5JPYFG2CdyLj3O1nCWw+03cot3UBpImxk/c/FZdlihoMBC1qqpvAkj7+Y4d5/YHM8Pt5Ofb9+aFawUUBiqtCIQSQHExQIqZKsTHzYYlVZB9fQE3vXU3C505hnn2aGV0vU65FavKRxKsoE5j5dSqiTSsNiBcWaGKNZVevra2tOqoE++AQmeOW74eT4UiXMlcDifOAOKKflBn3nhZ22pUV8G1lQDqRsqvUEdp5SvpaO1KgHpNhaEu3FfX0LHW1yl91ock0jKd7H/YbDFNw8sC6ACvw0UaF23/JUD32yPdxLhbmbQVSVhjzoQKxCJcK3tOgPHdVOPaeJtpuv3sllvsGsfH26JdK1gxLwv7nfG8yYm4i471+dG3OdCZnwULnvGrARZ4Y7YMeK3ByLpN23Tr3Y/StaOeqpW+VgNalNPSEf2Uu5Aml0S1wS/orYbZTf7EbnSboNhnemsVzmyDkoHv0fCGKKrQFgB3J8d2yt638bztQ+XZ95wC2Z8xkEcZY/wzoPKCZk9pC3BCgvMzj/dSoOvMa+NRiVqQLZiw3CRa0TCbH+8RRc/Mln/3Iypa31nh7WRozXJxHW76lEqaj0JsXl95J3en7Q6R0kdtFZjMVvjjVnJ/RLZ3gnG73ZU9/RatGj5ETw1ppjqVfqvfXfZL9ezXRUtWLGLCxbeoTrFDII+PQpSNP2mYlT/6PUE3cZNOnSpdc42cTrz7it26LAo1+ZfduGa2nVAkfBtwJzdavO46IiLHdOJcs29rWfP22/FeYReNcpMAwNlNEEHGrGWQ0ToFx+WdMUlZ3fooo0wlVAo1lFOvkdJrNlQWrYhyQSkPZr0evHJ3NmquA089Lf9BjMpNZcBuIcuTR/EI2xaaUcptYwsVcHiT9jx4lzKRj3ntdVCKZFWrrpxG9XUKs5y8clXlIeF2ECvIXUMwjf9iChckm78lWuZz+QFeP6DkFMcY6JqRC3aQcf3zt4Nu8s7BgDfeaDOua07WNFskbJTO7Rii2bWxhTFRHmz+wkYznK8uMZoieefxXYDX+GibY248O4xiCJnLGudinsz2OSz6Xb1uk4bcdKcqlK6i2qD9zZ1ratnYocqAUvAuxZdhEQqG6fTvm01+A9ANTKe6cja8LuXAvvncL2sAXiwiY/ugGuj1F95F8m0vwHvqD1hyAryhU8x184jg/eD2rXDjb+GRAl3nKjt3vgO+ljgzU5WAO1Oe9MW46j9HWWQvfG+bM8Mp5d1NP6nNrNxocsOfdVFwCjXqtKn2TkCXC9h6P2mDoxi90KZCP0xuQqeI67Rz+FC9PLCjGqEPvaZSGXUY0kPzvpgKmxHvvhtA2+o/22rcJj09zeC4LPr4LpFuIioy7wPbfiYny3oy7w0sLVmWiKSMP0xYL34b6Cb3MLPXTE6onS/qPxdwiz9RQuZWrEU9+zf2b7DRS4hlnXtFA00toiBk4CCll62snHLl4V5rKL1+Q52C0zUHsTwi3fQ6NbQLmuHQPbfLt26lI++yctMwvq0uynsds3YSkWAmZA2JuSg0w9olOt13iDJqVlFW7YrKq0/ijWo2F74MGZVq63jtOjrRuL7SKBU+fscgndm8yEn6WNcJN/roPLbjdrVMTxGFhoqZJ28iMXWRRNr5ag5TjjRtWgKiA0gJ2EitXl3C+5rdo+0g/vCHEg8LoxwSXSkSAGxG6N9lkYurYcyIxtEM4EhG2yaAN2ZdNcyvAwCOmobL5iXNSpetWqWbb3lY5a6tpyqlrtH9A+pow2Skj4tR78wmoYbfbhT/hdBsCn9mkDieSRQ8pYuKzHmMiDe4C4nZIe6fA0Ol/VBwh9rKfZRWSqeHOf0DHdqG90JHwX8FfwuY+7daBpzMk9l1tqy0FUew+lvShNXXn7eNBhAvKW9dbww/iGw30zJnFxOK7g7WziS6gLr0CRQ/jGFyjb8OOqGbiiaytfqIJMPEFgrPpLnfp92054MBGnVnZ3VAL3TNb0upefdumvDFdHjL+ASLAoR+QDfADRaz/V0ch0TexlFQJLo8JKrKvkmna39oHKyBqEmTXnklXmJqNf62pbWb9LPP4jaDzVk/EjdtN4KRBFifD7yJn5tYP/F8E/cnkkDn0h3nRbgWBbJ42OEsZjbKRFFGIzh8ubPAsbDwbT6/80ULsBacp4I7b1J+ZaJPuMTcWrWQhWFWU9ci0vpQC42pOmukQ3VqagsFJK6F1CT70FfbazsyE1QPXMsovKTx4XYt8yh8wK0BnWihciZP1qnrWlPRVoEKtRpyV4TcrsKupG4rHWjRREdbNVAQc/gTDOCWhyll3bKEaDCLa0EZbcAvD5FhwCIz3tG6K5uvr10zp1AicSQDcNJuIBl4beGjm5AzpqYKMXC16DLRey2hJkn2cLB2Pv37l2ie7W+tYvCbrt3Fol5HJBO/DPF5yHUKFkGtuYxjNx6bMaTi0ZrWf7lut7pcd7vKX1tbtcv9Ti/d00A7JvdWLlxucB5A+1kHRUgYh+eg152NiudjXMomtMDknEKW9ZS8H8TXwfr9He2HGx80HA0yvYfvUjBzBsnTdLv7VGTl2CyatnjaniJ+FH+4xGk6/7brXPzznyhE//wj3fPxNT7FnMPanDgmMcgUokiAqI505KKRWJaC2ePl/goJ2Jc1FVvHhNpws7KxvvPgxKS1AxWbBEf1VnMVjGqqHGiErAntlTeWOvVRJNJGV6Mlz3XaPvUevfnsUDVvWFtXXF5Krdt01AcfT6TwIR7hRpytnLVcscNabMePsxzuN2hBvykqBVPOgqP5HhiXa14J69fH24j37BkfjDFjSp5n9f9Tplz45k3c0A8/XAK6VrmWAJBvvrHt5MyfAqMTaBMbY4us3JTbejxwpYCi0++L88awkbEvwvRnqU7cNUQHq5WWq2oFBXAMy3UKGtprf614dBut2VjuciS9unRD8zyJ1z5DdERZiwnsORLjlhhHx5MiMb7OR+L9PxqhfR2aaW/ZavKUaiiVbyVPzVY61byljjWE2wXwPb++WieJsk88fQ+9xZayCMOzk1gLFhCPeQqxO/LIhdNcyGsKE0OvYiywrza17LM4jmjGl369lNjG1byCrbOGRb32bysaSSxsptVNFKyY/4UVR1ijzmRvByvf/r6AezFATgCx250N7ZXtcL4rV+1Wu9aDVf6qqmpWtYxeva+Ndnx2p7Lmcy/QxDI4ubXcFAX5P8eNbAbJ4/HN5R1HGTY/820djJSPwOQU9NxhJDH7blT0UFc2ErcgvZvBHpPktZXWw+0bxUChMl9tAS1Rjzjj6pTXWcbb0XH+ZB9/O6B7ziU6N+sc5caMohW1Bd5KTj2u9fIcx/R6J4mzLS0wFyf7+hXGzrtwX9pyHSs7ph9EuP4RVOjQRj3/w2bKeq+pikYBzmNIno1vrSMf9NL4Z7uoM+11KpQvq0YNWuqtYaMwH4mX9prc6CzgEj0lgCIBuqalPD+6vZhKwRIzV19dAqgWTSXkRpawMV9Xu1EtUk0W6ps+1IT5iZs4+evGjee22bES30vZzlpm3O4kW9gC3LVFbkp7ydBYbiuMFMsFKFN7hmyJre2W9dp/3z3a2bChsqEP8lEn5NUBdBs20fEaDZSFQ1g+ibCT5asoo31XhcaMlNL3O65ZBTTf9JGMM4m10x3YNKjFi9fZrwa8AKHFUJGTm5U/7E9Kb0BFIKDrb9BOx+s30j544gLCeBcUhrs6BjkY6OynE4WZ40RO7nIULR4/umFMwZ229UTQkUSlYtLQRW3xJIlnvctCPM+u87dRNwl+90JmOcb52nWxwgrrOZcAZaMc/iyAm3jV4kDSby2RvJnOPM1Hyjdt2mI1a9RGlWgX1bPJFXrrsZY6PPcOaAWMcFDpuOF0vdMwcMJDWtPx24ViKJrZTvlIJfN3AcgnoeeO3yEdxdL0CD4Np4fIU4gHRngHY0ZSzzZFTlmKxb7mnsd1dXYQiQ9WnPH+ideu/fxBNx56FB/x2RS/CeJbK2f62jYeaz5rnhcKbGdVHk1Eew82XKziO7vTzoQGfXRyiG2lu8NiIlzaqftH0hXiPVb4iYDuB/WVO7KegqOQkk3op6xJN+iLV3poYNtrVLnsrzCOrqGXn39L2WdMmWCfBhoDoE2A7vmA+0087vn86YW299aNNlG3bzfp00/Huz5YxGTtchI36/TpsXPKf82YxQxaEi1ozJDcDFrKli2JwKy1TMKo/KLREucXZQdhymOvgS5RrnVqsMgwRNVXAaDlIckV+2qD0p98SptIcB1DjWB+uGnVqDgj6jxDossAN4KfQi6OYttpxXPqlecUO7UfcQdeuJC2HqLpqIswCZ4iedySxzR5cfPGgPpDO+R7+kXcx1pSdFFbh5vU0ZFaUBrQGEXwvL4WbeVv2Eppl+HTC8jkvztMnjNfAQOUZiNHo4IDW0/A3UkAmdwK2sQB9vjiaeZDBr7OYv4tu5XEtUhucWTXzCoCzRDdDS9tyTSjGxKAe+edFy8JTl40L3qdvpGP5lXQT1uLKr8lOblHbOEc9uabalS3sipe/g/q2aK0PnmVQqFPSZLNwRBnMhWZ4ygE+hjO5HOoBmxNXdNw0iPXUUThROgAke5p6LkzAxWh9bv/yBAF0n5Pf7VPeK+DDtCeyxzYgmXUn3mLxOdTxGkMG+ecf6qPvwHQtYtkquu4R1gy4Bq16NCLhsn2tOARnKzGq+jAXQrtR3t7EB5qB3Kw7T0UOthfkSXY203EAGQc0ex7dHwwidiHTZU3hhr/d8gwjWPLNPkurXj7Nj3at67qVfk1lUVX6tFHntXxI+nOHDGdp4ckjKkkzo/ILga2ybzg+RaJyb+z7rKJm9T4XMuEmxwpuX7fZvcLL3w9I24Rl/G21B6cky03tzHLuF9KlBtPMHELATxeeE+n+oifFZKs8ZL5j1BcEAEwIycOyPXac9qF7eKpCvgRV2qmPHwVTlEldqZpY4zI6ytUr678LFrpRMEnHrtPBZtXIjMKOo7GBdyAQQBB5sTmJQHkRLpfpxmccTYqh6/xZBjh9rZNOnPPvdpeAQ63aiXlNm+gNMzii+o1la9BGxXUYntctYEyS1fViZbNlTvqTwoAvM7W10pyeUsDWZ8l2vCJ8GAi4bdGl06kVry22dyySO1bEm02nubSZnaPxr9TsewUUtjPrc1RcpPO2277unLkm3j4hCPcJV+vr31GC0bM2d3mKi2AzBOXx+kzp/UkFXzVKhJQlLlaQ7s10LJRHZQ7CyCll19oLI5jHwC8c+intpBolgjY+z4Syhnm00vS7XQ3xQoGogq6RZHDQ+B4MfPPYjcRmsfdSZlwgqJxcDWe4IaYYr5QKWqGVHijFNtG/1Qx928hkWZga1v6eKvqc0HXoqNi3ogIJpS7SO4jjyhwsDuA241eUf3oGUX78519FYBq8H7MhHobYfhYukGMp7z3Q1rzjEds/35D+cayun/YV/vfuUXP3dZTTatfjVfp/6hn3wHavHlXfIIwkfw+3KrYSiWiovN53AtpcpMjXJNkvfBCvA/Z+dKtBPCaciGRqDHwtZs5IRk7P1p++eVzuxucL0uyfxsgfFcxvt0zJkMKuS2xhZaXkz8F2OY6EIwYfs8e5b4+TAdIbB3GR8Fbo6kiFbC6rIRTWL3myoJaCDRtJk/5ijqFPjfzvtvxcv2cxEsuiTe6UxAx+4hurbAigmIhhGlNIjN/PrdbsrjBLTt4CZ8cKcA1a57SaY1x/NrymObUpfCCxpYk63KxhUyr1VSFTZrjUIbHw1WldLIlvr1jX5Y750Dx7sg0u6bXRU5GEsiLzM/Pv+N+y8UPJ1F1cXtIA0bbQSxcWGKfaVxvcom1Scou1rgyEeGaCsIKYGzn8r1bANn1Q6cctkIdFjkzg3IiUR6bt23WbXhWlL6mqqqWL6MnbqmoDe/itTDrLhIE/eSDXiuaBtDSSSU0jdpnAhTvOIopFrQhidaetksENHnsJE/cSDdiKjrTh2A9+SZqna3xcuC4KUN8K+qAbgGgy/ViYQtYafxPO9D9WwFdy8LG6+YdSsGJcA1wTeBuUTC8on83rc5GyXcASdghJsa+torQjlq7bqKkcYjcS+Gn3mkq72tMnNGs2u915GipMKt6FImMZ+L1OjXqeo2/t7PaNqyjMqWvUl2itRmfL3Q0j0ZhhKnfd7aelmIB7JOTZt8Gtslg2hEvkQQwjh0bD6kuFO188UWJ/Miebx0KzvGxLZZv2d+bFaFJysz5yqqg7LB26fZeZvv43awF45/HyY4bwplW1oMelK0hbT0BzEK598Gr/vFVHanfTlutrLc148q23kvHh2gdpHYNWukMxuS5dRrpeKkKOjpkgFxIyVRwyklO5RO1uq3Tg+G3RdPQQm6A/PxxuBDdYNe+kIQa7UWhJLIVmTNVZzrRxqdUVRWZhwM91440aKSjAO4ZvHp9VKv5KwD8pctob6d2Shv3jvyZlAs74GroYDaK5kbmaBocA5ew8comnTAVhakbLhF4E6BpBSzJgIsL5SXpn+3vTYdtSVO75iYxM4roe0W7dnbWrcN2Eg4CGs9qOxQcKriW879Yqk5dBlG+fK0a1foPvfNAG6V9fL80524i3h5yT0GvPp2mrJPpqUb+wzWiJTQDibV1bRQ+BcWQw9Yrk0mZRp+1DCLi3AfRQ89CiseOkDZDZxOUDtBbujWf+wjQZZeRAt0feZDvEPLcGE4ahfnnUArggMMPUd9PDRP/PqxI7kT5jz7Glgey/zD0wR54vZ0g0Z5bFVszSAUfEtG+Ad/3BlU3w9up8O2Wcr/dWNGxWNnRXv3EB0M19YkOurFjbVUoU14N0PuMmjBe+egg7RGkqWKgAA2pEx3Fub5voxMSw5ocmZr+NlnfaZaJyWWi53O8Tz11rkrBMuDnJ2CS+T/zYDCZmakezvdjuBTgSH6OgY5Dvxnw0vXBkXJhn5i7Z632/PH3OtiwtXLK0DDSChWaNFZhM6wwGzeSr0595eOHm16rkbbXqK8j3ei0MWOK04su3lqcJjt00HC8iayS1QT+vJHlus8fs3jke+44GzdpOuwg/sRm2hjzZqOrnqSTzTspo1Q1IlxMzls10bEWLYh46zrdKdy1a6kQbvkEVXB7WnbQyfeGK5x3lI+Tz4WFsLAiCscBmAQboOQhQvTh3hU1dYMB7yWAbvJ1ti4diYXVum0kePZvep3ENbS5YMUwybuVhOXmd/kMJc+1MY3nRKJkuaLQJyHrVcfDSqQ/+HCq6jVsrmuv+Y0Gdayjmc8NUMbk2ymDhz74BLClOjP8IbvDMUS+I5qq4L0myCjb0X0Yg5xTNxDWkyfJh7LLQfObdatCha9zPVeQXD1CEATYGt46CGtBE1w8AZKjXU/aTPzI4eeCH+9nz+kW56zjEa6BrQO4ph4wn4V8pxQxGNwi96lHFDp8g6IH+yhyELXCUYoejkItbBtMR18kSq83kv8NgBewLRiOdePwlvK+2UTREUS+7/fXmtcH6J6BDVS5ylVkmuvq6edfUHp+PHEWNicnHJ0iHuIrDF7Mn9XMxy+l8CEZJO17q9VP+NPazWXND7+J37WowDjCxE1oJaSJxo/fxAUmg/DFIqTkbORZOE8ADBG9FSkUwy0DzuKze7vO/PFP2lq3iY6Ur6pQfbbvldm2V66tbDhVdzvKfWtX1pkyZXWc5pI7e/VT4eSPFc3MiCsPSKb4AlwvRPtWPWiUnwE7HjSOFeeFQPd84A3hzWCdcj2oVXLZOjsCpKIzyho9XIdbt1YuJkR5dWopHeVCEcCfR5VaPtRDqFlrFVBIsfvaytrLoLtGD0Pov1eR/Gwi7njPPGOvvZxnIX4SfkA3ZnKyC1AMJeN24V2K0Qgvv2xObxcuRDl/cbXrZAm3ZIWDXXOrPFyx4ntGus51jMsqnaoxzN397NSsC0Xc5BiOP+uUXnrlZdWp3Va1KlXRLd1qaN7LmN58QsLsY2iFD+g8MR69+vg2ToLNN5qE2rvsEmd3V2wP3G4REkv/IDTqtymWexsLK6Y6oXG81wYWQ+aLbUIdmsHQ15ZVq177qafRuB9/iivFd/nMzgQtlp2Ya5hz2IXjQkZjZhSezWSi19kxbOoOseruBWz344CfMVSRtFswJu+uvFHNFHq+uQJvIPh+p4UKUS54Tb2ATtf3Wmsdf627Pni4q1q2rqz/uvLX6o4By8adO+ObMisrpn14jESPJSWMzrB+s0YvXCiz/fVzK4lOE4A4cuS5tovPP//1CDZBSRi/Zx4LCeD94x/tHS5ty/uN0VFScsh0qHHjl7jReiJxZOFI0JJn3Coeq68/vFeFL71Je3TkQ+XwwGUL70cbG6vQRlll6+pgnco62aySChpU1JkKZXWoMWNt/EneGadizWU5HV4vbO2JWLjC8MNxjTVnYzfnWR/G+Ah+nWpImMEThcJP5sOr57EomN+DdQ7zZO5R2utPKt+Sd1dgAVmmmnJobJnbCOqjblOFMNYpYLE4CeVwrGwFncIeMn3aVHkO7VOs0CrX7NoCuiSd3MaFIotLOHOf+1mIvIvH7EIa3sR1S/DTF7tW9nvblSRz+IlrbUk46+SReI3kBfXika8xNxj74G0cxI3MStL9LlyHC5i7Zk7jJLnCOnb0sG658VldfU0VVSv/n/rjDTQIHQXgTuAY21JRQNc1pSPKBtz3UPe4X6Mx6/u0uFrXigKkriQgb6GN0AOsLkTIrltJMuPN4Pscq8+cYhMq+/j2fnGKsLh+6LtAwI/uuT9/0CXBYWBn96dz05r8xO5U27X4TiJ4nyJP2j3QCgAt4u2i473lOkC0ux++acMN8n/UQZmvNFL2622U+wqZ2FEUTIxqqMBrVRV7q7VOvna93nuir1q2q6fLr7pS7Vu31+QpnyCviWd7Hd7WMfOIb9Ucq8ZvcKdK3BSWVDFJVz+YDjOSeeihuBFK4veWQDMONnFzGQe7Zs3XI5rE802En3iuVTaZn+7FbuZvA1xH2cPpWNfcQvOJiqJdpTKM8NHh4mxX4UalUWgNEoNU+m1fp/Q/PUHVF50eyldWuDJKj7q0qK+DK1vFVjpGI8l9zSnFbVZdR6uW1f6maHNfe5kEi3G4ZsJiBVKJhcLoAuiZs0nReCXfxVQCZ8/HrGrMlNySV/Y5AUdrhRRjnkQO7dSu4a+jpmCBvfxa5VIWfKo52l3ANlajuQqrUo5cr4FON6PvGmXDpygh87/7BrwkES+WklbsYZ/VZ85dJExjRi841754tTf5E6sDLhtOebIRT05rtgvwvufTQBe6HvYcM72Bdj57fa2q7cor4/82Lvj8nYvx9xcq477Q69s8jZj0z3xJbKEwrXNxRaFFwPFHRF+uXqiWbTph4lRXzaFk3rm1lbKp0gx+2ID7BxXKxx2VOZbE5BgSo2M7KXd0a4qH0PNuprIz426FC28HaAdyDIBquEmenCcw41nMNTHVggW8RgUBwla7+FMndDmLnz3oWssVlmYHCGy9NEmPMxFNDuPaJl/mC/IcQ4B6iJY7pzHkODMI+znzV0CjOwuN7nC8V18lm/52e+W+RunpGxh7vF1Hsbfr8rsu2vTSIN3Qq7muqVpeNWrW1bCXXgfUzKg5vgXz+2n1ggFLgGjBjqDthYsfF9omUuoudrlfMzexJNci7AASN5FtJ5P5O5N5XQhM7flmSp5orWPyse9rkhLfNTB+bDWtq4Nx0174TB8tdiJE81QpEB0RPXIj2hGkA61/3RqdfuoJ7W3RzJFmFdCczU3hQX61BsquSieI2nB9zdsj0Wqgg6Wu1c7m9D0b/hy7ji3cePB4Z/eTydG5RbJJ0axF7pcYvQehFwImNWMkHSkboOgze0krVwZ4Mw/v0YmXnsMkvbYOUZV2Bh2vt3FTaAd4XThmTwMSbE0xRW/dXOk1iOooH85+5UUE/4edzEEOUW6BOZM5JcImbyJ3gHdt2PwNqM6z9zAIsejaAnQDaD/jefHI89zdiV1Xu94JdzcD2RtuiDml3omdzVNPnbtLQmLraLO7dy+phLvY+54zV53kobNcn01K2799uOO9OXyEKlXtqGt+U013dGyg5S8BrNic+ie3UNYY/I7fhqsf0wRlA3TDe+2Uh6LB/xnWj3uxUiu4hYVvgHxu9L6ZA+TOugmVD92EkZAZtPtYtDDs5LuCFOieRY8f8zfFcgWbKE6smZiHAXjCwjmUIv5e/tNocI9hzIFgO5zNJDiFPGl5L7mYLO43mskP4Ba91V6et0iuDWsuz0toR0mmpY0erFcHN1bTKlerOt1p77v/Hn21bcvZ0TD6wEA3cVjDQwPe5ImcAFGrvzea4Pz+WMlJEeNkT5wouZGsdNQy1InnPPjguTRD4rXN3SpRVmpC+2/idS92A8aH0ooCbGsPbDm+rETyJD2ibDmtSMAiuGyOoNXRb12nE08+rR11W+h02doK1OKmo3mklfQerl5Bh+tWIVqEF6+HH+RvqiutXC2devEJBTLo4gDf7iFRZa99IV704p/1whRKiMU26IBuXADl4zN76VIRtSagtiuCuojt3aT0Zx7VtipI1SgXLsQ8PbMhrmR1qnEOAC+qitPQI2aQc/DaClTNNVPmH19Q/p7NRPh5aJNRU5CBL7J27rYpJuoPuYitXVx780006sGiR97f3L6MY/4u52PX1boPJzpR2PU3pYnpsKdOLaGeTHmSmAPWMNMKZOy5Vvqd0AJ/l/f9+nNtJttdFdSJkyc1eOCdql62ljpzXZ/uU0U7RmNsjuFT0YgGKhreQJ5RmP6jZAiP6yL3WIomJhLArIW4zuF+892oQB7FR1nIx3JxMfNQERrazLhYGy2jkW2MbIv1E8+iMVo//0jXmXcW49r0twyazRG2SZ6tcEqvUQxBk70Msqen+it4kqxrJmWK+2+Va2ZHZbxaW0UvAwrDO8k3rK1CI5pLHL4XW+gEPO60P/ZWy5qXq/xvf6VebToQZXxKFBUHVWuLbgCb6N6bKE91zF7sIyVJtjZt+nq/MrNQNP9Ua+xoN0kCWI3PTdxIdpOZXjfxO9Pjmv9C8pbSJETJFU0Ja8Hvc7MZStiW0wRaZkHtZK8sXLMkPV/MC9fDb/0GmFsXA1wP6EDLdkq/urbCpZtKNfFcxTHsZIOqOt2wAsmzaspqXk9nriond/nGCj7xJwX3c11QlLgtU43+NRAhSrzEDg2Xck7Gi9gI2oywK2XRqRU1hEjQhYjYY2aoDV0S2r1VJ555Vjtpdnm6cgW5GuBOVrOscmrgyUuSLa8CBRzViIJJ+GXB/+6kgOMYxRvRvWv4+1wVRYqU76gq4u/jNDtNhNce5oC1JwKMbU7af5fy2RNzJj093m05cd1tl2OFFHbdbb7Yz23xtu7P9rOJE0vmkP38e8vILqDCsH5+CRhcgjxyUK9BqozuuWXNMhrzYGeljwNIx8Dtjm6h4Mg2Cr1Dlc17WD+OaqMMCooK5rRDojmUgombFc0ZitcouZR87FIL7yDynYDG+7QznZ3ycZQLcVrjpw28fyOga7cWKR3z+nM4+SK43Nly596DbWovzG0A3UwohXQU6IdvprPv9ZT2YmLzSj25X26m8BsURLxOye+IRgq+2kBRGkque2Gg+nWqpvKVr1GtchU16rmXlJnBBLHohTussBC2kyg3QTM4vzjnERfEDxsWc/xuEzeQbf8tf5TQxtoEGziwBFitDDQZVK1KLNlHwUpIbVs5Z05Mv/+9ZMY3ide2Wv7vVFV23k1mc91UF/TOBUhIDDrdfOPdfeOJZp5QROeFjQt05InbtL0R4EqHhkhFONGqWPpVj2tfc5tBzcDfBmuXV1qVCtqNzWLWs09QkGK+uNAScKxBZGZ2g3nM9NH0Ycl0wneQYH0NzJy25GZtyGtDNdjW1Wk+SZTr9uZzLpReGCXFw390j3Y+SXsl2vxk0Lomr0ZZZTeurkLUDNFKzIUqjVhEMOWpV1snAebjVLRlPHynXBsXAhamjGGnw/u5nYWquDGCk0vgZEhKRTlH6zCMEO47ge6zz5ZcU1OnJExzbD61aBGfKxTwOXNo9uzY2UajRjHZrud8nvdS+OMLcspOQpBrb9yvjRnR/Zh33lX1Ws1UvmJtDe7QWGtf7qvI+5DL72OCM7KjQhQXRdklBlAA5b4Ndz+hER1ZaG1lhRLZBDxnAOD8XvLlYZKe+wTa9tXxBDQrV8gpjEiVAX8dS35kP3G2xKYRJXqKREhuUYKLOl/BvBHyZMPf5nRXODdO4MfSbqcjxAAVTWqrvOG0SidR5gNsvS9BMbzSTIWv16FsFZH3iFs15u6eurbMr3Vttcq6B6PnQxu38kam1IyXnHqRvFjNvwPC5nZFCWwi6rWfWWTSAV+QBCAaTWDJsa1bv35TvP56Ceieb3ZiZ2dbxWQZ2YWqyqyMN9Gx4FKjqvOfl4h0C4hk3ZitB+BBC5AR5dOw0VJEcuUpsmCu0m++EbMYDGpIiuVjFh6kDbqnZnOdxrzmNJFuIUUjwWpVlAdRfQCgShv2rNwnNjF2JE7MdcgiQZNbOXSGmZ5c2DTmO51HMQ8ZxAMiHODzWoEEvg1uaAVLrlpRg9ECHtrAGx0Q348A+PvXadudA7SjZkVl47WbR/VcLqAbqE8RB1V0p2rUUho921wtiHirVNLeypV07K5baVG+BAoS9yxUEi4QA0bXKV12RBbOjpxZyW4oP1pElR4lzPGJelHwtSfZzsioJkuKpqWVzBeLgBNJtDvvjAPuL39ZMsdGjPj63DJgTt51facxNdC1xcmh0azAOqjde/fo1vuexje6mZpix/naALo3v3M9TmQ0qhyNwfmbAO6rLRQehnphZAtl4lmSMZGKzo2UPabhQJY+GGFyb3S7uJOdGYLU8n0n4W3xEtQ4i6URQ/Gr81N9/Owj3WLNABOLqDOSyww5wO6RbhB5TyqQQ5lvLp0g8rm4OUS5R27BH7Sb8t5srKLXmBgj2Qa93U4FLzSGx0U+9FojZEwDtezZgerfArvGa65SZUTzC+fOQ6sZT5A5BijW9ocjEeUazeD1WikyqSdHshaPcpMLHSwKSVYgJKIPS3ol9JcWBR85Er9xEjdH4nmmdjDTmvMB1xJwZgN4sRLSS7vZ4qAQBIxcIQzDQ1bXZdI7olKaOhZOnaS0IUN1iiKC/DKV6dJQGz60Hu5dTZTbtJnSKLM9RcXXaVy8TlilGZxp+nPPKHhwI5Ey7c/Z2vtpIWNchfF4DgOD1ti8cS81UXax8zCnM8cdjBcPcBd7/FawYh1pTQVq6hbaJPLmFNGhOiF682Bmv3259j59v/ZR8JJGy5/TaFLTUDBkNCAjT3FAIZ6/GfVr0HOtqs7QXugMKoecwUihZsD1ZAIYTq2auapRV+UoaGwljs+DAmLgbCuSvkTQTQCk6bW3bTsXRFeujC/OtoC3a3euWb3tqBJzxUrJbb7cfXdcBWMm6vb7RMScPL8uNp6OqsHEQICh18+iS+Axe9FqNWzRWxVLVVaPOmU0j11hLr7SvlGdyIsgGyOIMdCNjYbXfbO+TrxdQ0Vzu1Grjlb31CCiXYom0vHlTeupSCbbtQIWMCw1CXihnGxBTIHuj3rBsRjGohiH8A+foUpoIWbNL1IhdoeieXBI+Teis7xF0exbFf0KXpco1/NKEyLbNqgT6Po7vIPyX20q18vwT8M6ai9td/44tI2qli2lGrTzfvSBh5Vx+uTZMTBfXA8NEi3STfC38WRDSDt3hrFXlEaNsqfH9NVX5wKlqRaSu8TajZFQKFgizCJe+30y9ZAcpZgF4O9/H3OSKiastwaICc+F73ojfevNZl64AFYwzM4hXMD+dj8m7u/rUO8+2kdb87yKNRSjAWSgOl7DmI5nNsf2kmx/EaB7ukIN7alSV7vbdtZpONPgvt00f8wH6CASrMTUnLrimBTHCFNcXWIp7aUBRDyitP9zKqzgcsNoa60AIJGjseXTaIGwh8/jLJbIwQ5u16HHHtUeONx0otvjtILPbNFKvsbxTsXZLCRp9M/JrUHUS1+xXIxzjvfsTBunMbjEHOc8rCgmhKk6JRRWpWcMBudm5j0mIXM0x9+BNkmmBBLfv/56SflvcoI1GXBtYU9e7JMXadP1WnL2O9EN9rFZGAOoNry0MLK/PpNXpFdefltVSTLWo1PKg7d21/phPZWPTjcf0PWQHwk7NAOVahQdZQ9jzD6g7H5lH4VPDHQS2TrFfYk5TphcSyhzBLpdgiXuLZ/jU5zidH/UoBsgwvUbIWT3WiQT2ulDSPrbwQpWVMh6FdzDtvhOsqa3ybu8q4JjWij6KvXhL3eQ+1WMyVEtFFF9VvRaA+Uh7J5xfztd16aqrilTRj3b9dTudWRYqUIyaPehywxg8GJUgvG5toUtvsM1YYKoiS9JclhPMfvduHHnRqcvvhjvn2UJkeQbxzLP1qrFXMCsX5bdHLadTNwgyV8twZYMxt8NcEu2uMW6rLORtXOhTTFWSORmglSTPh36SsfeegnjGkCUBo/5HLn165FgQi5UrQNltfgY1K1JYUFNmkmiALiiMiXAbXTqjdcVPLrf6VJglo9hkk4GStSbOUAU42dWbZZBZFNoyZPvAEjfBr7O/Wr5VK5R1Gr8oRRipuPmhna6L1uUXRyFBszjAaWBlQ7bD727vtKJZx/XSdQM7qvKUKmGBhVlhq8Gu6IqfK3CIlObCJiS5ozGdZVWoZT2tMI+cvhwRU/sd1DWcTIwjsGwHHvIGB0pzAPEuV7O5SzexcRj+5Idzbecf+La33DD13c6jz9eMkfM4tMM0pOB1vyXr7323J8luhVfdBGzz2cLIpUrPoKMArh3FNvONNnz1Ve6hUW4QoXyKkdrpSnPwOGOwVPDDKPepd3VO53kJ0ntY/cYHNWK4IZKTxpbhk9yXx57gIX8fhar7vIfby3P6ccU9WzispGYZHeQAt0fG+Seh0Pm/OR3Gp9xc7lWKVT0OKogKs8KBgC89+GLeh+T/zZKf29QgTkjvdmCvdZ1Cpkml2qzohGULg5rIO+wxtrwwlDdc10Llb/6V6oHrfDemyMdSZNZ3/nNZQrXqyBNFuNxlH0NOTzq+TeDJbRse+g8i0nbp08JZ2sdYytV+vrNcyGetmJFS5rhyYNBSqIU+HwQTr5xLnqpnAovowtsM2xMOLBqpbxsyaNmqWc+B16XMl3paHDTcWDboIw/PqtdjZvjS1BdLoocfLXoO8a/82u3UHblpsqsiz0i/G5muVLKurKUChuTUHv5TbkPHyy2WYxHfAY4xrxbe8qQIR8UQASwy7Ib2VLXPxDoOuNhN67xttbrzHHONj1t3JzGKhYN8E0KZx/LiXOtZ56jOmFZ2Ltep559RPsaNVZ2WUxyiGgLm2LoUh0vjkrNlV0f17SWLQBmjHKuobru6vI61Ka1Mt9AD35gM9jNK9pr0SXBjog1JPUZxWFjbhIza4vOZzJpmXUh5r3tOphK1Sr8LjQONnhWMHN+GbB1/EjMi7VrdQ7vb3zwhx/GdPhwzFE5mNSMOMIBZFPBGEBfNOJ1QJdzoOTZ6LRczqWAnYM9IhjlfIqUpnLVavpV6dJ65Pq62vAiaoZRveQe0Y6EGh07Xm8Rpxs4Cl9sQiRcV561mE0dfwA10YMKp3OPnkY5dJjcS8Y4hu20k5A02t8kilG6eTiuR3EHe4crtyGyBTxsF/JH+vj5cbrFc8W5ABaVFe/kFDhJNDsCkp4yLx9VZXh6+vOQ+HjvUSyLi7r0OmWPpD33y80Veau7IhQ+BEeiI8RJzPMWdfjDWmr4/UPUgOqkK3/5n7ptQH+lHT3EZS3W4sLbOu5S8XDFOWbOlAwYE4BptfAm2TLjmkT0aV+NS2Nefo2PteSXRcIffRRvx33FFRcGY+ODjVb4Nt72UuafY8aDb6lxkNbC3IW21OPhexaSsI+tNl4FbiwUcwp3KmPlFB178B4dr0vLovL15K9O1Fe1njIr1ZIbT4VcwPdM1VoKNGxEEq2ajpe9BhMZMwx6xTJ6jtoBht3prpsAkkRkfc5C8Q1Ac9Eo7JJAuiSqP/t6BiSm74Kjt/bk9jmLmEiFbJ2DUTO3camI6P6rN55TWpuWyoajziKaz63ZVNm1ANs6zXQUQ/acag0VYdGJQaXko2zY26SBDj2Jt8CGlQCqQSjRPYDh8lp3hgLHJtKSsF4WvRBgEqOiLYqsLMLYB1gA8jgsYfVNoOtDEWH2j4m5ZlWMCVc543BNVpb4ndFYyfxtYr6aYU4iEWdlxWaifrFdklO1ZibugK6rqMhpdGk7PXscO35cA2gyWqlSZbWqVkEjb+2sg8MHKe8NZJdvNlJgdCflvd1F6c/Tp+45DI9eraGCyXUU3X8bXSVQFmVyQmeupzq0i8IHHgDcvzRBIoGKxVDstix5h7zPMRxyTOPj65mPIChgBPCP9PGzB12jzyyGiPq3Uu3yKnc60hT39ZQeYrqcbyYbdyq8tx+cJBKx4fBLbzaX/x1cZN6luykGHWGqZ/wfdNfu51vrNiptypUqo2bUXU58D67O9r9O1VG8lNTv7BujTvHBnTAXyfpaS3J9U/RgE9u6OiTE6wnJT6JLQ+KmsKjZdLotWsTtF0tuongnWYt2vgmMLmX+WZVUruMGZkjDVu5UHrId5HXFvrHmyBYrTJN/7icUEt2ozYBNBkmjAMBrXGYa0f8ZNEzHasJvVq6pAODjB4jTKwC6naFpxgxT9PA2ABxvVGtz7+DtN3/m+Jb7239/sb//Pr+3su0IIGKFCwYfXiJhF94ZQSJSoR1mu0R3263KHv68jrZprzOXV5OvDI5keDScxIA9jajfDfXgadZGmQ0YF0x0TjEeh+uSyb/rAXmXLYbSymQHVkS/vAJ2E0ZxmGKDFBHVabZ420wyB1svybwojl6xPCgQqI5vSijaHLH5YqXj1+M3k7zzsYg2MVeMnkousDk/Ifv88yXzKtHC6VLG0Og0A14rGXa73VSpxQuBZs+eo+ZM2Cqlrtad7epo0ROdlP8OPrvvYIn6bnuq+Zor56WWlNWjaiCB7ZlI89FVFCkdu4dI92bFjndjke7KvLlXgawpBP9mq2m7ILv14jWmJuI1xZDTxdjud+gaaxz6Y338/EC3eKSL71cnhRWJZlGGOVPBM08qlgMa5t+AGBuJCtZydmH9qyHryaR6mQS5ON/n0WwyMKqxYsORNqEtPPP+IH10bxO1rFZKpS+/Uo/de5eOH6R9dLFtmfFZIatm4t3mz5dwB/xa1GodHMw28UKRQwJUkzs+mN42AdLn87PG2Vqm+rbb5HR/SE6+/e9Alyjc8o3gSsxawnujykMGlhOkT1aEOrPj28lCj1F65+sB22bKr0qCsRLlvIDMKaRhWSTMctq20WFKZ3Momw0Q9R4l23/sup7yTYTUzjwKiNFVl3GyvmmOKuGvAKoXe09L5vm5aRP9aB0a2DhflBUx2rGbqiFmke/hr+QaOUJZrbsr/fJKyi9dSV48GazP2hkWnlNNiHrpWZ/B90Gq8byV8XLAqexo/4G4p32gaJoZouMRS4zrN58KojenDTTX10C3gN8atRIjoac8vtqimsTznn8eNo8sqjV3ucScsq+DoEkNdK2NkwHwN9EG9vNJ9PtMAPT48XYzXdo1MjlkfJ5aSyekdyST7ZGP094jjzyicmUrqX75q/XGQMZgeA8sUTsoPLyJCl5pCKXXliavnSmvJ4n9PrTUVPS8u+8mHL9FsQNkhQ8B0kduVtGRP9HrdLHZE8Xva+eOi++WrMu0AW+cY4hTRj/Wx88YdONVPo5MK4DHQs4b8EJUFmTepVg2ely0ucqir9OegfLM5fuRyFM+6EFpYnudfrcOzQurKvomE4Kfr3t1kO7uUVuVSv1WzWgfM2fGVK42kaCrwGlA6HbnKzvHryfQ9xsflpi01gwywZPZz+zf1n77m4DXIuRkXs6KHhLbwPMjkuSb6lJvjIuBjdPzi/s7zLbSZ8kRgAeCgSj+lAo2ztPxJx7W4WbtlXNtPYXKN1IUdYK/Gn3FAJU8wCULdUKW+eHiwOVFo3mmek3t79VdZz6Gj8szP1yLQkwZYAVZUeoDzDXqu2XtL3YO/9vfO1Iyblq3KSksirJwPHGHmw8vdEteIRSDFb7Y6pRxTPmc37FuXZVRhi7GyMlc8LmnUTKkUy5cVJ8kEZRDQS0oGHqw+QDkjMo1dLA1ZeQvPK/gzk1EbG5G2XqsMfheaz/EdhmPDhNHGc/tsAqWHL1I65/kxTn5ey6NMyevuuqb51/i+QkFhD3/ww9LQDd5vp0/xsmAm/idadTj6p2YlixZotZd+uh3v71cgxqX0cpnrXkrxQ+vUyTzFp7UtPvxvkViDUrP905bpY9uqeCaoRTL3IA3Q2d6FQLCB/uqCG9r/5kRjFd6scdZPB0QNKc4KI14dFsMuAkpyo8QeX/aoJtYtM8Z2PgdkvDRRejHbnCO3OmPKGjC6wwAN53jDECL0Y1/LcT+JMTbb/H9mC7K/rCNTr9P65a3Ad1RmN28O1jj7utGG/XKKnXN5Xronjt17MgB5x2DZnuHVCbGDZqREVadOiXbOOvUYAUQFt0mUwFDh5YoCy4UqSxYUNJ+2yb+gAHf3LnhmyKW7w08Nl/JVJgKoyiMTIpcNFULKlg6XbvvHKIdNIzMLlsTdzBkUnCYeZiNu3Dd8pOt91irG3yEiyrToLNiYx2r00B7b4W2mfeJQjmnHH2lJUDsLkGpRVECulVA5scIun4W1CKzkLROxkS3YQcE41vXAAm+LAos8kksRvmZGaF7XEflXjhJWUP601yzvE5RoVhE258gyURvNXS8gG42lXgZNStDO1TBJhKPCSK/LdXr6ejdcJVLFivqxmYU2ZxRF0FPHnI1qAy26/aecf4b05fvqOJIzI9WWFvYXLIA4JsqEu255v+RAGiLiletKomKjboyuuF872YDXKMRElFu4la0n/uKKzKtOvOpl9/RFWWrq8Y1/6W3hkI5jemHNzVKIcrqw0jHPG9h//gOaoU3OyjrrZbyze0uIeHUbuiFPR3o5NJNvj295T1yL4nHzU7K0TIoVkPjZUHyWPGRow2xxFr8Wv1YHz8P0D07wPaNrX3FLZxtPfTvoMT3bXlOoVDAYyGWbsJrVtBTgxXb0RNQ6CLvWDgjtjfuke2VP6GtCnBHcmO6HBjXQ7swJ7+zYz1dU7qs6jVqoFkzJzv6TruqTvIDyU98UQ0DsGGZMmHs2HO3d489VgLGxtsmtJAXAl173eTn281iibQfIpo9v4vChf5tEYr1wwrDN+rUbpyh3tT2ju20vXwFZaDBdRPJFjbBOQrnrbQGAElDHMO4U901G5AwqqecyiQdq7XUwbtv16HV05wWO0bAhaEqrL+VYZeBb8ikWADvpURv33sR+R7UhRPpEoG7bbvPtQijcAjAUUaLk0OmHrP8kgulg5usvdfA2TQH7AZyFk/RvsH96YZRT0XliWrZCaSzEzBDdJcViFCFl10Zn4kGddAv4yEM132MJGRRTwxePvqQztMbmK8oQyAW/PRwC1tXCt7XgCXPKJnvyHEnQNdkYzaPbPFfvPhceiHxHFPRWLFEYpdmPdaScwqmkrGE7R2wc8kevXZtbM4Yp5vsM2LJNDsSYLxo9Wa16dZfl/36PzWweRmteAlDqQ+ux0yqhdxYp3rfppElu8rQMKSaI1rL9SEG6CS3tb2XortoaLm3Gwm165Dt0Ukkm4U8yrwCYGEVHHWJNTy1pqHOEuXIG36skPtTN7xJxjZnabORdoROTgae6UBXgIUIFx5W4MRNLPN9FMvoBujSLuTojQquxsrxY5pL0k4kRMIsYObKH3RSGGek8Mc9lDamN1xuKzWvfLUuv7qi7qcv9rHjcLkWS9vWm+ypGT3H39rIfbLMefEtVQIk7atNUpvEiQlt/ce+qSTXnm9+p8kdH0zZkNDkfl8Aujjgmh+BNczM5q46ocjapcp95gkdbdRMx64up2w6PRRg/pJRvy6FASTKqM462bCBjpPmzqMAwkfL8qNV62tH45bKIXXu3rRcuSG6ohG1yThJghA/UaKVwzopDkMv+EsHdC+RN/y+5/5d/y4MB2IWlfGHfR/vDWblp7aHCvGZA4BUEdSS8b9m4WhZ9TzfaeWtmK/cex/S6botKRGur7TmNLmkdXxWperyVasrb4MmOJY10MlGLFDsDoLWdv5KLCKbtlLeH8k5bCHJ5jnGe2TJG8xBV26AH69i+ybT8287P5tPpglPeHCYJ0OC4krMUwNX6xadmJ//9E9CeVNycz377Lk5CmsZXzK/+Q7gNQ43oVqwr5ZUSzxMjpeRmavnXxmGJ0Ml1a54hd64HfP/cUMpt2+DqRTJ2OEd8TYBXIl0I6Pb4L0LtfdpK0U39FJkV18UDWQHDxDtfkUV2+EXFPCs542R2nG7e+CwrTlo2Cm0ZquWAt0/44pzDujGJ0IcdG1DFr/ogYLJ8h6lzPcEVS5n+tH6mfLDjC6gHrKUBTfIPYZ2O+/hBzCphUKT2OJQNROmRjwycaC2vN5JD3W9VrXLXaEa1Vto1pzP4I3M/ho9LqJ6rxdXqmLC3sk+F3NY50el9u/160smvk3unj2/vlVL5m0tUWaRhQnXrbeZ3RjfmCT7xgjIboj4kdya3AFgM1O3r3YUj5y1uXYdX6OsmeNoYTWYMt3qyq1YTSFkX25KXTPrkCCDTiggS59Th5JYfHEzkIXlVqmtLPxxD+O0dhBrxoI9S9h6U7bpIzpzczOiZfYDUH6Ay28+B9aUkwgyaH3ETF95UQVD/ANe7HkX+/2lKiHOcrgWxTl9PsjEczNbEtA6VkSI0K2U2DGItLpuQt+gi82tVbGhRPBtW6NsAPQUtEs+NpZZ1SvpMKqXbCrX/M27wvPSLQO1RxG8b6A+i1aVsjrIynqQrhVpd98q76yPFDu1B+DFj9jKXm1K23R26O9ieuobxuz8c0wA64tY/iZAtVo1jL7ei2njxriTXYJ+SPz+yScT91JMryL4SdaIGyB//nlJUJFwz0twuAmfEft3nOu1YJ0TIBJdsniR2pFUvfzqKzSwfVWteLEH4Io8czRNXkmiuV9vKWGGI+5J97v1MD9vKM/K7lAL6CWPEDTtxd96Uwud2XYX7oCf8Zq5jhGOSSUDzN0w+wFLTDor1I83j/bTtnZ0tvXFR5zDNWE/N4RjimEynDNo/V6X9yCr5fFbSaINUjS9tWIncTzaOlSuGQPlHU2k+z5ttyc1xekegp+L73u7o3I+6K/pT7VTl3pXqGbFcrppyB06cNB0uaZXZ1vDJHKclSzRAYCFSXxEzbj6m24GPtFLL53bZmfkyJLJfSGqwbaCZlaeHDknP89mtL23OWaZZ4Bth51oyIkc472tooQCZhpj3RZM2maJIaczMdGTJc7i8Rw/x3nNu3ujTr7xtHYj7zp8bUV58JIN46KV2ww7RkxdrIFksCnNBpuhXa6Nryzde93lcNi6ppoONOJGeXsYXPkepE54ylp7IqJ+o9dM+ZsPXxky1xLHow8go4zYjfnQt3kOJHg5O78gyGMFwiYXSv4vcQY2LqardZI3zkpTPGz2hX9bhtuxIUz8rvjXjler7VKK3ccc0LIfOvkYi6AwoXfiWCvbQFTnSMa47uiYHWG+fU9lmdPUgN2tLffWeS16cDOl5C/QSr6R0iBT0zG4P127ESXEADFcr7sO5u1ID8/UrajMRpj/NKhN37jy2kHL+UPdeyjvHZpfUgEn5HXmChGwxapYIWB4YiSanZN9xnjrZTs/xscKPeIzIT4P4tswrkdUdyXRBxcqtrEKSKO2TB1jA2jAnJwYtr+xXVqyH3PU5p55VBRfLItwDWTtOphbnC329rntE6enHdejTz+jX5HRa1qngkbdTf5kHPLNj+hBiLmU+1UsILF/jNHs1UcglP0BVNZ8ugXvNNBFqrObZPemVsrZNIDNAJJN3xFnHvuIdG1uWZt2x8LVko4p0HXu7B/84RiSO2GaTS08UM0+hIjTw30RjWThVPS+/GRAg/t6IDmBUkgfSvKMBNqO61Uwty3ASp8z2orEPuwKrdBCkTFkSt/vrcCUvlo7qpsewGOhXJkaqlyxjmZNGwcnSWRr04dVPLGS22qeOL6tjbpNShObJzuL/frXJd18v4nfPT9qPhd0rXALq0X0wR7gKE6qWCWVRZOmmywC3xDi45EQswPHqyhVcyFkReT/nBvX5DXRo7vlmva+Ttw4UMc410I0p5FStRW8tjpRWE2oBNzB8E7ItuaMDXGGwpYxtybc5FXlVVgWydj1t6lg6gw0z0jz+AxWvZUAMQcMixeHks+eaFtko3nxhyX1cjHYMeiLtzl3Gp3HN/vFySXThwYD/NY8aouj+wS+2nkCg/Rqs2ReiQrAkRoxfyw5FuIbB2yL59T516Nka18SmZ/dKVhVFtSSHQYwRk1YOyGreMukKusIPfMyWtKypjqKjmo1daI+HYcb19RxvrpQOARwYcsn8i1ggctE63yQlu978edNH4T73fT3cMTbqkydRj7GwmWOXhxgqOOFbv3hnCp3zsG8nL0sCjYTHL87xwA8HoTYKmKLznvvU7BzXsWj5Rlo6IFcrGSBHzOmxIPX9OaJziPWCDU5CDg7YMWr3LnjVjJWias897NZ9HOrhW9JXd16fSvNR7N7iqDHR7ATGYml47v47o6lWu29Fsp/D0nix2jll2BYsm0gCTVsIneQf9lCy/YdDzEuS53mR26rJLQ3MK7BCYbifPyP9fETTqTZQBdLepx7xSIR5E12E5meMXBYvlMvygsX5IDuYRxgTg7BLxcFw2ZA91NagI9vpsAEqIQPryNpRgQ8oSuyse4KzLpJn718nTo2Kq8rryivbt366fD+7Q7C2w31fUA3nlCIOa1ykm0Y27QpEbJfbHt8od8bGMRvcmsEaflbi8fiPgbG0cbsjrSbjvLMAJVPObg15Vr7GJuRJAEja9fpzFNPa2+btlRS1WcL3FhZFVEhVKf0mS4POSTKTlI7f6YxHFtjuO/aFEJUxCGsfBkdQpeb+QSqkNWLCGeznRvd58Oesch6pRXX5p3dDieojhKa5FLvC7uJrIuvY0rjlHvG2+A43RdMFM8uw8p64z3wDEg5AL+gAbH924l/DHhNEgdhgPogYAeWlEErNy6Wd56NjpOojLM7qbNAXvL5E5SNEykbZWKHbasNfB2PANM8Y2a+fJ7233WndtVvohyA189RWBUfCvSBeaga3A0xWKqPGoQkZTaUQwFVbvlVMNXBOOhAe0zgX31G/k3zKTPPYn6zjS7Crwz/CzOaMVbLxWEWvdb23nZctgszS8kwpbgxq25zzHwSHHW8zY91lXjnnfhhLX7y80sA10zPExGutf65776YE+FapJvcncTms5UQk+rQ/v0llMOF5qkzxlyLAwd36kFMosqWqq4W9Str7LPNdXhsM/TwmJm/05V27SSwDXQ5ivBBcU+koeWCrtImUzIAuju7Eal0lfer2+XNnEGES3CVmEgGvkTaVgL8I86j/ZTpBZv8XqdO3dliOXFPvILI6uljBWvkPfyYvHt7Kby/t6KHiHQPs1rupyBifQ+55qBS+AhPzw9JnAG2/nFsa+ha6vmwo7Km3Kb3HrxOVa74T5Utfa1ef22YigqsdPPCUe75SapvoxhsotpET97emdn4t1WTfSsYG0VQ3EfMcN0iOWdhcEqS4/X6eZTvBjB3CeAnnM9uIGAdzNL2sX0juu0zRCfZ8qaXqaUM64ZQh0RPs+ZOQ8YTzakwa9WABo11ybpXVk6ZSvJUgMMthzVj52469u7Lyjiyhkx+LqBGFOpnt4GHbMyE8cVb4YstJJcUjdiJWGmh485lC6rxnMVUSfE523kndtqW7XcOS3iZhpPx8FovNOr1IywG5iMRMYtHO6w/mb1ucmCUBLrf9vmTr3vyjse+dxZmFgIjRMIoEVzwvGkv/FFHW3ZQXpnaipaqoTCOa0UkJvOb0Xoej4ocM3hncXM1buL0kcu+lkq20jVQiLRV4cAb8Qb5UIFTe0FYuMygiwUOSsjhyuM0ZhzlzT+CRZgjZmNk4XDisHliPzvL4pcAbSJ6NfP7hAevqR0MnO1nCfOlZBeyjIx4dWRCjvZtvfesK3aAzxwIuPT5Z4tUuXxDlb/ycj02oIp2jiZ5RgufMKY3ASLcwPt4WAO6LroJeyZhgjMfFcN6Su22Xa/oNhLhW/BF2TxYhUffZc5ZgUm87NhOK8K1tURoCnQv6c76rk+ySKIQsCKycipR4pGUQ+VE8uRPmyzX7hvk29WNzCcX7EB/xfbgn7sDz4Xl18kzuz1bF/jbj+B3J+IuNp5y3yktlDeli9a/NUSP9GyrMr/5b7Vu1Ygk2GqnE6rz+kl0gtPpN5GMKv56cZCJl+v2Z+FOAO9A1oLv43drH8i2yF4DFeOUba9sYR1HlCjIR8Ink5vyJBOe5cn5RaDouLIWT9XRx+/Wae6YnNJVVcjN7SM55m/SRjk0iDyKuP9gszo62ZoMO4DrrlUTM5saOoVsbCfu2RkDb6Fc8yO5Tu2gR2uRskzRGyCTjLTKeAsrqqAQM077/C8Pew3DCliReH7Evloka9Ed4+8ikisgovOYf7FNA+4/i2adSJbDMS33UQjOC5gzmgPWjhQgDlDOC1lU7syhOPI6UHSJn/v863/+/PCy5fUwHhECBHMayxv/ng727OXIxbLLVlG4BtVqJCdzoRbSkd6dou9aejMc7ZoCvvUbEBHDpV9bQ2lXVVd6h65Ke+b3yl8yE+0wfCaUWtC4TLhTOxenQNIhe4tx1c7RGRPOmwUmZv3mrH267RCSzi8BuBbxJncxefvtOCg/+WQ8SDDvkITJfjLg2u+aNv22wgtL5BJ9h+OBy769x9Sj280qfUVpdaz9Wy16iUTax33kfYeI930KIwiAfOw8PRy+SZjjzO2q2Mpeim2ikeUWqIYtHVRE4JSz4w/y59NZwrEDii/CVtxjwgknp/0jffyk6YWwRW3BfCcT7kwu5z63lf4gJYOvyvVVDwV2IkPZP4Bmg7R7/gqd7kZkYgtwLvq0o3yfIBGbhKvRx10Umohv7uRmOjW9l8Y+0EXtq9RQVbS5jz56OxKuM87lM9erbwPdS71RbSLbdsxkZK+88u1GNd/2mgnQdVwCiawCgGzYojduLHME8yNaL8Am0ZrBx4hC/Ts26+Q7w7SnW2cdrlBWRUTxyDIUbkLSomUzZaElLUJXmokk7ExTKs3odBsg+nJVxiUMrvF417Y68uDNcq34gn5WtOWhJY2L1zdgCZn5uOluuQgFZnLuNBG8dPD6tvO0klhzl/JxbT2O3SKLCMkaH2DjAeTNF8EPVeKgpbO2ACpQB1GOGKCLkNN6wjuHFTsEbcudXGlme/TiRJqzQ7hEwHXm2nmL7vnzwygOP583iI41CjdtuuXc5TO17eHbtAW1QiZl0hGaORZhEJRTj4o+tODpLSgdboUxejN00HTWyKyKOoQdxnGeu5/F7/CgPjoz7k0Sn/Rjo0TbOtMFcNELWSRP2BvyWqcSozziw+FsEjhHoz6cHYhDNyTRPAzc3Lkl6hrjeK1Jqg2oFUMYj2vAahWSJmc0cx3zeEgEDdaR+NubndrdYxaW5BVYGTIzC/XGGx+oJmqOqlf+t0beRXflj/rK92F7hT+gLRZg6zfApXNwYFIHBWcRBS/iPl6Dp+lmO9rL/SXJ7nV3yJNGdahMs2tFSmZMb0VLltP5kSIuH+snDbpWg22rpyNctx2GHUh2ov4VKtr3oHybyHzu4GLtA3R30XRyA9uTlb3lng3YzkSMPY3SQ6Ld8GSAF2ohf3oXbflogO7t2UTX/Mflao5t38zpNMez8kzbwtm2hav5XaPbCwGKvWBCZG7fXypgf+15jk1hnErwwdsV0MjRjX0gbCYvy5Gbg85xF1H9VJ284wHtq8cEv6a8/PCy/rqVUSbQx6xFLR1pXFvHseErrEDFWaMWirVCSle/Mdwi5awUPpzo20fZY18nEYmA37p68do+FA9hwMSJGjkMx6z1jYeozv+Dga6BIK9ru2Tqh92FmJ1ThhsxkHe6PRY/eF9Lslki0UpjLOA7G+zYHWhRHq3RPYCzo68tbgF0tszXWSBIRrErcLS33wF4E8+9IN3grNa8Nj3RQvnoSEloRqkvyz20RofefE4H2nZA/YFvxRXVFarRTGqMyTdR70naQB2pURmNL/RD0yZ0qKAYBU+L04Duafjew/DDR2mLlEuC13dsK4vJGcDVDNmJ8FlkgmyzrYuJ1W0Zl221WnZ7OLy3cZ4Jrr2YtLaihwSImqdzIvq1rsMJI/0hpETsXIcOLXmuVbBlZcWf/81jZn/HYsduKEggYP7Eq9dvUbsOPVXpqtK6q2MtfYmzX3AO9ydFEUES3P4PaGKJmij0MZ4Mdp/OhQZc1l3aQLS7ifbtq/FIWdFX7v1vsthv5/2Zi/y/7YgMDlLqhT/TouO0FOQGj1nW0plRtpWi5DRnnFy7hiq8gW3J9p6K7mEvT/Yzuvp6BeCHPNPQ4wKw4Rmd5Z9Kl9/J6AOnYzP36VBNe6W/OjWtpd/88nca0neIDtHZIMGBXajA4NyIIX6il3LDJib1/wpw7YaxcMZtpt90IGALR2tFR+IUC+XAZW+X/6PJyr3vKR1t2ImuDbTBtoaKlerISzPI7Lb1tKdZZW2tUQavgFry037GTWmqC4qhkDLWU7Qb30uC58Rttyvw+UwA/DjDTJcH69Rr7lfobM1IwSa432gOozsM4BIR1SUA18WLNuwucnDeysDQw1tEbRyKgauVK0NvFKVrR8YezUnbpE85ZmXwNesrLczbpbWuw9rjT9NpKCc6uxGFY9PIXzvLkpnJJPwAnf2oRYcmzbo00L3QtU4+H0v6eRgPny0O9vlRr0RdZNuxxzS7b+UeVf7UidrVfwhVbI2gcNCK1wRsKtKyvHw1nNtqqaAJ/g3s3QuhGvKaoI9GgpZfo67yMBM6BSd8uElLZf7+MflWzqfJ6l6211lONGuZ/AgLcAD6wRTGzAjHRKf4Njmn0MLmoPVas5buDz10Ls9r/dhMvWDR7zPPSA88UAK4Fvnu3XsxwI3TclZE5EGz7bedB4/TWad0x/0PqG71ZmpDc9L3H2kj12dDFYPDDY5vhTcDwRDUn4GudwpVatMpXlrYTVoLMK+HA/4SD+Nl3WgC+gjWrAt5j5xi9U5ck+4spj/Sx0820rUhtVXNyU1bVZhzH5JI8+OEdfxpuXcYB4RiYZtFuYDuV1g5rrhe7hn0aZrMxfyks6IzWUVnoNP9pIk0q73SPrlLf6S1SM3qVVQNWcuw195yDE7sYf1cTX6TXGRwIcC9VNC9FGC+tOcwoYl0vZiLe1AQBAO52ACekH/F58p48jEdgwc8Y9aLZfEqpVW4D62or1krtrGNdKhmDR0FbPNI3HjqNVYhpiz5mLKc4esuIqoN+MWeePlZhfds5G61Bo4YVRflK4f2OkFTRFgIypcwHHUBW/lCokSnqbhx3ZeYSLsk0LVLYIhhfC6vn0UGf6vvhKZlrNcLO6brzuUjdN3cP6j21AdU5eN7VO7D21X6w9tUber9ar/gOd2x4V09f2CmxqYv1Tq8JI6bBM2B7Hh0G4Oeilo5t5mHO2HpxQs24mqUkkfytTorHeTGz0c1UkAvOVsfjWcPFFE2bHpu+1Mz1i9AkbBtA52nn9OhXn10qDKASvIsVrsptA/dFAglM2mEmWvKBmRlWbUbKh8DdTdVbUEWRx9VgGm0EDrUu7cy3vijvGu/UOAM3tGubF7fDMXRsrBIelEzGO/vtHq6AO1jPzTvBaMOEoGAfR09Og6yVhSRbK5vBRaXBrjxCNiouQCvHbab1nRGgQyNxWmtWbOeqvjr0nqifyMd+5iqs8kEQRPwsSbHEpnUmV1oF/IH2IJOhuedRxD1JbaPa+gevJbod1ln5S25Ue5DE7kv052IPu71l9j2/jhR9ycNumaub10OnG202dlx8/g9XyptL1zPDi7MFjJU29gT7YKA2gzoLrseS712kPOdFJwC6MIVBWdBNUxtRJq2nfaNvVM3dmyrUmWQifXvraXLlsavmhk1x6zpnvFScR7vmwD3kkHXtmPOluzCkfH5SajiJ8bf1ymdjT8Mj7Js+8iCEMtm4i1dovQXXtKRPv11vHELZZjrl8mQWEgK6tHJtiXb1BaoE/DCzSGiClZqqgjqhUIohOPImHZDO+yl42360P40mhyLX8UuprDbiQ5NDxmkY6MbSZIpZk3CRdbM6dRqN5OpJqyHVS4NJt0GypfA6Z4Duk6VXLzg41zNs8MIKh31xcq8A3pl52fquuBllZp0h/7ro4H61xmD9E+fDtbffdxPv5jUV7+YwtdPOKb21z9PGaT/nnKDLvv4BpWbeItun/WmPli/QJtyjmBObmIj/gOQfIW0lXehwy721biUBe+bQLeE67WtPAkk9LVGe5hbZgEUlds6Rjj4Hr+KVshTlLlJp2aM1r5B/bWnEothqYqYo9dVQQvMcppSck2Tzww8evPx5HUBvIUEBdnVoYZqVNHJ2iTaaACaQ9LtcO9+2vbBKOWsoSoQoyG2Iw7wepEK5ufh6QDoOwqQbwDe5J2XfW++0Aa6yV7PViW5m35832mXVpzUC1vxRATKSxnaSCeNlu0G6op/v1Y3d6qjtTSB1VQqQjGdMtCNTULCObmr3B/RHHYSHK8l1PDajaxGW7+e7i6AbvbnfZS74x3m4kknWWwbCiNV4qv0j/PxkwVdZ2fNuJrg2xHJW9SLU5P36ETlbMQ4Ywv2+Gj7Ihvo9rsV/84N/eX7vLsKPyEbOqMjUW57RabDDcHn+qZ3oPKltz59qYfa1a+u/7nsWt3/5FPKyD3trMqWoYuiE3Uqui6yazHOzM/N5Eh4nAx50mEUpDPZ7cfxIgYzEDRHVTbsTux1dpW2hcR6eFlll98yA/EJ5FgWIEVyAxRm8WGvEPAckmfNHKW/9KyO9+hFeS5aW6KlLKLbM9T7n0EH6m5BcoL6/kIog6wq1biha6qQjrYFlKpmcnNbJn03UdZKwDrjrbcU3USSJu8U5bt0/UXra72pHM8X+yiOBtW4bcv6x9vcJFRIxiP6jF+1yqhvoxcsIuZvQ3RIsL/3wdFawslOM2j9yELELcXZkFOQAdM82/XQVx+o6fRHdNVHN+lfJwzQLz7opV+M76F/nNJf/zRrsH4xnZ9NH6hfzBykX8zimMn30/jZZID4o976xYRe+q8pQ1R68lA1/vwRPXlwurYEjTKhZo4GlFFzFLMKv+Jb1ikmL+ZAzWoxnvnnvJ3WOnFe9GILS4LwNjljsbAE0EmugLMFJYIKhEQnnYe9WzYr+4VXtadFe20pW15H6DqRU7+q8uuzaHJdi2pxDeHls+uidoDjTa9RU5kcOYBwGlUPp/HIyKvXUnlEzdkvPI1D3Aw6Xe/hWuHjwKIVDqH2MXc8AhSbqzYl41PUVO+cF9c6anPPNNeoOvA1OkfeeNnvpJXFsYijVTNh/KXs5C3paLppp1N2vDN2gbtAjz7+tCrxmRtgADTi0e4U6fSioQD36IQWVGu0ItpFxUCz2MLJHeSDDowtgPv9EjD+sodii6EKPycB/uUdCmUv4nxMOWPqllSk++dZbhx+wRgFu0lsSnNR809AK7wp1xqs4DY2lzb2VWhdd0U241C0tj8JNC4SgBuZAydEcURoOpnSjzHamH29jn8+WG880ET1qpZWqYq19da4jxxYdLpkmQ4pTiNe9OGArk3mbwLdYsmTdU81M5OQ34xCiIaYKE4FEW9kgivrEGtdaq2AwfSebqJKF9GjNQu38w25MJOhkixvwQwdf+QOnejfgy4GzTGgqaHMini6Vq6FrSDKAzLEOXR3OG1dbEmM5eB9WwgZF6S5Yqh5c2UhodiHAfmxps2Vft8DOv3ZfKLbdOemC1DRlk8ZqiWezjkfi7QTgHo2Yo//LB5C2eJykeSg/Z1pSsm0W2NKUyTkmfk1JuFh0s/GAdpwn/Dm6O1jC9VxzQu6etJQ/WJEJ/1iXHf9w9QB+kcA9u8n99P/JZr91+lD9XfTBpYcU0u+/wU//8V0QJiI+BefXk8k3AUQvk5XfXqHbl83SgtOrqcdj5mlMNyMtyXb7MrHCyoYayuldpK1trWKu9wGKAG2iPxiEfHXJoxDS5RE88b7mgTOwwCHSDKhcZPSjsk1d6oO332TNtWpon2Yf7tqV5YPaVlWbZKa9evrNPRQPsm0UC3aSxkfTJR7kp8frcVCW648XhjVkJ811vFePXTmD08quOBTvEcO896WyHPce50FzoIWv+0QGfMA52nlxjbyBsdH4HmvuKoEdK37ydJl8TMy2tiq+EwlcSmgm9AuO4UktlDbNOG858yepbbt2+qK0lV0z8AOOvZhTxVNAVQnkmf5uAnmU83k/Rj+dmpn+cjFROdCCa4mQb4K6dgi7u15beVaiuXj4Q9YvJGQWgrAdqKXcrNe9G7+8zzhJx3pWkhi0YbDJLI624petJUqtHWsiJuIdNdTwbKOwoiNeC+sHiDv3J7yf9pV4bnoAmchwp6J0ShAHJ4/WNsmDtL9vaqpcumr1f66gVq4Ch7THtYzzLpCFHNhF7sMCax1nlcc6Trg4sjN4tVS1t7bZw0tiayiVG/F8rnR2LY7in77PTd2FhFJvqN3jedgLDYwzsp6dMWObMc3Yrxy//iQTvTorP1XVFJGRSqbGrTEuxVjGlQIuUQ/XiJcX8NmysXn9mT1GjpejwKIxhit0ELGTxlm/jVkwsvxu979lT2G6BbvBZmPq92QcLiFrhxANx81goF9ccUbN6jdOBcF1YuBrt119jKcnJeOCUW8ZgFSLg/eqwyOM3z7/Nl6YvMMVZ58l/59TE/9X0q0/3FSP/39zCH6e4tsp0IhULL9jzMH658/vfFc0E0G4MT3APU/wRv+v5lD9W+zbtT/+aC3fjWyjzrMeU4fnlit4/DhXqR1jiLDdiOWBLOFzimnjXO9zq6H8QixKHwf0L2Q0sHZvripoMuljN1rhSZ2tXMV3P+lTo56WUf79NRJnNwKqAxMr11Bx+tUpiSbqjYkfoH6VG1VakjBSn1c4NroOO41X7WpoyNNkKPVsJ8jB6xKK6rug5XzyqvKXzpX/iNbub52nR3PNOdcfAC+F17exxy0WgrL/Vme9I1hcdD913/DFnKpow9wqKXkysdLCXTNj8EKRuKAbZK2eEHD0aNH6e12i35zeSld36aG1r5GQm1Gf0WndoLfbY6ck/v0k/byTCehBuiGZ3dSYGWnYtAlSY78072sjwp2Y25OEtE+i/lPxPU8P87HTxt04/p7xzE+Fkazm75SBeseVnBdF6JcxIXrsHJcgzZ3LTzQigHITnojtO6m8Gcd5JlFMcBsgHkx9d5f3KLPXh+ornWvVqnLrtTDv39VR0/nxXETiU+YZMj5iZNvupznTEC7R02YTuLEtpRBgMVkXV4ODx/cguewVUgVMrtNR2pb92ItsAtqId/kV86twaMAQNi1XYWzPlH2Ew/qZNdW9NwqqxPVaAVek0Z/tVsrSmPEGImVADaCRVWqUlJKQUOTulRBUcILLxhGc2ulp8fpbnAQUf5hkmwZtLsILJwLlXDCERcR7ziJlwCgW+ShaSIVROamZdG1i8RPvr/IkVTZ42JR3sV+7yxKbFF9ZLQ9zrae0TPNNVvQDF+m/rB1mi4fd5N+QXno343vrX/4hMh21hCiVQB3Zn8iV0AXCuEf596of5pzaaD7z1AN/0EU/C/TeI0JUA5jrtM/juuvOrN+r1e3z9FJIus4MliJsXnCAjGAbtzpwbh9c88CcAEQpyT5IovL+fPka6Br9JjNEcwUrFquCA44j4UVYRt/Cr3kzlB00QKlPfsH5fbletWrRMPPCpihw+nShSILZcMRdiuHrSFoDUzTm7TlmqPxRfNbCP/rx9GsqHZLHa/WSLtJqB7u0k1ZDz6o7Hkz5N6zBWw3jasRHFa5Z8bjnKWteQ63YpG9X8PfiODpbDPblB3w39b40bhqs1O0MvNLeCQKiZx7ynanxV67BsTP05itVJmKalWntD66ny4kM28m34I07BPm9Cf4o0D/eUl6e6ai2Z2JKdUydqsrehLp9oZi6CrPsh7KXk/Ct/CA80lsv2iR/I/18dMFXeeuL74/4P/kJWN/dIoKVt6IiBrtC9Fu5MverIiU/xLlRpfS8fcz5Cbzeigyn5VzNqD7Oarulf2U+/mteuv+Pqpd6ncqc01ZjZ0wC0lU/LWjWDgGiH5MChXfNV9cU5u42E7W1kpC+dtES3Nb3y2g9dFe26qkbCsUsC2ec5gTfkJlynvRxiWQT4Jg10blvjtahwfcoANIuE5Vw2KRZFdm7fI6Wau80ui+m83h4nc+/BL89ZF9oUrIrF2dbSiNElvY9rOm/GzhMqmE2o1aYc/v71Xu+nlQHPC20QKnYioAmGRxvi4zy3F2D7ZqxKO7mEV8aKAD3GjxCO/SxuJbx8uSZsVtaOIhSpz0zgnlacSO2agQ7gBwO+nv6ezxL3Nu1j/PvUl/ZxHuJ1AEHPb9P8y5Qf8wgyTaJ4Cw0QgXOf5u5gDAm+h44vX6p6lD+Pub4Xx5PVrF1J78sD46sc4plI4LjzlvuPww18QsZCxRY9VlQYvSLPD9DnMheU6UJNriCcMQr4MHURznbGEOIPKCdkKYzKLNToiFLowiwTP7A528fSDa3RYqoIw47fJy8PX1daxdYx1ogjFRnapyc52D9K2LNKDEncaY2ZCyx6ElTuDnkGHqh/I1dYbuHycp486+/155339Hgc0rFMk9wfnSeNTRh1i1sCkteP8CPofjImZ5DT6vU3HBYRy3l9/bYeNg/33LeCTO3843YRaVAN5JNGZrSs6hVoUr9FSfCjoy5XaCI5oMALaxaZiZk+wOfNpF7mkkvWcAvIugB5fC6S5EnbS0m/xLOytr+Z0KZVCdBkXic8q/U6D7Z1l04qDA/8zYI5c+aLteU9HynshKAN0vuym4qpdCK1gxV1D+u3iQIp8jSVkI6C4AdD9rIf9CIuJVg3T446G6u1cHlb/iSjVs1FyLlmOQbNMMRYT5pQaJOo1zvdjEOjvpHBPl+CQsTto60WpxHi0OWC4mbSGKWrbz2XBR2cS0VNJz0wGA6E5Dp4/J+8VMpT3/oPYM6a29RDSZGNL4a+DJSnvvgmrcQMi78jAZ9zTCALsB1XQkIw7QDuYg/F86VIKHLWmkRhNFymOaXYYad6yk/j97ZwFgdZl+/ynS7lgTAZEQFBCkW0SkDEBKUexcXXV37VZEkO7u7paW7u6aGaa78/l/zvu9F5FVYX+y/mHXce8OzAx37v3GeZ/3POc5J6JjO8ueMhIt8x7AJdrC4fgQgDlXMNnkpWhAwN1AvhesrS+TZpCdvCeRDF4awO996BeI/5aoycmYpD7hBo7Hp2BU+AorP/YVCxxAo8xHDQRTnZ4E1xFUqFSsBSd3ssLQBMGqWAc2+23A5d87QJ4BaE9pa0Gj+Pejn7CCU5+kYuZrA1vYxUM7WL2lX9m46HXU/CJzOGPi2lXdsfDgEMzwibhubmi3yzrzcTj9wj+90tW8qpp1UocIdF0sEDw32wpoJ64HxZpz3JUMnJIazhTWAovt+r0l4Ox2HFrheHEUDOXugn4AgGuXxLehgmWXE9cLF4qPRjxKhxgULHIwS5JNJyqImNJlLOOusizE5Viw4YIfbQb18J5lLZ4CcO2g2g1DlhfGtaCIc84PYJuMn0YiwyUyb3c9Xb1/RcSTpXc2RvSuRhIV6DM49/9ZX9+wYYN16PQUu8wrrV2dYra8z1P0X0gCnvwwbur1LY+R/cypJLtAL6RT6WbPY3JtXgtoQQoqwDdzIY6Bcx4npn0CBxGKht+Tfh6PpF3Ala5uCWUzqTygMgtdbElrXkO79wAg29jsh+aWwbx2JlMs+QvR7M7HfX42n+c0w7UI1cK8hpa16FHLXtDeln33iDVh+33H7XdYJyJ5t+0+4MYI07Xtl08pq6cmsJxS4rSxz38ZA3VGJz5HLNfe8/7zVgePs3WD4Uh5cnLhS0lqSMmPoHAgbC9qL9W5bqrutrfTi7b//hoWcVdx/BCY069QlkDDUhbBDZOIgXhGdVb9amgYqzbGYLy2JVLhxmtWn2ZKEjdZHKqFmJKVLLEY1EIJ7Bifedaix/S2nG0/uF2BIET1W6ZSb1FH5LsRXq8BmC0dqfSUriTn7nLJDzoWXiPJaVvPAnB+s/LxgW6CYNzRDN5zL4rebnXnfGCBNMsCRjSzAlPb0TRrQ8OsjRWZ1MkKTgAgqXwDqFQLjm1nhXkED27pmms/a6Sdzun6GmsOdKmiAuB3g4Y/ZkEjoChGo3CAKw4Y0cZCxna0x9f0sjXJ+3EFlhOwmqhcXxwnHbEEXqOcyRzonNpQ/JXjcSbQdSbgOu7eFeJi1vMYdskTx885kN45lSZXRCLD1YoQkq9wfDQj3ex++vSw0DZtLQxf3sjitzEwcTODLWWgGWiyMQCTyMKcXZ30hbo0otjdhDPyfbxCORqq5e1ghduQoBUnRPNuS0UFEcXo94G6tW1PFwyQBn1piesB4Kg9XAdojHWt8t5ljykBmh6OgdAlIhA+wz3hl1iqwlWemp/Pdd7HfCiy/b33PrCrr7jM6kExDPvnIxYxEQ/dmYz8TkOvOxVfFMb209DYZ0xG6jmXync29/dMQgkWcD8vqGlJ+O5mrO1h+Yns3HjOsyM9/iO14Bmf9AIHXbY+AjEuyuR9kyyWscC8pbVZ/fDmXIDnJlVuxgKdpKZwtzTUkJvkzIKIn8uJxPQmd1kHS5jZzsb+o5HdS0pC8btKWbd+3S0iIdpFpORSbbhpWm4Klw0rgv43LzBfphauXuq++82kvXKBh4ArjtescVAs6fJzicWJ2s648jyLHvq9HXnjFTvcuLmFlq1m0TdXsKRbylkmFWp6ydIWz1hoRKVyOE5xgxHzEg1fl1i+PnxuPTtapZJFYlKTwVCDkeCQimPY/ptK2Wb43aPtn7aMXn0tZ/0KLsiDXBAJrkzJhZ/Ni4rl9VDNAKyZ8NbpkvJouy9uxe/ipS2/uio6zj4br98LuP5/r4acGxRQx5njdZSa+50tY61AHyrc0TzQaQaNAngxmy8y/Rm7ZFYXK6yGGRKxgBGPOuVC8HhAV1wv9MJvgq4PhIOQkwVOlLSMh+Rkeq5hgDhyMj1nwOhHrdj01+2j7ZNtc4YWJ2nAWZTU4eeFpoiLV/V/DkFXZjsyo9HiJ2ASZ+5oJz6npjP2nIyjWCo0gxY/AZ1TTiu88qhlblpsGb27WiKx7keZUDuI3DECCikOaWDcfVW5ZgiBxDcjiiGLBDKgUmi+xcABb65X1nY1xDGuDlpt/p5V4m5LuJmGbEmAmV1VWIuH7Ojf37Dw0fhIr1qIucIhfrcXtiTeXxSUgkVT1FgUt30G4NU5d+/Nx+We3iMZNGiQlcDEvVK5UvZ+p9p2aHRndqXo62c2suypDEZMagDwMiwxXbQCFS+9mRRSvLPmMea/4H7LnisVw9+hYXaelOadEf3+P/3ABQu6AjRmoNwNKzCI2TnSTsxrQOOsGgQ7crC5zS0N0E2nos2djeiahln+rGaWOYOTN4efW06DbeVzFj25rQ14pQaxOMXtdhoUs5bNcL1ZZ6Ij2QDLugpUiYiyHbf5K9Wuj0pwFnaArpde8fO+bj7bs5wYZGLHTljGitmWOrafxX/6gUU+0Z5tXm0LK0YVcjO6TJJiE8vCz8HdpVQhEwo5UCSmMzGI4BPgaOPwuI2ASghjoEGPCL4eRSUcycjQcZIH1Fg5RDJtaL9vLWHbcjSvkoBxo8ZG2vEt2yx2B+AbQfYWC0BOCreQhgPUiFRH21VxqmQlXmOiCk4zFvomTdyjbniqX89x7Xc+dHQE4jKDBcDUNhpEVFDZcW+w1adyHQ9nO76lFZrUygoyHlpg9jN8hkqQ7AtO1ikXxO/SRAucyWNqh98EXVELQTwuH9XeiowAbNWIm01TTlWvqAaq3MLjUUXQmAse8pjVmv6hzY3dxkvzjR1TgToZmdZ4/eEcgq5L1KVwyNDggHh9V1cKeAF65fChq81DSpbGopjLAEfqhq0WtxQKLAXgpRpPJpstae0yi+8+wEJbPGEHy5RgaKKcRUAnhXPdRDBskUBeWxpOcsmVAF0AOQYJYSzys1hCM2NpusVjLakBmWRULanou5Nvhv8vXcGO18Wro82jdvz9tyyUYZn4DYstM3I/uznkWdTnYnt1les29DZxqnw943rvGvHuF0e1aYd02niudLv69/PmzbPGTZrjv1SeQYlytmf4k2YL25vNgsOdQlDsBFQMUzEwnwWPO5+m2tRmlghNlD6H3s3Cypa3sC69mZct69hmp7P25kjPz48LGHRl4qEEUm6KFFz1N/aw+FmNLP+HmqyQ6G9nUtEubGlZVLx5C5hO+wGz8vnIxeYwyYLMJH95C8ta85RtQDb0WssKdivUQo0GdWzLrk3uMnKBk36VvIMsQMeZJHv6UveQVaDbYvoaC4BqFltRJRyclMJrFDMG0EN5kDZ7jp0YNtKOft3NEtq0t/g6jewEk2FhjOfKOzWhFNUtgwpxeKyGV6lg0ci9Ums8ZEm1aIjwtTCmjyLKA8ZUL9loNFPgbOMVDEnk9xEAd1v1yrbtyUcttP/XlrOL4YZ8KlluyvSUcMaC51kMovsdr/zdDg0cTayOuvSeMUwamlNZBGqyTyGLHhet6j7P4gHkGDTFqTIFV8Xv3KvODnBPveT/pWuv3yDQhb/MA3D2ZsRYG8Z5A/u1AFjhXsfA04551IrO6mQFAFU38KDqFLAN1IOfCZyKbnd6Jx581kTaL8nEfF/zg+5lozpYkVE8P9VuoKiGad6/KwTgFoEfDpE6YnALu2xQe3t9/TA7Tg6Xa/Cx1XcvFwBJkwevroOzPA5nWqBEW3mJH17olMT90mx7XQCvkZlNsxi7GEtNi7RjPXrZribtLIHrKG3FfEuK3ce50utMtMw1y/Htfd8OPNnBjlarZQnF7iZ7/W7LKwfdQMUbpmuLgNHEUnC8eNrGSW4maRlj4PH4OiSRhZcCz5vIFGPcnWUsBnOkEyXK2GGuy3047u9jMT/+4TuWMHqA5VA42P6NTDPzu3X9eGyvKzaUopxB5a7rRTpk13jUW1EF48swc5tUdn86lvt37rHX/vqm3VL8Tnu4Rllb0asjPRdG+GmaZVMopdJAy5nWjMJJ9y9m5zTWMqZDH85kqnQmUVuzCbOEisrcNYV7UIobvZCfFz3nCwRfsKCr0+sUpdmc8OMLMLP5p+XOoInGwc+by/TVdLqes5rD73akqYZeF1ei3KXQDKgYbA7C6uV4cjI8Mfzrplad6JmSRKS8+NJLduzosZPnxr86+7+gCkcx4i79xFft6HU4Lk6BlUzY5DK0kBZ/yFJYcRPWL6SSHmkx335pca++aBEtm9tB5ub3ly6LITiUwZ1Ur1zMSocNQ+x+HNoglC5zNKYzSVS3yaUI5kPuk1oX28WaGJzcf7cd1c1AzHnmHcSe44Ube1dpO1Gd7Vj7J+xAny8scucSbsBIXl6SpYfu4zjMsczPe1tig0YW95dbXE5XWM+uXOjM5quWZWsr6z/X63W080+A6l20vgvX93V97UwgcvrW0bv+fY3Fn+0UBCpSAyTajENLrdL0N9net6DZBSDSKAsc/KgFQycETekE0PK1X+JpxdWeMghxNhSDa86d9m881YP3OzQ+HEB0U4nRz9vCFJlka6ujrjsJwCzGiWz5Hed9jkD3bI+nKIdkYqgOfP5323LRVRbGkEvCY49a3FcfWQo7tOzIrawPMei/Uy1u+3p2Oj0s4vHWSMcYkKmAVLBSGVKKy1ssUrMw+gXHGJY5wbWWQHWbWaGq5bKQZ8L9RktmWJXhCii3hBKVSTEmToeGbBw88eE77mRYo4QdwpUurkU9S3q1k4UN7WUJcyZZxoYVlndkn1dkJMXCymj82ddA5hCqVyoViGSBKlrIWnXety5LMjHFuvf6zi79y61Wu9I9Nur9xy1sCpQg/ZnceQxETEX+yf2dN4vfCfBmTUPHq/y0GeSrjVWDjT7NNAYo1nxML0Zew7rmvEXgfPu44EE3Ny+OjK/p2L79lRMC6M5idhvgTWN1zBW4/vAEagZOHv6buUubAbqY3yxA44cJcuzKdtbvw8ZW6a5brSxTWV999TVRJgIj78OvJ3T5V1zwql9FM7iYIK2lVLHZqbhuxZ3AZGebRWxfZUnzplh6z2/s+Nuv2SamgVaReb2B5z5wN5UrxiXJKA6SCXU8jlOUBO+RjObG1qH7Sv5YFJKvKBQKcXCxqSgUwonnPkQab0zFCvgncAOgzTzBqO6B4vfZAWwA97L129+Z6KFxgy1v7xp4RzjInDCmdzfYodnDbP/br9vx2k0s5uZ7aKwwSgpAh95X08J6ESCZeWbQdeDpe5wNMPwMsE+70n8NdNWoSkKq1G3tWCs2BokYW8YAePYQQLbQSJpdapxBKfy7wHo24PtrP6MmW8DgZnbr6C42/MQKt3NRU1ENxkR2A0ls9aW/PleV7tkdW644efJmxlhGz26WeFNpS6UCDcONbDOOcPtaP2HxH/yD6348Bv572ZWhPrAwi9690o717Wk7O3W2LTVq2wF2Uwl3lLU0rscUd11VsCjJC5lQVNKz3OVSKxJjRSxTLot7NikXSSSKROPpK344ggJB/HAkzbcIJh+PkSayo0xl21ujoR17vJ1F/e1tS6DBlzB7oiVtW2UZ4XssN/4IZjdxkIHyv3Puz44blmIjXuo7laXQKqOnjoXiK2+Vytxl3V56wA5NZIR/WVOoQrxSpqLJpbGWBzWYNJdqdyYKJfozudMetgwGJ7Km0Fie2tiSlr1rabG7Xc39J+ie4+XGX+nm0lBI3z2KrQhpv7Mh2SHes2Y2tLRpeCsgK8lnWiV3OSdrJSODxDnnMzJoyMoMM5zQxR3ti9frWKlbr7XKdP6nTZvuuqungq7+nsk2KYMLPjuLSjYFB6ewXWQ1rUO6MtOShgyyE59+Zns6dbGNdR4mRpv0BaqFE1SwYXeVYyQXaU65eywLRUEmVWwyABwF+B0tz4VbBRMPQDGnLtul6nC3UA3hbAPDaIjJUDwUF6lweLUUDNUzuLnSi3Px30WHueFjtu/rTy1+83RLT9pIekI4TZgwN1GW0quPHXm0o+1iBHg/VUk4cqKE+8rBBQO8PE9o1ToW1rubD3Tle/Drle7ZgcEvV76nn+5fA13xl0epzjrP+tqKDqDCnMMwBCPZGvEtOhYd7hhRCr9Q5f4GlfB7ANdVumqwjWRabdRT9s6mURaWxW6Kykz6XCkYUjUWLN77D6x0vbVPpCmuZV2/ttCrb7MUzm8q10c4oBfO8MOJe6rbQSbSdj3bDgXCd5aGO1xuSqzlphKTc+yQxc6ebEfe+qsdZZGPQwmTULoEzmXIC9FzH6+InhvQjWGAIrUStor3Peh031GYJCVWuY/JxmpMv+FuRlGQgE48qizTcXfj/cCfY8lyk1omgoihvUxCrgY0f0BFsapxLTv0fDtL/vRtix03zGI3sgs7ts7yjm3hHmJhgKOWEkI0g/ZTs9YutloPNOZ+vNVeaQlVxrRhDvdu1mwm0WbQk0F9lDuXxJf5KBbUHJ/BPS6nwMk0yJGUZaDnjZ7zkqVFMPThQPdPeuGcwq5OVLIz746yhE3fw+cAprNxIdKIL94KqXzOXQifuwSwlTkG02k56HZzf6DaXd7cbEtn2zmjk73arrLddO0VVp9gxh07yZ/yVbh+8l9EfwZd1zQ8ATLnT6fx9b6FvfiiHWvV2g7WaoQmtjoOUDhB4VObeAdDCIzVJmEok4pjVzpC9VRW7hRsEpO4GOMr4RpFMoBMqWOw7YuhsREPOCYSZa4483T+nMb2P4HqOKoGTQ4ohsTbqSjwVT3wAI22l7pYeu8+SOF+sIxYmmF5oYwEryViaJSd+OhzC2v9NFULErLbsW+8FbC+k1yzytxUdamW8QhOoKHym6Dru1B/D9j6/+2ZQNc/zaUN6Oq0g1ZnzFts6aEW5jGsMANFApxtwXHtnFQs4CwHH840GHHW35dpDrxxoeHt7OEZn9qWRA0OiM+mylVrTWY+ZzGNdi6O40/P4R1RmfMc6/6F7br5dppgd1tmLQzOa+A8RmMsHgBOYKFPQIt7BP324eZtLf7vX7I1x2/2xFFASFObeyx9/lTL/PZ9i3q5g+14sI5twIFuJwqZCCRmKRVrWVKFGhZNOOkRFDEH6gKs1e+lAiZWiOGKHPjfNH5XVMUqGKlXsd2VKtC4u9OO382/Z2BHzd4Y3M+UqReHGiiNhnAWfYf9/LvNDRvb8SfbWtTzT1s08fSZu7fQO5EQTZaM+bbiwGZ76tkudtv1N1nT++6wpQNbW/qytpY9q7FHLcwDgBeyGDAQkbOIe1hysgnyTqEiRs2QjefuiQkdLPkwagvfkMc5BZ1z9GQXLL2gRSxdkSxZhy161UcWNx6FAo5DeVOI4sGyMWUGjTMANnc5n1cCuqsZClhBMjBz27aKVXLL87Z8WAd79IGydsN111qbtlwMUVHusKq69c+JO4kYX8uimRTzxYdUsgwgEKMdzjZN0z1RfI6jM5zEBZnGRRsvYMPtKZourPOnZfWPohoIozI4zt8jsFuMql3fjlataMcdv8YQA9/P4obJxKQmmcjzOPSUEegpD9difPOJdhb56Vt2fF4/iz1IVhs6RMaAeEUY5axbbamvvGc5tVpaSqnqFnZTWQu7DbkQsrEUUi+SkQzF0xSJZ2opntcdTyf7fAFdp9HkJBK0Y+PCVluZMa+4BlYASoWAKeJc8VhAVRAiRYEohrOYNjtnP+OcyngMa21lh75kP0Ttct14LcCaSnP99j8cdD3iPRunsLC+39o+9NpRtaAE6iALZBcTRaWahKIlF8rKALjjAN6e4rdb1N000BqSdv3VV2YHdzrYTqf5HMdwTPSuZRY5c4yFffGRHUNBc5TBoGOiLG4qZpE33AbXW95SMc2JRQccBniG8fcoDVqQYpEoT4/KFA94fcSwg4uV5y9ccTyPZP6cSu8hFR45sazAt6TFXn8nPYUylsTzR95awg42hIOdMw1T+hh2XRxXGoc7Iw/aZ4DxLTfdYRWK32ATurayxMXtaX5zv6rKnd+KfEPubWjCHIqpfPS7WRjhZE0l/3AqxdXYuhY+ooUl7SDCJ1/TdefnxwULujqiuYCuxW+xqMWvWuwYpGJTsYJDQJ02sQWWb0yecXLyVlHxrmKVXP2UZeM0lonjfN4aonrWv2ATvnncalQsYbcXL2Hv4EGQKLMVPhyV4DPk8J82mVzH9PjYdta7x3ZVRG3ARZWG3CaNLVkazbFkuK4UvhaPi1c4AKzpsRh1he/moix7v0WXQXuLb21MpfpcrPX4OtE4yHqSuUhj4dcO33mXbedG2YGRSVj7Vpby91csevxAi9qy1NLCN8J7HkKtEe2lZOhqonGXBB1yoFpT/j3AzY2RSGUSyyNKYnk15Kia4+DmkvBlSBAAU4E70O11ftALOrbpvI8eO2fbrZMAXY3jYnbiHmOQjI1ohS73KTd59kdSDI5ekDXkiMft+r4dbUq4ZEhqoEo26Nl2upyxPxR4VQ3ogGGE9N23dvR2pIXotqNRuRy6pyzbfACOBTyRfkEE512NsNAqd1h6hdst+rYbLArdbfacqdBQyY5LJeSK5U6ThrSjQw9Y9soFljiop0W/8ZyFN29shwHyE/QTEm7H5L4k1ygLeRxys+Qq+HzwyKxQ3bIwWcosCfVwNw24Ski6GD3W9yORnx2m/3BAVXDNyna8ARaigHNKmXstGZVN+A032k605enTxtJwo7egbDd2EgmYK42BhiiFy98tJAV/9x5eE/M6oD5iSGIuqd6AbtoynAIpolx/ZjpysvFwusg+8ydTYI1ianPIA6RJ9OI4hf8Juv+RNQfpTu6xpRY150mLH1PRbCLjj7gTpU14zNJmPcbwA2bHazBDXgPornkWI5z2lrUaZ/q1mCIv72I9//awlSp2q93LCO2wYcPwQ5Dsxat0VdWc+pGPrCmrz9d2nITcA6zesaXLQwdAJcDBxmMkEw3oRlBVxjAZliy3L4YXksrzZ0YyU8rVZEoI8MOGL1YPLtI0/G6Ti99tJ6iOD9aobTsfaWk7//aKHRyG9O3HWZYZuhmvkTi3rc3l9sBg0RKwWsxl9FIuZRrWSP5hju3Cd3XL/eRpNaKKfrA6VTSfabpFs8VMIn0gmeGJxLJ1aZgAuox9nm+gm4l5yhebJtv1UwFd5xrGlBgG5E4WNuoRNwxR4A8GXefjID0wwxdX9W1vo8PWO0tN5xuoIleJ0CzMHuj+XPFxbimFU/lybbd44Pub+k1Xi7qhhKWiXkhh636CCjRGVp64ycWywzlMFXrsPgC4YikzHodL3WhbOzVlhHgWVBn8rrg5zV8rsVRjZZjW4P5AxRlhhuombekkCx/2rR17HRrtoZZ2uPYDdoSCIRI1TQo0Wg7XdNbd8LulafqiaIimPxEDIMfh/xHHdGRM9VoEm6Lvrcmjbh2LqF8XuuN+2ws/HIqC4vidt9u2Ovdb6oKJ/P54T0Km98brWLZsnlWt0dhuuLm4vf1SI9uPjlr+KDK3yaYBngzgpv4I6C5hhH82crGJFCjjUSdNQMM7DGpuaAOUHJ+hQZfq5Pz8uHArXY6nEm+T98xmi9TGkseWZXvBVNZoQJcppfTZOIst48Ssw76RBNG8NS9Y9pon2ZIjJ1tLosLCp+zjpxvajdfeYPWbtLJVq1ZB7HtAK2pBptr6rJtIzdVsKt3c7l9ZRJWKVBlwVTS1rCwGM1x84maPAba72VYdooEWXxFuF91jGjdAqjhaHL1ktxhGg+EoAxhHGWQ4Xo9ub6vH7fjLr1hUrx5wVwvMThyhfBfHpchNBPNp/OYYxorR1sTw1VhV91Q7sSQ3aEQ1e9l0i63WyA6X5jWx7QujegjH/u9EFW5CPicxEpxKymwqkp9EOs/x8MyhDFz8rNL9DcnY7wGQ0y/3X2qkuQUOXfMXm6fYdVNedLrcQKK4CwB2MiUPHA/FgC+C6IXf2xz7t/69kiccr/uEXTX4SRQMftDVCRA2MBbO6KqLJNJ1eAYZ3c9kdk6Adnayu58/rzeFnU0mXBw7lRNIDtNYWFOpbNV8jcIzORnz8uTq9RmeqQ09BeUFKFqFuraHz+uf72KxqAmUDa3k4AxkA5nxzNthq5mBLliDvniGuf/yoa9yMa/POUag6eKJFjrgW9vzyou2u2lzpGLcO/g5RHFNn9A1De0QQa8ijCr7GH8Ph3rTAp+OH0gmjxR6HvFq9NGgO4xMLabyvZbAYnGgAYY8S3C3cwM5FBYSNYhi2LbaGj7c3q4vdq89+2Rd2zkZtdEqgJeJ0qwFLSxxdStLXQvo/sC4P7RDxuTWFoddZ+aYBy1vSCVLG46r2sJ/WNaJrecn4vKqLmjQlag+buNIi5zS3FLGlrfM0WxZiGxO42bNYIQwT8Y3GwDdTSgYBLqrCKtc34Cx2/p2YFZH+2vb2nb1lddbq7ad7dDhI6477Y/jEcXgpmU0qqoHoJs2sqftbVXXtrFix6B9zOIiT2OblUxVGw/wRqE+iICfPcE2PpqLMIrmw3EkOftwf9pZrbztbVLNwts1spi/drCICQPRCS/iwt4BRStxuTfbo5guWevprzJKwmXR+VrHagRVLk9kvshwhVuFi3A8TY9alnN7HXS7VNN3witT7aSpYcfWzk2p0ZmOBYx/zul+94vqBdcc9wOIG+08RbOrS1jfO8tptLMFXUWnO9Cd8CyTYehyidwpqAkxDTswNRYoo3IMyP8t0Py9ygZ+f6CL+wF0h3W2oWFrfPpS0QoABGoWGdGcDejqeP40neXlx+X74t7d8fU9/Bpp/8//7N9gBCJ/Bu3DtOM52Ocr28UEZSxSL3kqnGCnFn4vD5pg0SyyCTRkw/kcVQUlTxUM+os1QtHyMvKrVRLE8jxJFsNATCxDFwnaMQF2qVz7mVTysrz1+UhRgMrGkwZc+iHLi9hmWYyrx43sZcdwqNv/WHPbQ+zTQenGAV5NUCYqTZqqOxGVTCI9iiT6EylU4KmiFbhOY5BBptLoS76lOLRYdXxSZjhfBy1C0orr4/C+Hdamw0t2e+kq1vaRarYBUyJbhzJpEYMQC5th3foIoNuSSpd7e2ELxoFxCWRHlDEK+djg+yxrBJKyGS+RkLziT9D9TxyB/KwYDIzfs6ShbN2J80gmTyl7eC0ohjqWxQhwDokReZuhF7az/Vj3tGUSTGkbWxAE+IQtHdnB2j9c1f5y4+329ItvWUKy/BLoolLF5FD9+dULmrJx1QwAn4c/wqEH77ctVVjhq8HZwp9G0KVVtza8dEk7ziOsrKrZMgQ+VmSCp47teuIR2/vOa0h4cIZaNsty0PPmxYdSOTOCCz+rNp1/hFJaYMW8y9VJNnr5lLXZijrXpKy+jrWizFc8nxCaUIsmW2gNcbWoHGRywhhnPDIz8WdxdJdjqYJi+RznxjwB3pI0+ZCphfX5nqJC02reHSaeUpyap0VWHI0msKRD1sSdT9KjgyB3a+J1XPDkKeOdv6RYOFP155fzpHEcPtk4GdB9CaDrYBeTAlFwWCvohUfwWGiOixj5Z5iOCwD/EOAF4IPwYAiBT5aT2fVDn7ahR5a5SCUdc5l3p2VR5bo8td+udLVIaapPycPuTMvmMwVagoh0ZybkG7DxjJXd03ujxroOXKNRVAZWj6y6KWy99T0ZTIZ/96UduLEYdFUFFnyMjarQM2BHpdHeKDW3kI7FMfQQB92VwPSZnMhOtOtkWYwKOwN2xSRx/jzFuUyO/KY1pywC/K40qIikHFKl/RY3MvTHxSsn4iiKoXV2aPFCOzx0iKVhQp7YsqWFNWhgh5CXHbyHHRXTk7FwzUn3oCe+Bx63PA/ki1k0iaNK3GEbqmKyvwhXMGKENFlKiJCDiLAjkfbRhx9Y1cp3W/0Kd9js754y2/oWunoGH5Y0tKTFj1umJJ9rcA5c184y5kM3yNyc1OC8oQxJDGkMxYBBzvaR/wnIOSfPeUFXuvlZ4ZY2/694gpIdNaopMR8tiW2uaTnja1rWckBX2WhbMDPfxjTL+s5IxwDfDS0se0cXm9GvtTWvW8GK3X6Xvf7OR8yvKxFBcWRssGRA4pvGUkS3W4QBXevV0yKr17R9rNbHy9xjR8kV20cn9igr+2Eyqo5UhkZox7DCVx9aau9vGV0caSmrf7D0I7stOzGCmzTVVUyi03QDOdsIgZ3LzKKaOe2hxIpsKhIFtDovUzSa+QCvX36Y9MNUNJfa6mFcojl6ADbGfRboArTQHPGI3eOpyuMZAT0Jun0B3Zw41dU8l+f160Z75a/A13LZx+Y6K0dvokcGLCn4u6alMgyC16sDXd9k2eng6r8qzxZ0M/F16H9giRWbyjTayDZWCPOaECregAmMAbN1LDSlgxXwqRf+ENClSg5GH1pgAo5j0FQlRr9kk8PXAQssR2zDIXUARWpO/DUcpyus/A16QcCWDtBlyJdXIC3zIM6lptuczQVPoNibTGw+s2kMe1463g5DF0geFWgq1qKpLspJH2kW2e1LO3xDMcfnJtM0jaVJqvMex4IbjbY2Gi4/gX5DPDuy+HuhskqUsPBOANSGZY4+kK2Il4Ty0+NfziPfyoCGSMqMY5FJxBeCqpc0kzzoL7pxgC/LEPxyekKMpR7ebPG7FlvED2Pt+JBuFvrh3+xE5w4WhkLhKIb6+6+/lUk2FAxMuOUw/RZVvDSgSyN6xijuqwiOKbamLteMvnhUErdZN6ta6S6rXOx6G/NRe8vb+CYUIWP9KwmVXaKAWeSha2mebeiAly6gS6J3LmGzeUObWtrgByxhIF7ZmwecE4D8TzzJhQ26aYcsde7rDnRTiGtOGtmcQDsqXcwxslchrN6CVGwrNo+bOEkbnyIrjfSI9biL7XnJxnzT3OrcW8LKsvX5+Ovubp5ed5CqAM9PwQOhPKpRlxqATjfr/a/saOlqthOO9FiDZhbeuqOFv/yqJXz3DYGXgyxlzljL2rrCcuXIFBdGVZjAOVOTwgNYXeta0SWwz/oFkP0t0FWEdR7R40bjyS8mT8b/9HhtbjhE6rrhHPDq5vOBrgNeAe5ZgK6bj+e9izjMlX2hzLpl+8jNoLn/VKq7BAy14+E7smXofprxz+nTaGcFuirmyB1blHrQ7pnxD2d0E6TpM+ghTaYFY3BThCq3gE8u9oeAripqOZHN7GCFJz1ptWa8ZysT9kH7QOeQaSf+Uyka8tk9K4tLmb/IXUuGNqCdKt9TI5iUWJbIc6cmwbUqvslvCCM8VEUqnTi/y3kc+0A3AtA9RKXrgS6yMXxyY+BZY08B3Xhopnj403ilh5RgSKZje659gS6V7lmaFiklI5uFP5MhhvR0Xl8aKuU0nMZYKN0YmVuUob1YkJL5/zSq1oyEY5Z1dKdlblxhKQxjRA7qa4e++cLiX3rNUpu1tkh6EJuQWi7E8SxuwhCUj9iaylMCXk3vLyM13caMGWEVqZDvwl+371vIIVe+BE2Im9jah+jNdCQRGNMbRvjzN7THurWlpeKxmzOS/DSq3PRBjQBdFBYb+/vuuv8EbP6+57ygQTcvditm5M9ZxgDsDEc8aEn4r2YNqW05E+taDtuPnO2A7jZ0uQLdzfC5WwDdTc0ta+8b1hM7x7uL3WhV6PQOGDkKEPTqCH062ejgosqlQsnCOT8LqU7qnJl2EB3h/u8xrJk2mYbcCsvav93yEsKc45kXTO6ZyPgGhd0uUrtyYbq8G5RtqGLn16rbn4BXACh6wat0/x3Q9Ve6Dnz/HdCVzSLAIO9g6i7m/KnMqW7yqWzk46pmS5Te5RlA92wA16vkvMbUPuJp6jOEENAf0J0GlUCFGzCdAQmaaRdN8Hno/l6e9mz/vczOMcEJmNbWLhn7pHVZ1c/2Z0RCPUIsJFPpszPQbkVpzmfzPl1FqfWck54BUOEZBkARfaTPVK/JgFoKjwxFA2nSTd0y929kquTtflT5+t28VOn+UaDrzpGr4rUT83ZAeXp9jo6gUuf1ZZIgoQo9l4v75w5ioi7SsH+MtShc0LL2bsC8ZpYljhlth3vgF80oeurGpdwUsbxvxoOToS6ciVCeLV6ywCoz+HHrlZfaly88aBGLnuUe5l5ej153XUezldCE6x4DdJ+wLKiGNBmbD28E6OKzK9Dtj4H7mp5etuF5+HHBgq6AMeP4SkLsOlp2P0w5hj1oiUOxbhxShwEJtLgbmGTZhVRsBwqGLayMW9rx59aWtfMxS9yJX+qLte32a662+g2b2MxFxDf7Ts6pznNetAggxFYqi5U+PT/OojOPWpxGbp1VsvehFVpFYjo3ij9+3W0THRfrFQXOICXzJ/RVM+VM3rxnA7rHqHSjqXRV5WiL6acXBLz+hwPeM9ALnhOUFhlm4nNSqWhptChd1emKvAH5PPhk0QxZvClxjf7cq1+jGs4ESg50OT7RgPzzywZa0SGePWMAHWs5hwWiIig4BrqBbf45G3w4myEL+T+MbGY3DOlkvQ/Mt1j5yFKF5ouCAnSV5CAfjp9A6TfUCF4x6H7WA0+BNn4TOGGlsBNSHJQy6KgRHV+MjyNApM++3YRvAdf15H380aD7c9RylBgPyc5SuQ5SAVuxLWr+5mEG5ZIv5EvhVDFaqPHe5f9xJ0FlHi9GnIMBwZaG5hxnuXx44iy0w9lJfE2OOHxs3rHRqjNpd8tVV9k/n0KdM7eLowhzoRhy17R1gbO2nsdG7nGCCtIZ/80ahsHVIIYlBje0xH5INZd9ZblpSC7Pw48LF3RZfZP2zLFE+L+c3hUtY8iDloBJScZgQJcxYNvCJMs+QHfnwxDxnKBtTK3sJDPtwBN2fP3L9nqH++2GS6+y5i0ft9Vb1/lofK/48n+cBF22U6p0FVKYwTY7k4eaKD4CTs57dLT5K9eTcyDTValKhcoxl9I2hy2itqe5koPJPBxQy6NaPN9AV535dFy0YmigxCAb2p10yPYm7rNEqhG9bsO6Mj+R9+HE7D/noP8vwKuKTouR+Moxx3+0ChPhdfuTGCFP2ykdnTl54DAZi1P5ng1YnoOfcaA/gd+Hy1jFoS/a8vhdwCGkgOSEvF7x/WmiCnzpGWdyXfMKXV/EzcklWnJAbdXj3W4mIj3K5kRtsYNZkVwjgK5IV9fMlZ2mL9fW24jxTH8w6J5cNLx7w3HQAl3fw/UDpXpQ4oUAWCkk0rvzyJfsRvlqLNhKWt5H1SvtRC4Lej73QhbZb7n8TK7kmDRuFdCpj0PH99uDzZvbbTiOvd62ge2aTorEzjZIPlFjKGx2nQAXemFjG+wlmVKT2Q073NyB+GgDvAl9kWkufN+y4xnfPg8/LljQzYN3jNk0zuIH45Hbi9BFdS0HMJ0yENCdgZxkRyfLOYg+dw9OYzsIpmSlzNnTHIkWZjDLnrXOLavYNRdfZ090fNJ2Ht7lWXx6xZ6PO9MVru2Ol/6qiyOfoD6LBXji+JzIxURsdj4prhpeEwWAmutk0ysXwM0ArJOpkBPTE+HtEl3mlHyW9J8qpt+uBPn9dKz/L/TC/4XTdSaLbBPjMEeRv248Tbsxm2faR4v72YhDi21/bqTn2iQ6T4beiiXicSoPfeoicqYqVzsVubdlJlPfsbU+mp9oTy/rbcG9WqBcQMHA+O8lk56yEEXxkIkW+AfKxhTrfsngNvbsrG8slFRitRqz/MGkvPdsooWk+DhV1vVL79dTL0jx4ANd9QqIcnIrMyu1zPKjANqx2+Zi+NPVZodvAOBZ3BzF4JmYp+ra0zbfOXH9waCr16tegkuo9h5S+GhX5HZybjpPPsPew2vM6qGmNOcV2kCKm3z6AFq0VIAoFiovCeVOPARLAjsIONxsgDqNxq3uF20LImLDrX2XLnYHqSlPtahl68ZBKexsi1dwfcv8sTm0AvTCJkB3UxumTR91Xitpg2ig9wd4ByEZ60MW3Cwa7JHbz0PIvYB1uuKXTqwZanH9Mb3oVc6Bbjxx2hkD6uA0BqWwq7NlH2FLcoATtKs9rmAtLXs/3z/ezjYueNraNgF0L7nZnn7+RTt4AhNoLqYsxILZqlBPVrv6g1BY2kqaIMp4gjNQXIuyoXQB+jIoPXpSDAJgm8wFpMaAuE8F5KUD3OlUcxq7ZH3ntvLy1s4P0FVKgZfRlZmWySi0ooTk25psH8zvbXf16WhVF35gn0ctsb1kujmSWmJ2BVk64P2/Vby6G/TvE1Oo+lXV8ff+exdaiXEvWqFhbeyiEe3skgmdLVhVLiD4hzTR/JUyGWyVp7xh4/ct5HyKXpHsy5dGIDNujoEA6EwuY7qQBLjOSUsXiOR2yRxf9uLix9enH7Nvdk+3msPfsOI9OtqQI4tdQ8qBshp22p67tBKeQHHB+t1/aKWra1TFgZck4gl4vftB3G4OFX86lJMawwry0ViPiy7les9E5ZKF2iWX5qOUDvkxCXjqi6bh+aiM8x3VBlgjoZOLn8zh1TDUsY5NjrGX33kHj+t7rCUToIsHk+It0EVfn8NghG1mQm2zQJcBKHS7mYwDpw2qbjn9alneQIYjemM/OfV5Szq+5k/QPZdHQGGR4SsGWFxf/BZ6km462Ae6/RmGmAXhvudpyz6K+9Ah9HyAbs5WTDIONbWUI61tzdyn7NGG99l1l91uL772hh2N2s+WEfcoul3K7PqJYvCBruPv4K8wvUkDTDUSKjDNUDQ3q7rLQ9MFAx8nTlQ6S118AjI9g3uoSlHVoM4xoHWmG9YB/zmtdJlI8+t0+xLgd1Iypm68l8wrj9hceEtxiql5ifb+6oF2JQCoSbE7mfL5bNd8OxzFrLwzH9C955O6nVLxevpm/4LicZm/VgVKQpWA2YkOnY7f8tS91nLlt1aYjDRVmgVGqKmF7wKysV80MT/b5thZ/pxHYSAVI/Sy3bKubIlRoMBhC2BYbhzwejIU0SLiXH97skwn3SlWOJ6ZSUAvgZOiDdStXx69w15eNchKTiKeqEdzu6r749b/xBKGFQB5ZdWhGJFqxqmDtQVL1PWlw57+BzbSHE/284e4ND2k3lAVrvuB60YNYjFuCnTNA1Szyd3Tw0nk+EY6FEISxUgi7yXBdyz1tjQRl841lwKQqw2tA5xAGMDbn3xmJXDea1S1rM3szb27HSphA5p7Bp1sKzvXLTTSBLyrH7VMuQqiYMru64FuMqB7YmJnSzi87FxCzjl7rguWXsjPRts3922L7/+ApXzPLPgAxn8HNLbkAWwziOMRpZB7GP+Fw0Sv7+OE7UGvewzH+fDnbfH056xxnXvtL9cVsw/eR6ObHOd0qtniX08ZjDjJUzrdpOQ7GpzwgvhyuLpyWNFdtAqPPFeRcCH6t6E+oD2phfR3ILSYu5mE375hzznoMsgRfydx3W44ohcAq9wNIadPKO8LGMxRwy9D1Xk6Qwtj7Lpx+NuOaklTq63dMvkVa7rgKxu/9wfbn3ycmkzbQZ5Dd5rShKlasghPTOfPmXAuUn7IoEfHRDuTTG7QFI5RIjdYPP9OxiuSL4mqyacKjKGK63fsBysz9lUX2xMw+GH43dYWQlxPiKLS0c4GjIXjHUdGGrIupUoUmMhjNKPCSvT1m+UoQ00PKmT3UBKETGywiwyZiO4X+iJgLB69hFIWoFFXlKmnovz7YHkujGlh98//h80L3cDWHvCTx0JKuqejBSAcryuWRfpqh8B6/+qYevpbn7zWsQECaeV7qjJWcymBbfaP6Qet26FZ9sCCD+0qctkCCN4MGPaAXTu0nY0JWwmnzjHTIsbinU/FqyXRURvQWG7T9TsrXVElburxjNefd83/2uOnqterwP3JQp743KMkfDJvV3ToeMi+0av8PdpFoyVux8RDqRgKftVHKg3Gb3t3t4qVa1oNfHmHf4UsbPuzNMKbcV9jfrMNDf5WptK2s4vdinvgopaWOIB0i541LKcvgxG9CAYYQ+jsbibezsOPCxZ05Y6UPbUTPO5DFtsDgp3GR/ZASHQOfhZpobYNPlege7QTn9tQ8dZn3KUpGto3bOaE561WzbJ28y13WNcvv3UCdH34+cnTG1ynT1z9Oi3gq2h/Qyx/Rq7z5L/Von+uOF0NSGBiTuaVB7q9AV2593uVqGT3yuQSt5ouAxQlrgOOn64bZzeOftpLzFWaAjroAAToZUe/YC+s6GWjwpbbrvTjDJUKXjxlRj5+EVlpyKHYFSThE5DJVlpbVA1UZLFopZF6m8KuIpGbMpHFJxGQzkhQ+KN3d+zLjrZ3d06wG0biqzugqRVCNlaYaleBlCE8CvEoAL8r0A3ElyFYEex47gpAnUkOj2BGeAsAoIUAVg1bFET9UFBgO4kHYFxAww/8mwLErhfg+4X4XiHe32VMxN0y5Rn7es90d0zSpVWmmpNcLD+RilfBolwraSwgSaKNZPMobpYKLjeN96AYed/2RsfWr4hR/bYH2dnQI8vtiRXf2y3juxAZ39SBbcAkFhbiZq4b3cGmHvnRNZQE3FrUQXmAiHktLYjniNP990D3TIXB2X//ZPHxCwMZ/u/5QTqDsIChI/tyj9YlRaK09fn0cUve+Ybl76HK3dWce7sFoIv/Akok24t74Mo2Fs99n9oDw6teDXk0skRSRxK34mJ2Hn5c0KCbOfkpS+gHrdAd57B+RHr0r+9AN3u+Kl0A9wiR7MdJFT3WzvIP47cb+hDuXa/YhOGdrFq1u+w27PG6d+vBquwZ3ZwJdM8eMM/+YvwtAP+jQTcHMMnwgqyciuHT9ePsBqKwA5BuKUnXpThgLqK48otGtbPyM9+0zmv72ZDjS2xb2jEf+KryAzQAp2SaKBqw8OtxHR9MECUEnvsdqnKPUUnGUA66wEt2Ghp23ZR1zN4gFPLWEV2sEEGSXgX6KKbmba3I+PYAKUALyApcgyZRsTLIEIgPb5Ci2KliNcFWCClhkUmd3HBFYT0md+Rr+DmMpYJmxLgA70nGOgHSBc+iiubvJce8aB+uHmp7Eo64lyyPV0UcaqBFo7wpXCfJikRPQwgFLZLJQiJ9rQIY5cfgxdZrsdQio8ZRhm1KOG49AdvnVg+2+8a+ZVf1b28FBj5mIVTWBaTSUCrxsIfset7nlKM/wpP6QVdbc3X64Ty1aJ0j0P13hiP+2OtdvhSqAqRnT7IxE4dbDaKsyt5RzHp/imvgvjctbzdVrkB3B5On26l0d6Fi2IOJ1YrWPwPdTIA3acijlrJhxHkIuRdwI02Vbsa4DpDmD1jid8SL9G5smX3wjR2A9dxCGmm76Wwew/QmnNnt8A6WfxQZWejDcLov2ZDej1vlyiWtBNvtfn2ZXHHNgv810FXr4+eV7knQBSdV5X26frzdOEaVrh90fSkOgFwAHqZSFRSl4VV+ypvWYVkP+273NFvIwMre7AifV4F3EzkgEmj49Mp54kN9KbEJfFlEh3jPDLbxjG0BeNm2LfWIvbpqiF0/ANAfBFCy7Q8YyWM4VAe/twC+CKp6C6LnDZ5DJQxwFmDnE6wQSyX6Kj1YqcKk/gYAzP7PQdMB6YmMGI+HppjOz03jgW/udcO72GuLBtje8P1OXJ1DNZ6GdCuZC8Pzn+UBnSTQzVFVq8XJ6aX0Br0PKTLigegdyYdt/pE1NmbLHGsx+xO7dGgHKzqI1wDYBkApFJjc2YrOfM4umv4MKcSA/qBmdr0q3WOArjr8rtL9HwZdmrgz5k4FdOtbsRuut+8/oll26B0mSRly2g3o7sJbdyem5ntoqFHpZgG6cadUupk9G1pyf0aCV2kq7fz7uGAr3fwMFH/D21ry9w0t5Vu6mt83gtOpjZrhfstTJM8BuJ4weN3IzmaRT1r+cWRkoS0s/sCL1uOrh61CheJWllHJoUOHebcLV/qFWOme9XDEz+gFj9M9G9D9y9hn2P7+VOlqYCFYbmBs0RWpEyJuFWewAn2b2xW96fpP/Kt13NjHRoWvROMbakfSo3GzSnO2gY7Dk7wIYMkFZL0pJo8SlSzKNYwky4uTGVCmrU4+QsU7zm4S1dC/EYALvSFOF543cAr0ApVi4Gj+PvAhCxnSwi6isi1EXEsQtILMagIxRQ+UGTrNMedWNgmqggUjZCw86jilVAhwW9uNfTrZ31eMtkPkieVpACIJOgFuW112UbXaByl+XiY0ah6eNM7Qa+frqVS0x9NjbWXiXut/fLE9R/VfddKbdj2Le4HeTeCmH2LBwEBHvDLuaQEsDoFU34GY+wSOZHEY2MIDXbTKftCVDlrib41S/K9Uuo7S1eFl3H3x8oVWC6/o66+80r59v7llHP2HZe+lebaX8Nm9j1r2biSg+xiUOPC0ZRFOEEexldqdXW7PBpYJJqRS7Wb+8N35h7i8ogsXdNG+pg1iC9GtPqbO9SyHajete00PdAmzM7jcrBNPWE4klW4UFEM4iobwRy1m30v26fsNrWzZ4nYvRP2YseJ9/gRdcbqu2SWEke5Yle6G8eYH3WDRC9q+s9W/DKC6aEgrCxqKpnYs1ds0xdtom4ymtv/DVqB/M/vL8M5Wbfr79sTqfvb5sQU2I2237cxhJokbyg0AaDsuty0psjBmP2mug9tb5olYN4ihhst2VBZ/3zLW7pv4ul03DBpgAMDLuLcSgwMXdLYgcu4Chza3IDj9i4Y+bkVRWxTk9YnnDYEOcZwtlENROZgp6HIU4DeWSheKpFCvllZ94jvW78APdpTrSZjvhsJQGWQzBOJ4ZjfHrc9aGbzGmRpoaggewiZxWew+67Nltj09q5tVGfGa/WUgo8uDHrGg4YD66OZWCBPuywhNLTAVsNXQhY6Xa/SJMlFDD+Af0tKuH9PxN0BXrnP+avqPHY74QykGX19SZM6P61danboP2lWXXmqf/4OInqP/RPLJgNM+UoH3P874/WOWw6CTHUSl9GNbi5P/SnfsVr+vbxmAblp3nAYXfPEn6J7LI5BPhzO1Dw5DX9WxjC+pdKl2U76thoSsKhE9EOxhrIBRSMUiOlHpduDBtiTqCYve+5r94626Vqr0HValZkObMGmitzW8QCvdszO8ObtG2s9AF07yMwe6NH3o/gfTvAoBwNRUKziSCg5uN3iCTGngUmcDhlSeAaPZ9rP1v0L2jGzZBSYFoR9uGP+8VZ7+rrVf2M2+2TjRFjAEcBgKQlldzBU7Uwod/yQ4zPj0JIY0aL5RCWdREUsfEZ4dZwuOrrW/MqhReugLFtwP0JQTmeiBmWzPpWoYSfVNdRusinYqVSR0Q+Dsp+B6+UwzLkiNNl53EJXwRcPaW8UBz9m7c3rbD2FbGFGVYQvrgKptNRLFO0uiAEebg45Yngv5KDFkdHM4N9pmkSTxOU3GZgu/tfswxCk26kW7uD+voTdNMZp/jgYRhTEFCoS8t4vU/OMYBgK2WrQKwC1LjRE4FWWIHiQP3zC2o007vtoNjDiqS2UfTUiJxjSV9r8EuoqpXLd5rdVr0NSuvOQS++CtByzuwDuWgxLJDtKnOdTGspCC5hxujwHvM5a9+hTQ7V7PMunxpH1bw7LmfXouIeecPdeFW+mmJbCywdt8VsuyvqTS7VrPkr/Gb6BvFfLQ4HoinrXM2A6WHQHgRnCyIvHgjO1k0RDyb71ay0reVdxq1GtikzCucZWus1j0hP6/pl74Q1d9x4X+seqFXwLdm8b9BLqqGqUSCMA0WrKtIDWClPAAzRAEqBTELOZSGljXTnnarlDjCrewYDXe2PoHDGhhReE0i43uYvXmvW/t1vWyfxIgOC98vR1DuYk7rUVifHMil8VU9ok+XbTOh/sAdfbFHbdh+5fYk0v72N1jX7NLBHTQGgGDeT3D+D2qLpG3uUpWnC2xTQHjeOj1DubncDErMf0te3JZH5u8Y7FFx2NkAzWQkJFicW54RekxKZYYE2fJAJ4cwfDWst2ZoTYjfK19vXWydWTLWp1x5ZsHA/YM4wQM5DGM36sKlmpW8rYC8MxBqmpH8Fqo/hWwWQAFRSGpJ1BKaNeg4xXIouUaeVAmvwy6egUyIPpfA91sW79lvTVs3MKuuvxKe/e1+nZi1xtumtSOPmF5R9ta1pG2lnOUe/toFwe6sQMJE1Cl251ECna9KV2rEWTw0TkDynP5RBc26H7zoGV8gi73c8wuviYU70uMxfsAumuJ+Ih5wTLiOllGGCcpDBCOAnTjnraYvW/bGy/WsJKlSlidBs1t8owpHE9vJPd/EnQBO79kTKArrxVtsWXq8uG6MV4jDYAIoTqTvtXlhylVAcBwPgVSALiql2YRM/JFpgE6fL/gmFZWZMpjVhhn/5AZ/JupVL7jAb+RNMIwKS8w9BG7kibS/Ss/tiex4euzbZatC9th0VS13mSTCmAkWdAMiXAeAmW9NKXx7k0OtSn7V9r7K4dbq9mf2f1T/mblJ79qpZEClhz7tN0+upPdOrqj3TG+s90z/RVrtPA9a7fiS3sFoB+8d5FtTTruJUFAF2TFAfIJCS4lRJrRfGRf6ampFor/8arwXdZv10J7Zs1AqzL773YNxveBjJoHMHoeQOpsIfybC9Lgc4oI/H8DcSYLmYUrGsBbiGZeQbhlVbYKuQxmEVLAZrDMe6hsxU8HUhEHC5yhIQS6U46vchSPk5udXun61p7fq9PV/OHZWjv+sUWGCh9X/+jd29qNa+2BBx+x666+1t58uY4d3vay5YZBFR5vT3/mCcs89oRlHweEj5F9uOYJixmEyc13VS3zu7qW/h1Tad/cb+lzPjyXWHnOnuuCBt3U73CT/9yrdLPhdRO+wtC7D/TCOoHu82RAdWT+mhUxEu4nGnlJSmeLPfJXe+OVmlay9J1W/8GHbeqsqV6l+18NuvLUPXU4Ats710jz3rcHujKxAYR8Q0iZdO777Zprxae85gYJCgCqheBI1ZQKADgCqWiDJsKnIt8K4OvathdwW2YqN/nhSm1AKnPAVCpOge4MeeQKeKkIkX/JqFzNOFESAX0ftuKDOlvnud9Y962TbHLoaiRooagaaL8xQhrHNFME2/tkBi182OPOWSLm2ttRCkw9scFGHPzBJuybb6N2zbGB26db/23TbBgpw9MPLrUfo6SoOAHQ29sAAPlESURBVOacrmTN6N3WVLV4JGcCulJM6InlN7ElI9wmn9hoH28ab4/M/NxuH/S0BfXlPUCVBIyGD57AnydT5U9pgzdEO7tI1fwY0R2qsPk+AxpBVLyFWHyKTOtsIRj3uGRhKSm0SPkWLUc1UIUHT+AYDGtqN4x6yuZHbvGGETRc4Ma75OUMzeIkY55K4n8BdHVFrt+83po0ecxuAHTfeKGmHdz8guWdeBrABXTDCJilmMoOYwcb2pkYoTYWg3F5crdqltmtnqV/S1bcV1UsY/afoHvOVgp38cHppvdrZqlda1vq15DnXRtY7DfVLQKHody1VLYxXVCVdcBQpQPmGk9bXiz8T057nOlftLfehNMlVqfhww84aYp7PucZ+t9KL5xu7eiNAXujcbLg88f1+Nz1NKZMhbk8Zrfdv/hzwKYtAwad7GKSHYImARLIsAIFvGc5XvtLPxegAQcB0FDASinAdPWVAlyQCrgYPHKXVd1tauQyO5hxCA2vBg9YEKhGUzhPaTpP6vihMpCfgbdOaAHxoob8Jiwu2QEVQh7yLnHDkqYxm+HktMIwZyQv606ohMMpUTbs2HJ7/MeeduPUF+GACclUw0uvTa/TLTa8bzhj9378n89wDP7FHU2Bl3o4ORsPqRloBN40/DnbjNpDH3nyJ0BS5wb9eA+ZGo5QfBKv+feOAf//Go44m6rZq3L1HjNt286t1uyh1nbdFVfbq89Wt/2bXrS8yOegGIhkP4E2N6qd5URRSEW2sywMcGIH1Lbkb2iefdMALKhuqV/ca1kz/6QXzjnoptG4SPsal3gq3cxvSEH9uppF9AN0VenGwemmdmR72tFyoRVyo6l2s9vD171sf3uzjpUsc6c1aNrIps0WvfDf3kj7LT9dn+GNEg7Y3qlZny9EovpbTWe+xsLP2AqT0CvXr9Hkh00EiHzUwu8BXQ+4aM5RIQdiMBOgTDIHbEyQoUq5ts9jVm3MS/bMsm9tOrxvFFaAaitlUe2mYqQiP4RcGeYQEJmeKksZB1cALrP8PARUbrsqTgIVQibvKUmmRi4dQwMcUiHkWhiewdMi19tTC3tY8f5P25V921lheT5o1Nj3es4WYH9xcTndbtIPun7gnczvgm4pMeZ125EU7r0LdMyyOVRRns3r1NSbGose6P4XqxdOgm6WbRfoPox++ko/6L5g+VHPWX7oqaBLw9wHujEDa8Pj1rWsbwFdmmhpDnT/rHTPLejSSMv4/iHL+Jw8pC+Ie6ba9UC3GjloAGzi86iSGBFMe9JyY3EciwSIAd2UuNfsHdQLJe8qafWaNLCpM1Av6GL+b6cXziIjTf4T+FA74xJ177fEH7Z6c0h0QKZVABrhEoA3SNKwcwW6rkqk0lNag8aMaTQJiCXnCkDfGtj7ISs09DGryjbxs93zbH3acTkHuG236BCN4aYCwrIGdNEcfF1VayKTcPGahkOB4Upa3lRuMmAdT85bEuwwDljiE45nRlrXHdOt3IQ3rJBvcKHwSLS8ozwq4HcvKmfy93XAK+VFa6sx40PbnxLh7hHZgubKW1a0s5vBoNKVG76rAv97Qdc5Wjr2J9uBbvOHW6PTvcpef76aHdjygtu9WlQnwJf7WpWuKMPI9paNt27MoDqW9C04AOimdQN0v6xoOX+C7jnFXGb8E5CGALqf1bDMz1nhBLqiF/pXt9yNcD1JL1KsAbYZZKMBulkRUA6AblrCG/aPvzWwEqWKW61GdW3S1HEXNOj+2nDEqZ66Z5Mc4QIyma5K89lVCnSPppyw5rO+tIBeD1uwtK4ApAe6Pn7yTKDyG993TTgZ0bCFD57+lBWc/SzDFhpWYJhBErUZSKmQezkOtR+G1sOes5dWDraVUbtckKECFlX5CopcTIyzuQKclOwASCXhCZzpDMH5ugYdkqARYjEOz8Q8MT/BVmBo8+q8HnbHcKLfNUwBTxtAFV9QCgOGLM6Fabp7j84U/TeOF/RFIfxi2y3tZeEMWOhDyc96qEp3uw/5jQmR/stBN0fWqs4GJdu2bt9CpQvoXnU1je/qdmQ7oBsL6MZ1tvxo7mvkoLnRapB3sKyNrS1mMI30b+tZVjfCKwHd9K8qW+6sT84t6JyjZ7ugG2mZPZoCuDUt8wsO9tcNLB7QjRxQwwe6qBeyWBHTn4TP7Ww5JzhBGe3IinzDPnj3AbvzzhJWvXZ1Gz+BqGa5N12gle5ZT6SdqdLV+6eLlo5mVhyvtLMpNNu6zO9J1QnvKm2puvHIxE42hX4H6J4EI5pOGnAI0QgvwB4s/liTZXOes6AFz1kAWlunySU/7dqBT1qraZ/ZhAPLEJk5o0VLJcI9QckeTtwqI20pW+V/q/BPuGClMKh8cgbamfC6KTYldJk1nfC2XfK9Rot57tk0u/QAdAOHNbNAScxUcf/e9+cHXHG3pwGvADlYFT4TdVdP6mIfbJmAe6O8jDWH4fk1q0rPEyWicQxfA/C/udKVqkKnS420DZvW20MPIaW75ip7+7XaFrbnFbMEEiQSUTDEMhARQ68mVg1zKMTNbSx2SD1LQbWQ2Z3JVIak0rpiBzD3z+GIc7ROeE+jRlpmH4Iov4Y8B3Czvm0I6NawSFW666EXEqAX0plKS+6IeTKrYwQjg6ltLD3udSbSmtpdpUpa5SqVbPTIIf/VoHsynPJMoCu4gkvMRDKVocrRNW6y7ZMfR9vFw6j8AF2N1mr0V7rc3w1IAhzGch2oyhsB2ZmGLy4mLeKSiVS+GpH1qyJmoCBADaBx2YLdW9iDkz60GcfWWGxWPG5mRAvRaEuUNSA0gyw2pcbIUJKxQNflJ3kjyFF5SdZz+2SrN/VvdskIjQoDutPQyzJgURDPBjc+PAw9L7K2/yToCnCDeP9u2AT52G3TX7Zhh5fympUf5tgQl7WnKTgpGRzo+nQb/92g66X7CHR/XLPKHmjEZON1V9kH79AkP0IMeyIj/cnQC/HPsGtBgx8H6MaSkUjgbNzQepbEUEQmjoPpPWriOIaqaVG3c4o55+rJLtxKl7HNTETxmd1Z3boRTNeduJ5va1pU32rENFPVRqNeSERaEvcE8TrP8HfUC4m4FUW/Yl9/0pLo9dJWrkJZGzqk3wVNL5zdRNpZBFO66hZfUzr9MgFTvptGo0buXcxAwV893pWqsIAmvs6yc39GTlTVn4xpaFgJ8AoiQ7uYwYqLJqD1xZovGD63wLDWVhhaI4SKOFCOYgxnXDHkSXto0kc2Zu8yGmzydaDgQVrmmmrE4WT5YuOVYizAle/vgdwYmxS5wUoN7GyBfR62wnOgFeaTTMGYbgF8eS+Z8JQVxpc3QByz3MjOFad7qlLBd9xU4QpwNWyi4Ymys9+0xbGkStMAlNlDmvwc5M2Lr7EKXIGu/vtvpxfEoDgTdI7DD0sXWb06je3m6662Lz9qYqlR7wK4jPMnIRlDjZQVB9jGU0ihxc/G1Dx2ONpcxn8zvycvDdBN7gPNsKLvucLJc/o8FyzoGoY3WSPIR+rb2DJ6NrWsHk0soWsNdLp4L/xIVzMcHjeGiI9InMbinwV4OWEJrSz1xIvW7bPH7e5yd9tdZUrawP49vYv5AqUXfj/oeuoFlwbMRS+DFyl4nbcp2/LFMdus+nIUDNqGs80vqCrNt+0+K2AS0PjyzVyzzP9wAMQwATK0QjToCk/t7MAvkOrXr2oogFdCCE2tYM5z4PBmDBi0tcILXuBnnsI3oY01nf6VzYvY61Jp09DcxpPykEx8TAYAnEvWG2miehMWmhtnI46usMcXfEczkIoZ+iCExmDRqQD85KexeaTSHYcNJF66BQHfIL73a4qFn96Dp7Q40zFwVIyfknHHwvOwcJ4QAl2M2svPecu2pB3mIuQEKLWDazFZqRzyJ9aXeA+q1b2P/95Gmt/aMZdJzAUL51qN6vXtJkC325dYOSZ9yE61E/cw/gvQDFnxnchYA3T5nL2dSncExleYXmV+Dx5Q5Sbhs51KnNf5+HHBgm4+SaLpbEHTSYzIpNOd0+shS+hWyxuOWI7ZMT66OTTPMk+QrxTfhdWRrUksoBv+gvX6po3dU76cFS9xh/Xt1eN/HHSl3PwJdLPZzsZzp7tGTjp6yYxj1nJTLxQFmryi6SMfWyq1M4GNgDlQPwfI+qN2gsULy3hcGl95IeBOdvFIRocBvSKTSIeQLaMASqO70snKlFwSMr5WgAk3TYEJlANENVAJXzW4i70wr7/tDD/kqvJURoWVLKyhhzyqXkwcACzSGhL32DNLettVPQBKTYJNY6iBavrKYUzR9We4YbgcyJ6y4GldrPCU55wmWeAaxOsMwpvXKSrkEKbGn6bz5NcrN7Oz0Cr/TJOL6iNIC42M1aFOCpNYEcTQRc0F79nhnEivzEOLnMqKl+y0yH7QVcPwvx90ncSPj2waoDNmzrD7q9a2W2+8xnp2fQQj+Y9Zb3ALjKeISqCgShDoQiPGo9ndzkTaCCpdLB2zemLxSqWbRDJ4ygb6NefhxwULurncUGEzP7b4njUt97typIA+aIl9m1p8n5qWtwCXsYNUt5HwuVEAMPISC2NOOxwhNaA7mRu+SpU77OrrbrOu33bntHhn+39nOOL7U4YjFNfjB10vOiWNqz+DphMxD5ZAZM0H2yfZpSPwUgBsLubYKWkhhLHWEDr9IWzH3WirKliNB7uIHGgBwEXAEjBMI6+tHNheNfcFK7aIEMaZr9gtwzvaVf0etSAZ4wzDm2B4O7t0wjN2MXyuG5NlSitgLNwqo7ZBk1A08AjieTXF5uwc+Z3BQ9paqb7PWPdNky2a0MwM0mV1DpXHlavIdD52p4baq+sG2TWYhAcMwWZxOGO8TJMFz+P1z6TqHP+4FRnT3q4YxwQZYCv7x0C46yBMsAvjAFZwCq8HfwnXZJvS1i6a8YyVmfeW3UdUVFHoEIHwry5AohaQg7lRaf6tvCAKsWO4lIigEBn0DCZ7bvLL1nXXNF8oo2ZVAFtA1wWXavfh/c8/N/C7JWPn9XCEL5wwJT3DuvUeTFxPA7u39G02pPuDqJXeos/wjKXHALZx7VhUoRmSKKTinrf0TU9Y2OCqUAo1LI8ggxxie1LZHaVv88yszrePCxd0aXMeXfC9xX7Pge5W3PKGNrYkDE2SCKfLn0ti6L7nnI9uXiSrZBh6vqNwuqHwQOHP2cJZT1jdeqXsmmvvsA8//hI7Q3lMCXS9qbT/PsObs+B0XZyxYsW9Rk4qSa9IGTgWOTaOGBkZlQcxJFFIxjYArrwEHOgCxKr4vPFWny+DZGCAcGFog4J8P0QVI1VvYarDG6Y/b5V++Lu12trDOlBB1xjzhl2FHaIq1yD+XYiL0mlrlwBWwYBvgXmdrOgiPB0wkSmsClPRPLKQ1O/Fr+Cyvm2t5fzPbUH8NudOls0Nm800nRpQEllNDl1r92KOo0o9YApgPg2QHyWTmqY8Xxu7eHonTGh4bQxDhMi4B4ANFvBqEcEwPWAgkUFwyxVmvWGPbfzOWm/vbTVWfmJ/mYbbmZO9eR4Uv/YIAdClygiYzOvGB7gQ76kQTmxuVBoToHoz/2HLEnafRFYv2NMJx38RK/6bG2n+RNhEhl0++OJ7q3BvfatRsYSNhkK01Ne4Hp+mJ4MSKRY/lUTSYJLo1cS8ZBkb2lro4CqAbjXLH4APSy/MbzjuKbvnnG94617PhQu6xKScWNKXypaD3P0uy3Wg28ySlQg6uzkxHpyQE8hJQlta1lE43qOa027PCOFzthIf1uZNK9pNfylpf/vbPywy+rirJRTW978Huqdwui5WnGubo5GsuBk3cJBn24niaUe2VwAUjnS1QUpmEE/rezhu01EJPvDR1pzGmAC58PTOGMA8jeIB4BkOlzr8Mbtp2vNWY+1n1mnXQNIpRtkLawfaXdNfB4QAQ7b/ko8VnUzlqcid6U/axbM68+f2WEpSZfNwE2x4GgRSdYZADVyFuuL1bWNJbYBMSCERQ+PBvI9QHMv+tm6kXdpTQMu/mQ5ITmsNd9vWLqfavAT/3SLDqWCVLoEFY8BUKt/ZzyBho7rFISxoQDMrjYl7xx+72fs7R9urP/a2upPfwqryac+aUbTDb4Iux4D3ESzdL9RCCB4MhVT9ygUNz4Xg/o/Yk4u/s6P5nj5Xla0fdE/P5fOjx38z6DoTez4SMRx658MvrVy56la/WhmbxoJpKa8CtO0tM4bpUkb68+KpdiUhi8RjBYOryCGM/vatafkD8WHpfb/FTXzOEg6t+hN0z+URkFg8Zs1IspHgc3uUs2xAN3EQcTz9a1nOjIcsfycnJKyjZRxraRmHoBgOQbpjCWeA7tYVL1jbR+6zv9xwh7344qt26MguB7r+ZtqFXunGVqxqJ4cjKsns5iwrXYYjdOGr558sXleyMb5G7Wjf75trl/b12SfKv9bfEPM11VTtimYoAN0gtUFBqlpxuEGArdP2qrJj2x4AYBYksqbokMft1snP25N7htn7+yfZl9vG2csAe5kJLzk6QgBYdHYXuwxT8kJQEIFsx4OG0siTlEzSLnnmzsF2Us0outb3zXrXfiTiJyML2VWqRy3MCt9MksW76IxlvQjITQX0UEpcSoV+mdzQBICAsRaLQtOopqeQUMHr07a/3MQXrcOa7tb16HTrfniaPbnqOysxmhQNZIoBGLh7nO5ZTK5JCaHjwM8W5nMhKutAaYJpDN424mnrtXMWumIWCU0m/6+Dri/6KDYxwV54/W0rddc91rLRvbaYHYglvcRAxGOWTaWbG0PCt6pdpKAWhkpp1eMWO7SWpfWrZbmAbkavKhYz7XWLC9t+LiHnnD3XBVvpyswkASepeAxTsntWsMyhD1gCneC0QbUta+oDlrf1KXLRmFY5+qhlyvh4DxTDASreE51t/9qXrf0jleyaK663p556xvbu33rBgu65Go7w1AuUh7JTBAEUxJgtXhTzFX2sjN1t1aa84yU3SMkgKkHA6yRRXjKveFtVpxdP6OgqVeWVOZ5XulclNsiRyyXv8rPwuIHQFUWwg7xv9tv2HQnAy2LXWd/dU9lyv2tX0GALwPymyHCPQ1YjSwblhahug4i60e8PVLULgCoO55pRHe0L3MVSGAN2CwWyo7+vHmMFCYIMYOLLM2J/worI70H0xBDAU3E/swFaKAWpKK4c0t5u69fRnpj+kQ0/ONsmxK+wL49Ntfrz/mmFB1Kdyh+XqjtoFpUwsUXu/Z9pgMIZ5hBnRGV9kX43gyAB8/idfR+yhzDZXp9EJhs6Y6/K/d+udP29wuMRJ6ztU09b8eKl7MlHq9v6+RRQKJCywlpYXgQTpoQR5ES3pV/D1w8/bRnLHrGk4YBtvzqWM6CBpfak6Jj1jiXHcGzPw48LF3TVrT6wxBLg+LL73GvpxFknEA+eMbi2ZU6qz1QaYZQHmc8mnDL7MKviDkLtdjVD1dDBjm18lZN5r11e9FJr27aN7di13ge6XjPtQqp0zynoamoLAMhF56qprkz+nqdIHUAsPDPG3tk8xi6TeTcVpxskkHZXW2xRB/CgIYCjH3RV6XqTa54dpAy7NVQhcPbSeuF7aTCFYAJ+JRXm7ZOes9aLPrdJUcttedwm+/vi3lZiEOA2GLAGZINIfg6Cdii44HkLgrIIkIwM3rcwja4CRLQr6+zB6R9baIa3Vd+ZeMSazEDqNhA6ZNbzJ/nmIBIuxNkGjZLngUZ/9RrRCcOvVhj+gn27aYJtTNlp004ssycWf2lX06wLGMJCo5QMKAW3kMh4fKYGRnwNxN8CXjXh5J4GjXGJU0Ko4n/ULocS+XDHFItDRSyZmIoI/3V3qiPX6Zjx30wv+PrZtvvAXmv6SCu7/dZb7fWnG9reVS+hPHoK0/Lm2DripRKhGK629Gs6W97eJy1zYStLG4VcDD43ewChlL2qWtLCfyIzO3oeQu4FzOnqaGaFbbREdJeZ/SpbKqAbT3MkU9uM8bUtZx1Au5dgSpzmcw7hNLaNbKUtEPJUuzHbXreXOtxvV196mTVr9rCtWrMYDv8nBcOFBLq/X6frScac9wLmMRk5yK1oUopmyKTyzYRiyGfSKz0v3eYh4G8881My0qhWNa4rU3OAxE2WKRJHgAq1UIRKtoCUC1IyiN+VnwFgJUmYfkZG6Er0LUSley2KARl+S1GgcMnyxK73I6FhV1a4DYxehjn5X8kco8IdBEiiKAgEeIPgiANYbINJi7h0ItKv2YwLA8LFhjxjS6O3qka3cfuX2V0TGOpAtRCE/lb2lFoAiqIFLgKVEDgT4Bbgkv4g2uShBZ9az/AFtihnr30GpVB2BskUQwDI3g860BWPHTLtKZqCPN8o3pPzFj7F6vGXmmm8d/lKqMlWYMgjKDN4n1AnQbjjPfbDt7Y0dicbCRqWXHqnXnP/s6DriO18W7dhtdVpVN9uuel6++C15ha++a/O2Cb/KEUT6RE5BM5mn6DSJek7d0cHEiJaWPboBy2nf0Mq3UaWCOimLkVihqHR+fhxwVa6Oph5sbsscdKzlt4fuchwJtKGMyQxnBHAMTWI8Ghjebtbk6WE2fEhVAzbSA9dV5fPTLfsecs+fr2JFbvxJqtbp7ZNnTaai97bRl9ole65BN0sRYwjTM8Xl8scvDwAFEGejgtJLuO0kTnx1n/XPLtz/AtWmMrtYpIfCmirL9B0Rt3y2IXDlfhfPgpSNVDNqvEVyGfxvgWUoEBlqrj0AkrnFQCL71UFKC0udNHtY5+zZ9cPtAnpm2xB6m57a/Vwu3NQFyvQHUpA0TyAX5Bib2jKFWbbXlSVJ2m71wxuZ723T2VKLd4+3DCBZpnMbPB0AHgL0s1WpV14wCMkOvB6Z1OpYkp+89Cn7IMVg2xNwnabmrzJHtnQ165QLLoUDoDl5fIRHsV7AuQF0sFQGhczSHEZEjfnnfAr03l+2kH0RxDgWxA+u4DieQDdEmNfsLHHl1tSJonWdOqlsvgTdL0mWh701uIl861KjSp20w1XWdd/tLbEnUyjhTPye5yG2mHGf0OJ6+Hv+dLib3nCMmY+bHljHgZ0G1n2QIovQDd51dcAuKdKOt8+LmzQTTxgiTRj0vpXAXA52CMesuwRjACOIrYDcj1vZ2tL29fGMg4wjbaDBNFVOJIBvDkH/m59Pm5v95S6yyoTTd5/QDcXk3Im0HUyHoUX+h++5pv7+6n/nfoz7nvexNtJKdDp3//Fv+sKPFcZab/WSJMjARE9muyn2sqk2k9kuCAfDwZMaeUbTtYC3WTpeBmKz4d22JscZpWmvGHBg1rYFVSZheBuHei6qSuvmhTfqkowBFAqSOWrNF6Xr8YwRCB5YcHwq0GiGhRmKX/e0eJ8BaZUzARKqul10ZAnrMO8rrYsdJPtTDtqn5MoUWwwFWsv9LuqKqWcgJsNBGwDqZLlRnYFtox/X8awRGaYPfvjYAvkOQIAx8KD2+MFrCqb34uLmTLbggDBiov/bj0OzrA90bvsx72r7JkFPazoGH4/CopCoj6gEwrNZEqNmB29dllOiod2gw2qeH9pOMI/fec3u2ERKcSic5EoECVLoDXusKWfHcg+IRd1S01JtzgWO2lz/RTDrykXXCHIRFpkty/t0I3FLOWeCpZ8770Wc19Vi7mXfMB7qlh0lRoWfW8Ni7+7ksVXJi2kYnk7XuJOC+/Y3jLWL3Nn+z8V1+O/P/7lPjmr690D3RwUM3PmTbeKVcvbjdddbt9/2MHS9/4TKYrCZolf34/W/hiUYiggfIzBiE1tLV2N87HN0eg+aFkDG1tcz/sscfV32r+db3jrXs8FDbq5aQftxLz3AFuy0kYydz2SlW5UA0sYSTNtBSshkyrZ21tYzg7+vLWdZa/Ho2FTbSiGF2xOv2esWY1qVgyy/q0P/u5SCbKp6PTQRZ/DaKkergKB59XXBE4yU8mReF08nLbeCl9Q119z8uncPFw0OZql9ZDWuVvlMGiQjSeAcq+oI90j70wXolv2zxZ0K1rcvVUs1vc41dbRKRf0qHyfxd3JDViFkL++DEdkRvPeCDlHeifo1XvU+xXwilqQkbmm0+QDkO47Hmq0ZQC8Qw8vsiazPrAr+gJExK0rfbfAXKpKAS4gI6WBwCWQGJsCKB0KUAUXUBWs5pN4VKpGRf2EMPobzL8J0lgu3ytAFRmCXCtoirbhj9uVg9pZTSRa/Q/Ot10A7/idC9D1Qhn0B3hJApZOVnlrwYB9MJKvonC8Tyz40qYlbrDHlncDXKWHZRABT4WLUExcpKYbTb6A71tZg/Hv2uSoNbbHQm3E/rnWdNI/+H28LhpfRajAL+XfFNI4sN6TzMwlOVPKhR5KlJD5uIYeVM2L5xW/O5r3zHsP4f3Je/gKUSeAsDTLhWgIXj/8SXtkcVebHbcZC02OfRoSN5QWKVwvTirm43V/k16geov49gvbf0MxSygP6Fa6z6IrA7oAbnyFSvz5fkC3JqBb+ddB1+dedsY0B1ZiVZ66NjSsoUSOHF0LvkeuRufdnzWmrFw7DdZoKvAU281TCo4z/T7dNMkpsdZv0BgrU76W3X7T5TbgS2iDI68BsIDsYaZL97ax3IOM/x9tZdlEsOeuoNId39Iyxz5oudz32UPrWtwQBqWQEP6y0vn/Pw5f0KCbk3nQjqzoYRHcJPljG5qNxuIRbid+5AOWuwx5GFsP2/yQ2caWlreJVXFLKzigemZwvVvGP2ddHm5oV11/m7V54UVLTMRAR+J6z9DTAZAfgJVQIJCUf2u6XKwAqhzlvihbSwWy5Kxp/AyPHKrEHBlQO+8CHvp7KiYsqeR9Ab6ZDth+Drq/ehkIdHlQdDqv27w87AyJKfcNKlny4il2vPb9Fnt3RYun0vmZh+6psjH+HF8ZUC5VwcIA3ag+ZKSlR9I0TyTlW0uAFg75zspZzKvI9X5PAoEvxihX6gZ3JefbvKPr7MHx71kR5YcBmApkDMS8Jpiqrqgi2pn0CpgE6CmKXKm8gK9GagvIzGYCOtcJ0AXjAF3AMJgqUibpqoo1TKHEXHG/Lr2BCbJ7J71hU/YtxcIxxqbB1d474RVP6iWuFH61sDhkYm9CqGIrTf2rvb1/jN0/520PKGfIvAafXF5jUarUooM6Wc0pn9go7CH3pB+zIUjh7mPwI0ADC0zAFUDDWwTQL8h7kaQsWAuFuGml/br3JO9dDTt41o9BRKgXQFGh5mCQFhx2ACGA/6XQKFfC52qxUQrxFf3aW7s539pCIt9TspG1AWa5AG4eC7XfWvTMoKRJ4Xg70fVz23f9HRZdtrwlV65mUSyqsRUA3fL3WnRFQNhVur8Muv/ORFoeBYOKi5Ogy3l3gaFuf+QNn2iHlKOoetlRujo8l9YgBvMAtBbtfP2A7oPTEND/Xn+iVXRd5VpEzCF7571eVurOh+ye0jfY+D61qHJRKRC7nreHpvjuxy1/T0tLPdzM0nc9ZvnzCKnkvCeNg8+dVNlyRlW3WBb0pIOL//+j66+8ggsadHOzjlk4wvpIKo2ccY3MxtSn0n3AEkc/YDlLkIhtZHXc9DCfW1k+aoasDc0tezOgu7Ot7Znxor3Qqq5dee0N1rJjJzt27JirNLTNc6ffV/k57S58rzjfXBpMytQSFeG2gypG/dgqUFY1LOUVlUSubPn0F2G4rtQ0OcnQNME6URfh6TfYL56fs6p0zxJ0qYgS7qxgJ6rWt0hANw/QzcpMwvnQ5eJy0/AeAd5TX9epPKN/RFpjqhwIS85OtJnH11lL7POKDAUgBzNiO4mtN/TA1QDRFVSVBQEogW+Iql7JpqAZCsOXFmaSLHgkYATgumpRPgx6nObT4EZyAb+rBrSz6pP+bt+FLbYjEB4zj62wMoNRNgxo6gYwCqiC1dgxgxI3Msxw/7IPadD5fHgB0SAGEURnqCnWeMy7NjFqk62xCPtq5xSrMBivhf6SswGoeDK4qln8MhNkARjsOJBVuoOoE1XrUj64h3hsNQiftIugWS4eh3IDc54QNexctDqPOWrUPWRXd3/cmi742oaf+JG4eRY61znzdhNuIMCxVqfQVr/yZ7f5yQN0vwV00ZjHlBPo3g/o+ivdihZdCYrhN0D336EXVHjkygTeh5nuepee2C3K3vXv+s+6vl2KNF9xN4C+xvuR3FAclfS3ZwW6eXYobJc9+/x7VqpkHWtSp7T9MI4U7+PPoLuncNpJhYsKKY8/Zx7mAQDnzm1tGUj50iY2tuxJ97PjrWVxU5+1lCPL/wTd/8QRyMuJsNgd4y1q+nNsMR40G9fAcqAZktlqZCMjsXXwQBvoeK6jwl2H49iaZpa9roHZ1sctfDFZae1r2dVXXWkNHm5pa9et87GyP29qeBecRzfkJrElZDTW3SR8XTViqpIK+KwprlTgK1nNKFb+FGiGTGVdOfqBB+VqPp6JuVyMubrZdNOddnP9yzE6h6CbWLGyJd15j0Xe39CifaCbnUPWGIuIixHTguOjUU5/XQJfB7paeDgOWclUalT6KekptvDQBus0v4ddM5QtNjppTVtdghb1eqawrkb7ehlVXxGUBSFUkoGSeSGXconCUwEtRns9XwOvIeUevqEL5znrbCQB5wGSh3Ww8is+sXEYkGdkR9nwTVOs2BgNRwCQanCh6S06hLFerCELo05wja/Bknrx2elq21qZKa8S3b7YjmHz2PfYEis7loq5B+oE8cnyRmB4QvRCMJriIJpsQWPxR9DfpS+WEkEcNQuHaAc18KTgUFUrOqEwIFwUKVsBhh8cUKspOLqZ3Tn6OXthUV8bHbHGDgG4GYregWrKTSNsCKN4t+DpGjtL0M0l9SKi+5e2/6YSFgu9kAi1cEJAW4FF9Z5KFsPfBbpxv0UvcA3KHP1Mv1MLsR7e5sbXz3Clrbdo+B/OjtHt9vjZVAEtP88seV46142c63ygfer1fXql6/2SXNu8a401bdbJ7rjtXnu+XQ3bvZh+zGEGIjbTKNuKNGxrM5rhaPMPPWZZVLo5s1pZBh7IGZObWNYUEoFHkQo+728YXW38T0DOOXnOC7rSzc9LtLSjCyxm7muWOh4aYaI43fr8+UFLn4umbzXAu57Pax+xHDx2M1ZyclZREW98BNu3l+2rV2rZTddebvdVq28TJ05yvK479V5Qk9f48n0W1ZAHB5eP85a2XVrnMwDcJAIT04mGEauVTxMqE84zGZBS1SsaQQ9F4KRr0ounS4R6iGNLnyOA883Z/yqHd5agGwO9EKdGCjTCrz0S7q1syaXutchqD1h0b6/SzSZyPJdxX71rbQfFVfs/fqniVWKyXncM/gZaUHQ3ZXM8doXusU9WDLdKY16xQv2Y/hrYCEvG5gCUHLVonjl+VzSEOFbxoVSMM+FuBYbTJBejooUXFjcsaZZ/vFYTbI4fliaYijJ4TCerggxszt5FAG80RjET7erJNNc0ZIG8KxjtrZ5XgB7C5Jomy1xEPBaOJSa+bAPDF1sUytipB5fYfSNfpfJlkeBng+Z1cWPKIXIQk7cEgK/qVY9L0AdfMrkzci/+Dkcrc5yC+EQUYXjjGuSKRZzRD79HcT+MGAeM588sANcOamt3D33aPts41ranh/J7U13sTjYLVXpcLOY8SdBXqjtdbuYZAdB/LeaSmRHZ42s7eEspi6twjyXQRAtjFxNZATqBhTW2ijjdcwS6XLuuh6EFV9e8ql4Xpcx1woKRTyJzNo9EKIgk/p7J7i5PVa0KCnlf8FnUmDQEHmn308e/gK77Vo4tXbnQqtzXwG6+5ib79K+NLXL982b70dxvQha2CdDd0tTyoAlz9j9u2TuYUJsGzYA+P3PKQ5Y+tbYljGliycu/IQH8/ByM0Lu8YEFXcKicrNzYDRaHgUryRGiESY0sZyzBdBPx0pzVFJK9udlaplh+xI9z1WOWvpxVcWkTy1/D1zY/Z0M/qmvlil9npUvfZ127futSZk8F3VMBSJWuqtOMtDRLxjYwS1pW1/WnEUVkjLhWJS3IdVrbL/9HBmCdApinK0qbL8orVdZ9oifOKBM6S073bEA3luSIpLvYftZobFG9aaSlnWChQJNLieJnQDydxb/eGH6O10+/JLoGm2/H6LaX2RaTEGbTDy61J5d0t5tGaWsPwMrrAK7XVZqKGtcYsHhPnMcKaUJLCgBVqhqe0FYdKVgheTVID6vtu6beBLpu8k0cr4xx2ljtcW/Y1oQddiw/2p5dN5BJsg520XDphcW3UnmiFLgIJcMVw2jMDWtnV1ARv8eYcWJ+vC2K2mAPTH7XCvSiCqZCLrT4JUaAO9tFUAOXknZcyFlPAqz8WTIzpSAXYNBDgx+aptNYs+wngwDnAqgZglzKhBYSXivcb5GBre2eoS/Zuwt7swtYYZGZsW6BdkSUFCAp7IeSmfeDP/f6BN5uya9s+a3qU0fcgW7Prnbo9tIWdw/qBLj60HsrWeQ991kSf46rWh1eV6D7+9ULcp/Tbk7NMkeD6KGmMa9dPQrJ3ZJTUiyGsM8UUW9aPHiIfsuEtsqi95HNQq07xVcv/8ui7r8H9I1MuO5J0yZYmdIV7cYrL7EBnzez1M3PQgcSSrAVS0eKpcwtyMM2AbZ72hDTA/hOfsiyhjZxoJsypZ7FjSeoYONQru+IPxtppy10v/uvOrkCi7z0Axa/+nNLmgyNMJkG2vhGgC5aXGQkuUv52koAdpVA91HLWsaWZHFLy13elJPY3ub0bWgPVitlJW+rYC+99IqdYPxQH7oQTgcfVb/K4UoFRNOpVHO5oByhpX2VBO756Vx48RQCHnC7MlBJAICy80lVZYtEKE8qB1UE6gw7rtgD31+kGs5hpRtdkWZbuYoWUaeJnejdw4Eu9Ti/1wPd0yuRUxecn16b91pz2TZmEPaYyOuP4zVm6BjoOTgGW5IPWl/UDW3W9LZyNLNuAPAKyrOBnLXgQVANcJ8FUBAES5IlJYCmvTDCkZ+CpFkaCy5KPE9hAS/NKNELReB+Cw4HnEmPkGqgACO5nZZ3t73QSxuTD9gTc76yiwZ6sjHxsgV4nkuHwAX3bmvX9Glnjyz8zrZyE544ccTazPmMf4+ZDc9baNELDuAvRllww8iOdimccLCGOkR5CPTVzHO0h0BfvK6P5+V3OIMcNeponAX0a2k34KPwwNxP7INN42w2TcZjiWFajbzD6BzcfBWidgiqFD0YJqWDZAs00GcHusqPiLfI3t/aoWJlaJxWtFiA9ug9nFeBLlVv/P1Ixs4R6GZxfWsy8eRSrMsdwM0EbGX9mcF7SuM+yIQuEU/tOF7f42c3kOLjfbvH06+rU0E3OibSunf/zkoVL2133nyJTenbyrK2MIG2CV53GyY3G7mHtwp0AVwUSZnrmlvuJFQLgG765ActYXJ9i2VHlLFnFrdf6p+g+7tR9rQn0MkVj5qXH2lJW75nSKI5oNvIcic+CL3Q2FKnIzVZzFZkGQT8CjjdVVAMKBpyFj7O15lMo8G2AXB+7pHqVvwvd1vz5i1s85bNPwNc10TzjQXrz8lUu6pYPUzlMsMNKZt0WaXTHsgOtxlha2zYtpk2dsM0m7h1ji08vNr2pR9ne+W7dMWHoXBQUy1X3WufKuCXK169ubORjJ1dI+1E5YoWdU9lC63f1EL79oBTDOcXaLHQjaxqxocCv3CiToKuLmMBCGVuHrE+SQB2BMAdTRZZKv7GOVQ3oiBSAJsdCcds9kGOx5Z59t6SYdZi4sdWctDzVrAXVWFvhhxogglwZWZThOpVht6FSIpQVamBC02vBWv6DK3s5VStF1N1BkyEpoBvDcTf4dIxT9unOyczCBFnMw6usoojXybi51G7eN5zTkkQMri1Xfbto/bgyHdsetQWO5Sfal8sHGVXY1oeAPURgudCCGnDQfDMl9LUu3YcuWxMvDk7R/HNmlgD9J3HArK0gEEsDrjYSYkQOLCVFcaIpwSmKjXnfcgC0Mu6b51hy8K3WURWnOsBnASXkxyo7/hKAEK1qPOfQ0WYkaPUYk+m+NsPoZkHulF9utmREuUsrrI43PvsCKqFE8jFkqpWs4TqRFY5euH3V7qShmla0ckbJR1TaCkeyymYxCdTTCgaVA+5u21OPmwT96+0/pvm2KDN823y7pW29vhOi0yO4t8pq+6Xd1Gngu7evXvt+edetLvuuNMaVrnVlrMQ51Mc5a6mSNpI7JYq3G1N+dzOMjZDF66CUgR084Y9aCkTGlos4/9xs15Cx/ujO9g//43nGoH+7893wdILgj7VlLoIk7f1sYQJAOykhpY7pYklIR9Lnko3cyEn5AeUC8setfyV+sxquaC9ZS/AEGddHdu/4GH757PNrNh1Fax6jRq2ZMkPrmGmD7elBmDF86qrrzOYrmrX3UT8BblPPlurZMIRN6QetG/2zcTA5AsrMeZ5+wvmK6WYhqo99W3rzA35/d65tixmL1vNBBcT7rZoAm2ff++pU3DuxvPftqfSC/K6PV0y9sNUC0UyFleeG+xUyZgkRI7fRUZUUYMRVe34veUt/K6yFla9oYV+/60PdFWJyzDbv3389QvJX8HoBsz2V+Ycigw4vmSaavHwvInckHn+7vUpuvRYAG9l1B7rvmGGPTWrhz0w5QOrPet9qzT3H3YtaQ0XyZGMoQlnQoNrXMBAmlsMKASwVVSDqxBqgcunPmNFNNU2qBkSLRpow9pauVGv2KTw9RbJ7qLHunFWDIrhGhIgQlSRDmlqt4541gbsmGsxXCljjq+3O8f+zXk5hKBOUIMsYFRL/oyhjkaURXPg/BUwAp6Xr2usWDrfQKrqSwa0ttvIZauKL2+rGR8yRNHV3lnWz4ZtnWVLTmy2Q7mRFAAez++khoBTDudYBW0qf86Qp4UPc8WbZzrdNrSUVDBQUgrT9APuqQMGPwNhXZOuJZVgid27Wuj1JSyuTDn424p2qPw9Fi7QrVbN4mvW9DhddjUajkjQcETJU4cj2PL7GmknFwb33D8Hfb0O3WMC3Wxp1tXL4DwrO0/smVzojiUn2qqIg/b1gdnWGlqpwujX7S9DuvB4xu4c8Kw9PO5967dzNvl00f8ypnB6z0CvZe3addawXiMrXbykdX7sfts6Bxexncg+V1IkrUC1QKWbvR3Q3dLZUjc8bmnLkIlS4eYyiZowtr5FT6pn8XNfZ0R4i3cP/99x8T/6Ly9o0NUqyybXMg6PsXjkOelTGlretAfxXmhg6VS6mQuYUPkBMF7enBOHvSOgm7uArcm8epbzY02LWNHaerzzuJX6y11WvpySgUfD63rR3gLCbC6wLG4OVSSSyPh1iZZMhRgvHjfborJjrc+OmVZp7F8tRJpVpRrMlNSIm3jIwy4E8cYhneyhGR/b55sn2cLYbXY4P+ZkNaTK0DXU3BAGD35nnl/ny7YzC4pCyhsl9WqYwagqxWrogopfPMkO1alikeXuYTACnS7yoZh770OzyVbz3vstqVI1N6UUUaGiHa9FUjImIqGvvWzHp43ibtKsmTSUevgWAWmBVcy6xeyUh29ARNW9Fos0Ah81oeY4CaVY8gKz+YdKnBD0OLkQCg0BTDo/lyqtMc8o/lLV8XFkT7tTjtqc0HX28tZh1nZtT2u+7CurNvMdKz3uBbsVLvbqwdg/DsRmcaCy2VrSlGsNT6skBoBY7mCqjPs8Zh1X9bIw1AwxKaHWadHXVmQQ4I0uOATQ7PxjLwvNi7MD8cfs4cmfIklj2ozzUpAUioCRojUAWTf4QLMPML8INcIVgPYdE1+yqvC+tae+b63mfGmvLu3n0ilmHV5lO5MOWCzPCWvpxbu78XEdMS/tQaPTbqxXgMX/JbMdF9+przlOn2Mijj9b/841JkQ3eNeXFyDvcah6uN6AHnoy36rHfstCpw21o61bWfpjzS2uWnU7DPAeA3QTK1e3pPtrcw1Ut0Qq3YRKcL73ALrFAd32eBSsW8pZ4LU4zTe/T5WzNOgqKlRIOF2t9/BkYarIWUTQr+cpScT3EZmfYvOOb7Wvlk+0tpO/sauGsCsgBUQDLQEabBEV07uxBXd72OpO/6cNiFxBEjPXro7LKSqZU3eR+t6cuQutRMkKVq7k7fbpqw3t2NIu0Aro7ZcCujiJ5RO1nr2V+3lDaxrhJEMsedjyp0Ejjm6AYonFhkZ68tJPLTfuoHe4zlPUvWBBVwdUHtv58IiWjfHNtvfhcx6w/KlIwqY1svxZdDOpZFOX1rHMleh3V2GSsZRMtbkoHBaQo7aivmWsfc4mdSWjqvRN8LqV7I2X37bQ48fcxZFFVzYtDb7KNY00YZOptpO7cfIYdrAELiJuluPJ4fb+sqF2XU/PPEXpB5fSMCrieEBu7nEa/STba3BTDFQYPV30rr1xbJytSdyHc1csIZDS1/g+NCmUzEWeLN4UzS8Aq616mkAsiUYFtoWuLcHWPk/Nq3njbG+Dqna0VBmLoqqNrVbDTpSnWcbkWXb5apZTubZFlr3HDt9zj8W9/Zbtmj/KRm8cbeP3z7FDeM8mUoG6TZj0lTItl7uYPBdkdqOmoZgEMSJuWwl1wPHQAEguo6v5VLb5AgtJijg+uSwOWfmAsWu9iKP0BkpkV+jvvP/0Rr0/6d8qvTcVEI/PSrEDSZH2Q9huG7R9ib2zZLQ9Mek7azjsQ7uDXcNlgGNh6XrJFAsYAWBORX9Lg60C1ezE7VN4tnSbEbvHrnEpEe2s4cxPbP2xTby/VOu+f7oVFKVB9E/AOIzYRzeh0kVixmjyVSM6WfHhz9Oc+7s9uaCXvbtmrI3a/6Ntjj5mO+LC7GBKjEVlplgqx0cTWad+qLHqonX8D7929SeM9FWwHiCn8XNJAl2Oi9heJf3mJ7OYot/OZIHN0OLkPnuj2ad+iNVK4ppbH73HeoVOs9H4EEfP62spLz1ph2reb/uodpPK1rSce+pbcpWalsHuJkkjwqXL2rFb77KIdnCda5ZwfhA4+gA3S9RGGo09mmJ56Mc9XbmuLfX8JPnSAJAMeRwBZdHZSbYiaZ/9Y8doKz/+ZXh0JglxdwuADw/AnyIYLjxwupQmNFFHQh+RzFtiwJP2T9zpjmbEuLejCj89netHx8A3Berdb+n2Xa+hdvE1pez+u2+0iZ9j0bisoxnj/Lk/4Lmwtp3jdXPXUUwtvc+ylyD/XPysZcxCPjblHsudXMESGMTJIloqjx2lJ8M7/Yo7P/5+4YKuTqADXUArd4cl7f7KYmdAsk9HEjYD8J3DaDCgm/5DfRpoDS17GSGVP6DVnQu1MP9+Vk9s4FZ3sYW9H7XH6txpd95R0Zo//Jjt2uUZH+uiUKWbzJY5mQtCFacgz5EPIkBpiKk5kMo45/TwdfbIAlb8wUxbMSFVFP1pMA0f5y3AFjkQSZEMT4IH0nT5/kHE/q2t5ti37I2Vg2zqibV2FPlTjppuel4NufHHJORpsRnxlpCT7FW6lE0OgAG1LL6gkePMudMssmEdO1H6braU91kMnetIpGGxVO0Z5ataYgU0nGg3U5o3tUj4zLeWdLWruj5oNw/sYK0WfWOfhi6wH3IAlsRwS0nFkYnX4CakNMjB7xBvKwmQpopUtaYAMoliV1TN8d4zqODSsILMBCyAFXdjeuN5AC/A4W8O6er/mSzOfzNoiklbbd6wIEbHNoVniQLgDhE8uiUlylYnhdqUpM1sYSdZ5zlfWJVBz9pV8LJBDFOoAXc5aoHOa7+37XmhdgLgfmnVKCs98DX7btM05EoZtjp+j9We/77XsMOn4eLvm9rt8Mp1prxlz1AlfwEvPAbzmRUJe+xQepxFY4IeixIllveQ6EHUz3SmDrB8k1rZ7IBUsUrLKlDVQ4uYn4pxb9Mrgp3kKoVdVALqlyT1BrQ0ucKBRR0gSiSLLpn3nJlGFrObivQOkrww9uTE2eKkg/b+xkn2wMLP7dZJXawEDmtfEvVzYsb3trVZAztQpoKllq2OH0MNS6ld39KrMpUGjx9RrpwdLV7Wop7qYlkbV2hWzPMZkVZcQzyc2yzQP5UFN43j7tz2XIcPYgH6LIvjEU9TakX8bnuPFI5q4960y3tSSPRoxOImHwyq2xEALbsEFyo6VRpspg8pPq6mgfr4xI9sOQuFpGfu1nE7SI/DFuiKatHH0SOH7dU337er2XU2rnabLWdgJYedqS2lJ7O0FQokxn9XA7CrCJ9cWtmyFj1sWQswMJ/NOPB0QHfKvZaE/DB73zyq8+Q/Qfc/sb74d2YOdHP24K3b2xLga3OocG1WY0CXKOZFzVArqKGGpGTRY5Y5nybaXL4/t6bZgjqoGDraFrasf2tXlQmYMlaBbfjyZUtOvlx5KEgSk5pORejmy73rUf/nfBcU9c3lFMY8/OTojfbWmuFWfpySD+AFNcFEZLm4QQnoC0uSxCTWxVS7AV/VtUCiWi4b1MHuHfGqvcb2dXbYegvNj+MmV5WDvpEbOZMmXTa/G7dFmrGIhdAD63LSVl4faT/MtbB6dSyuNJUsNEKM6AWmk5IqVrMkADeUMdET8Hz26vM2ctF3dvtChgEU+MjCEDysvV2Jh23p+e9Z+7ldbdimiWz5MRAC1DVLL65XhiwgAbEoqWRUZqJwNYvmoQamYEFaZHWws918vm8b7Dr1Gv74V0XGz4HXm/RLRuecTAWPi6/XtPmFiyWLijwhPdxC2TauObHVvj8yzx5a38MulTTt6yZkrHW0L3dMczC1LvqgfTixn63evwH2M8X+uXqUFfiec4Dxze3w7Z/8OByaAJCN2mr7U8MsOieBY875lfm5uuxMUKnRJSrEV7N71pc67b7GqhaKLI6H4zp/AXR/Bry6VhzwaiiGn+eYZmtwht8lsE3Rws3xzhK3qxJTi69IM7bw65P3W9/9863jku+t8qS37Ip5L2EVSVWpoY+e9bnWnrRFW0bbzhc6WRSLbEKZe+1A6dKO441Fu5tUk+ugOgsvgxLRzzyHlGq526/puHtTkgAueXIZUiDwO9N4p6mc3TR+tzTnEQxiTApfYy+yA7h7yAt4U8glTdQMOwbRM+K+RaeJ/5aEDp21M6vvw8I+4Tn7686xmN/vo3BBqQu4+/sk/l6J3+tEp3zx4kXWuEkLK1GitD3VrLztRRudR+M7bxFNtOU00ADe5IWNMCzHsGpFNahDpGJzsWydCzjPrGIZU8lFm/cyVq4rAHbuGS1b52mpe0FXup4VgCrEY5ZxfLwlLX8VvhZ5yVzSQ6los39gemUx1e/8ZpY5hxHCWZDxszmJs+rwqMuZbmNRTE/1e6e+lS51m9162002csTwk6uvNKw5MvWWBlEz6HL2F7Zo1hyeK5OLKSMrlRs0C0BKZcseZj32z7KSkPkhAzBiYVAghC2xE+rLaQs50sVUBEUVVOg0qOJ9H7MrkDdVYv7/+fWDbUL0etufFwXtAGeczcXKtl4dwzwohyyqr0zdnD5givhxvu1sXMcSy1SkqgV0AdxYge59VDk00w6ULWfHalY3e+dVgOhdKzof39k5NJowDS9ESkLAYG4gTMQvG9rGyo58ypqQ2PD21tGMq660bXnhvAK3lXA8jjrXwmApnjI1Iu22qL5CTufhJ2qT4+OrkM/QkVdliP7D/R6gHrBX5LhsJXnIB0Ij01J7qPsN1eJBPdtcgOEHVCFdj660J5b0sfI9n7enhn9mByNCkbDhhBZ+hKoywbZBVTw57nOrMOQVe2H9UJtyZKWFZ0Q6quinSHM9Jb8XukRBnO53+mJjdJj9Vat/LfBzkqr0T61w/ZXuzyteTSrCY3tXqY/D5bNEI0juBO6nqhPjBbRxe23Y7vn2+vK+1mDqu1ZiZGeM4xmlxhnNhWoyhFEQb4EABkGuZiEZvnKwhb/1pqXfWwf52L22975ytg+6KVaNter3MzxR2Y6hdDjetoMlrVrAEYQk47yk8V6zaAbnJkMtQC+IXtKHFvWNeUdsxNHFaKAHWHmlHg+lgtXvn8Q1K/qA1xCMPK+o3OBk8sOfg9jZFeQ1XYLM694Jr9nH3Adb4e5dHaudEzs1d8x8JlIZp/ic6Ef69+9vxe8oaZXLlbLPXqhjUVyrhsQzj2a4LSf9ZVELS5hTH2pBoFvL0uczgTYbymEeqqTZRK7PaGQpKz62vKjtnBc4c9+19wtr+P/3L12woKsj593nAoYY8pOW0tH8xDIWQ7xLtbCAppp0uj9gBzeXnLSZTLMwvZI3A9CdVp8H3O9cTtjCjjbnu4esauVb7ZZbr7V333nXQkM9vW421IG7Q7gzclLkKKabxNseyQQkG0BOS0tku5+k/aOrZsKpFQdFrrRmMz6y63vSeac6CFZUt5o/8JIhiOuL4KZVGHeqgtKDztAorAC4hRUGgCtPeNXeWNXXxnLR70zczbQP/JS/CwPo4srjxiwFBoeXz7S1D9a0xNL3WvI9qBgAWtEMCfdR4bC9PIR4ft/90AvPtbexM76xktOpwvs1dtHiN0960S6f2AVxP9HmI6hOhjSkCm5sV03vYnfN+as1Xf4VAwWTbHrEZjuKycrJD9dh85pvbjpJpj++6TS9KH0rBeBKB6RdT/w3gNcpIVyVp4pRnr06xjyfttd66Dl47jRN+QFbWWrgsbvQtlR8syad9mXG27StK23c8jm25fg+i9Q22V0XZtvJvhv142ybfmidHfYZWqueTmPH4CateOizFpF0VXtSq7i353tvWtVdBf+v5KAfjH9qfnn0gh+I3WcebvhBVxErVhYAl0tl6cZodawcyGXZgZRIm35gjX3DaPMT876xUiOes0J9Abk+jTkvKDkw4ikM0BVlNFkR7vKb0GJdftiLtn75FAt/oosl3nmfpdSrZpGNUC7cU9XSymNvCKcbXbqMHb35Tgt7vL2lMu2Vk5fk4ulTxaf6mnhqCOehADlA2sbI/T/YU2t7WemZr6HoEG1ANSuwnU+zjEDXgKk0HQHZgthpXsRQSJHRvM6JXD/DWtgdo56xF5b1tmmRG/CYSHHdCi0quezSXGNVdMxpLn66rtS8/vs//mlXXHqxNa5S3MZ90dLi5sPnLmlOYcQwE/dwxsIWlja/MUZWDECtrGupFFZZMxmamI92dy763DmtGKToDyUS6vhwaerPV1L3ggZd3VqOS6SZlp+0yzJ39be0pRiW/wDoLqxv+VItLMGJaP4jlj6rmSVOQUaGukFDFJKa2Ayq4kU4jmGY8Xjzclbqjuvs4cYP2eofNzmMSWfrme/KTDmI8ZsAgEx3sXqjBFIeZKBZzOGiccbf8GACihQ6tYuY/X6RKqz0+FcBNdkAUh0wlx+s6SzFcMuZi3HYIGJfAmfzNQHvQORS3RvZ5XSCK9NBbw/wfXlotq1IDadi8pGD4sBiuV25kE/MmWzbG9S0uLJIgzQGDL2gySTJxNKq0URjJHTXPXfboQfr2KEZA+yN5V2tIJWttoBX4Y1w2cxnSULQDcxWcSxNwBmoBXSDKQsMXWoRJFj3UP2+tG6YjUcLuyP6kEVhvZcFaHmoIe5X1aHAUpUMagW+lCiFg753hkrX43w1Dq2HmnIoRXhoq53he6QDiwncRkmiXbSVR7qUo+osXYL7n9aCHG7mBEZs43htCXxZwBuTHGvxKfqbTiH8YQbcvAx+nFXhSbrVUxZoZBWEEGWS4xYU8Z56CDBEn/iGWBwF8hNvexJ0dSX6QFdcr6ax9NAOgReuX+B2Lfn8Xdv4g1BJs2N3WPe986zLyv5WYfLbdtPwLla0L9VsX5p+gJhTwMxQdclo8YSH7WLOSyFJ2/B0uJKR5C9XDbL48aMstMZDFn7LXdAJVSyxXg1Lq1DdcqEbMuDzkzHFibzjbovtCP+5dinHF78NySB13AV4QKOUJKP2LLCnZ39lpQZiLs+wh9Mny/BnnDe+LSMgmc7LhyKQayRoOpN5k/neSK5ZVCAlp71i/9w+Fuc2DYV4l4coJznTqap2TmQ+5z7v3vHkdfrYv3+/dezU2a6+pLA92aikrSHKKJYiKRdq0JYyWbqAneoCLFoXt7D8FQQVwOumzYM2nIEiSQXVXKYsFz9FAO0MFjQtYxLQ/Am6P90d5+xPumS4gdQx1gHOiLCswxMtZeVzrIZo9xbXQ5tL13MZbmOLoBbgcmMn17U0BijyJzRBVM2k2kS+T1x76NTH7aM3GlolrOTKwymNGj7ZpSVkuNs9nutHlRe/ghs+lUorW2J28XyqelE5qAL2mg+cbsnJ+FoGmto90ARf752NdeA7Vlh8mPK+mGIKIolWsppA+cwi/peJSgGGBApAPcjW0E1AqUkx6AG7nKiZVmsH2bDjq21L6lG4vkQ3nEDnw5IZmTxYq7pFwUWfwNIv4j5AV9pcKp3MKrUtuWotO0AjZfs95SzqvbdtNVrWtpu+YhCB14HLvgxnFO5Y0KXs4sSlr/dtgrSKCbA5ROLIeBtfg5A+rewODMRbzvjU3ls7wqYcW2UbUg7acY6PFB3CPg2BJqNESOS4yXvCf9GfSfTvgFsPGXkrLojpvhSohAR2GbEsXtEcR5nE6CZWQy9fYKvKWu5Vrpn5EwDqHGkHkgKwihPP0titxrW5uQXIEdBBWVocpdbQOdNDuq6TFa3Q2QMM95DyQkMM0B2qrjX6LZ7fjXCf1jDzpF6yM4Qq4ecyOBYZvA63E+B3oI61OABhO2qXMRHr7PXto63GvA9QT+BBQRS8Z/wD7eRzXJMjm7OF1GIsNcDk5ri0KUq+FZ9bWbv1X9nezdPsSJcuFoZSJZrdTkJFJGKMBCeVqYx6hWuACbVkvnb8zrvt+JOdLX7DEpfsLFCKpHm7hWm+UceW2VPLe9rtw9j19GRB7s/D+SFjuYllomKGChEiWgSVwkVcowVl8MP4dEF5ZkhBQpO47JTX7evQ+XgTxzjNsduGaB6ChSYTsE1Vf0ILEcfwVB2832Bp9uzZVq9BYyt1y9X2UYd77Oj05y1hRhNURlCASzCvmtvU0uc0hypEa78Cr4UVjSxrPsblM8g9pJhKndPEIle+gQpyHe/Mm7DUYMefnO45A1v/E+lmgw10Xge6SVItM3yuJax+ge0Hsew/EM2zClBdDugufYSmGuYZUxCPT6hjWWNppjGnn4VtXPZETM/nPG6jurWz2nf/xUrhyP/JB93s2Al5E2iLFOtaPEIWdevT6WznqqnmoxnUTPEGGnxdfV9l5DwY+C8aWJrKTdZs2odW5GvkSlzUIVS2QZh1y0krEKDVaOzl6EMvgoZwXgSqcOYoUkY+rgj4Bzxhtw1+1pqt+tJ6nFhgW9Ik9ycNeclkO1TvfjrUFewQ0qDj6DU1e59ybzXLptrJroR2sXxlO1j2bqaWalro5x/afDjbJxd/YDcNgs9FxiZZW1EmwC6HctCNpZhzOXRpTFYmMM6YHMMa+c0GEz1+8dDHrMKk1631iu72+eGZNpcdxn7CIGPJUEulyhTgZDpg8iqNk6J/V914Fc7Jh5ptohG0c5DaQWPRburKqUldom8a/Fyuiw/iZ52OmZ9zPgD8E8T6ak6JN03RcwmbUV8kRcdZpjhaX8WlkyMjdrkgyIDI6ZwF4DKilyRKuwdVXY420RN7DT09BLDa2eh9ZYvbl2Zbv+tfQNfXaNN7d41Fz/w+EQpqV3qEzWUq7vOtU6z53M/ttmFPMxpNJYs22MkKp+HlMEkaVz6zGyqED29hDWwoyFK+E/CmzsuC83M5+uUn5vzD5i/43va/+7wdrc3CWqKUJVShuVStFgsuKSrosxPuvtfCy5W2o2XutP2lytrRF56zsO1L7SAa4/VMC/aEc22/5GsrORwvYHhYGcsHzMKdbc4zLjxU4aMBhHUWZvz6UsI/CzOdp5QOxQ3JN+N6qKnbSW1puPAjG3l0ie3OCGWxQ+uhRqQoYoqCNBbILFFzAkJV/hxn52Gi9c5336Sh5vjyy6/srrIVrFalUjb4LVzCFhC3Pp8Kdy79iIWoFeY0taTpD9OXQaO7FF+VpQ34/sNmM9HuMu6fPPshO7GWIMq0fe6caR/m3CT/bKSda9TVhU9330Wd6Lm5SQkyjF/3KrKSh/DTrWP5eC7YCkCXMeD0JQ9Y+BQs8MZBwo+B16WyyICPSh2FxGZea1uAr+pDlW618rfcaV2efMPWbhTFoLoAIbykVOoFOPG/tmU+4PBpUL1Kz5uQk1tqirbJ0n0hNYPw5e+JtiRhmz27YQB+r/BiA5t6SbYTMXjBe9aNvMrGUIkEMsseJ8NsJR08ZpdNVJIsY7HIzEJGtbArkefUmvyZ9Tq63A4fWWhZn71ssbVq2R64u8NweJq9T7+nmuWWrmr55QXAsvqrYum3V+P7dW37J2/a3vVT7OvF3fEm4MZXPtn0J3HGwrxFGlhZKfJQwGRRbvrCMoBxnrK8JnYGAROhIthyFuJmvHZoR6s5+i372/z+NnX3CjucFO6kdT/78FWNv1bxetvcU7pwTrLkewgYNbmXopsZFYWPA/ZlXTiAlEoijeo4BrMULUSu2YmOOl8Tg5K7+YBXn/XKnOsgD9E16aIwdK50fp2uWNNhqtlVl3o/L34wU1UzYOs8h13J/TM8P/l2veL4p2pXQD187zJrMvdLqzThbbsaA/UQefcyVixj9QIK44SrLQQ3eglN1mC5qo1mCo4Io0Bt3xlTDpmEDHEoOyC8K26mGv1i53jb/eNk2/1MO1QK5S2lSiWLqHi3HS5f1tFLSdWQEMLrHyxR0nbfdQcTi1AOj9H57/2N7dy/hAmxudZhxBf2F/TJhVngg+Rn7OwxkXzJ/U2jz+KMMfwJUMQSryV4Aq9pCud/lq4NqLKezeyu3p3sHz8OsnUpey1VvsxaDJNZmGJRdkgVwcFIcTpszhsKFflQZ7IDdFN44tCxttTiFRZGtNKzz9oNN91mLRpUttlfUbkuookGn5uLKiF/Th3LnvMwsVy4h01lzH8RI79LAWI4Xpv1qBuGSpzTzCI3f8GOJNRRRSq03ZTln6B7rkFX1QpbubxkbjYpWCEBuOlTtw229JXEePxIs2y9EoBJlcAgI3NZM0uaWtfSxxPPPr6p5YzmRA5uYInD0evO7mB7R+MM9fh9dh8qhkr4k44YMUxlEy8aSz5JtaQr5OHMm13JptLNe7ibzcG+Kiq22YjOHe8rxQMruZpsunl3ZEVbrw1zrEm/t6guVGVyQStfTBc9E1eBcuLCtFuxNgWpKIvQDS4ky0FpINnmB3BDBpALFoBD1i10tR/ErLvbxt6294dhtqvnR7b96XZ2uEZdiy9Z0XKK3WM5DEZEV7rbDt5f2iIrYWB+R2k7Vr0ecfUDLBJ64LvjC63hnE8xheH3UtXIljAAkFdIZAFeR2GoDm1zld7rAhg1beTcwngdkgrJXxb52dWoH+4a9pQ1mPEP++v2EdY/eaVtz48AvFTrq7nE1jwT7hsVgtO5cpwEam5Cy02qeT/pVja/csFFHnnH25mrywPDwbMeHpPqK50dzaPtq5piDmadbE2V8SmVto/j07dUBQlEUzlPatJJf62HwFzNNS2YuSyY0uDq67JO0WKayHlMkzuYozZ4EkdVSD3jWjdQP8mc4+M2GvXHXzcMtWZzPrHiNCzVuAwexnEdIK6cnQvntaj8I1hwL+NxMcc1RBWvjj9NqsCpvmPNsS0y+AkrPu4Ve2hZNxtyfCMURZJFDelrG4qVsOTb7zSDTkqqUsWB7tGK5Szs7gq2//aythM+/+ArT1v4pJ62cfVI67a0hz047W922/Cn7eLBAlbOpUah5SuB5CtIHsHseArxdZkPqfINoTApNIvdF5W4e21I1Qr1e9xqE23Ud9ssO5aqhrPXFPROqvoeGoH2KCeXLuEWRp+O2XXVWORoPGeIpuOcTJw+E6lYYyt2+832+mMVLRyKK53eQsZ06IWp9dDd05uZSS9mBjSDTKywbE3CTyUD2sEWQzPMa2yJS16w9BMLwQLpUrRx4jqj6Xq+fly4jTS3nxcQJtJkIVWVv+Yy6ZJN/Er66ucsew0DEhvhbbe34wEIr8QWbgYnDxcym0AlPOIBSxhY1xJG0A0lEDFh8ks24cNHrWb5m+za66+xD97/wJJjIrigPAVpghyXtK0UaPgeP9Od+s6wqjFtqdwIp64xbkyZVevCFChHULXN2r3e2q78hihzwGwAlAOVZCAGLMGKKtfFLu4M6kF/d2myAKC2+dr2yXlLuWABvR5wkrMSi96yLss+t57cVMtmMRLb+3NLZCsZU7e+hZYpY8dKl7Swe++yffcUt6i7y1s6frppX3YFNKJRWqTZqqhd9v3aSdZo1odWWGO2Q1XJqkOtvDAqLvHLLv8LF7BRZIeRyBAsM3Kqcm2FnR+uOtz9eD2kJFyPdrTK4nfs8R972Adsp6fFbYX7hYf2g6RGiQFWP3ebkswNiBY6T+oPLWgAbAYNrxQmpcSLanfh1rbTqYlTqYuTC6APZH2b/1+qrk9WqaINpEBR9exbBAQSnjhDFIHPulOVk3hqQCJFQzKODtEPqZoSIGcw3BJlP0Rssa6bJ9hjsz+10iPxk5AeWwukFid2LTJkF19fEKvIggBcAbboBbCqLEywZxFc0YpSaRakcRWs46nzPaiVXdS7jTWc/L59u2uGrUjZ765xyGo78XU321viLsu/m8mssnD5JIIcKomvRknsHutRSLz9V4sa+q39uHigfbysqzWc+4ZdrwVTIKsFVIMlVNYFqKIvwi+4IBryQMx+nOQL7+EiOK/Jx1ia4IIL8CtWYxXv4Rup1Fsv7GrjGQaK8lyAwVCZHOm462++//xVpq84cXSCD5fFAeWiP88FFFMB6H9+8hn6+DJWpUIJ6/FSbcucikphEhQCplXZNL7zNF2KHMxm04eB182hcZbESH8GvK4trW3Zi/jZte8TMLDDKUWcCRYLvJMZnqcfFzboMjGl0VhNaTl5CjdF3vGl+Gz+jZHHpgRRAq5b0Pptxa1oLQLreQ9ZJm5EueM4oaMaW8owZrVHNLasCVg/Tn/Gtg9/0VrWLGFXXXW5Pd7uKVuHAYcnQEUsryaK9Jy/Arr+rYy/4j15vgUyPg+HNFc5GYRFrq2M2WFvrBlkt4wl0FH5XNwUhXXzwdsVYJsZNJMKU/ExVB8FZnT2qkxldgmY5e3KzwVzo4T0b2GFGLcsTbJCh/n/tD4re9rKhX3s0KBPLeKNLhbR+AELo+LdUqyY7aFJGFWpkSW897nlhx9200m6CVKRXS0I22hdeD2lJr+BxSGNPiptTXA5+gHXrWBZIDLccak0owqXVHUuOkTeBaJGkMDJKewSvA8u70XWGAqMIqOfscpzP7DXNoywMQeW28bYAxYN/5sL/6uNez60QC4eFhq+yGO7qfBOjcCmcJyTkMZpeMA1RBzo/rb87Gy/rwksv9+x66BrW3wKXaDzpjMuIHZfBxhkXC96Q9wzr8jJvMJY6hdE7rCBhxhZ3jrWHljwmd00Ej5Uxug9aVLC1xZmx1KYgYFA0Tc0LBUZJKOdQPGzOrayhuTv8uq9hMSLgihKnH8BO4eS0960FzaMtFlhWy0GUyW3C9DriYyx8Pc+sW03Fre4G++ysJvL2H74+yPNoRC6PGPRPT+11VS2I9YPsvYL/2HXyDiobw3OEz4gi0g2nv2sBfE7lOasVOOiAn2sNkPwn9B5LcjCXogGquSMwZqolAF935ZWatgL9jbDPysT94rUc8coHQ43lQal7gl9/NY50ORdlnYvTm2kibRc23fkmLXt0MFuveFya1X/XpvxVRtLmdjM0mh0p0+gsqXpnQelkEexlAfo5s1thsQTSvDH5pb9I0XVEjxUUCfl7CDNO3m32zG54ksLoy/d+3zE3QsadJ2Mi5tI0zRu3VW1FL/NcvZ9a2nr21rGhsaWuZnVUaYZm5luWdLCMqYw1YLReSY5ahkjsYFUkjDVrmENGTv9RXunXRWiQm6w0nChvQdjDOPuQjadGV60zak2jKdXvLpLPUmtN5OvZoq/I6OEhUTMnuOp4NK40dMY99ydFmof75lpZUlDKNhf9AGqAWQ5IZLqzADU4PwCATMZZzuAg+8NdDcDHDBb+8BhVJyMg3rm4NADbP9upJJquYg8sZU9bPmc3nag3+cW+o837egrz9ixjh3sWNvOFtOzH94R0R60UGWSysmCkmb7cqJsNKYuLy8ZCIi/DgXCayB9IUBSISrxwnxW9SbrRIH/SeClSlNmWCEWiMJUcUXodsv6MBjwCOhD3HnfR+wW/BMaz/vE/rFxhE1nauhg0mG4WE0qeSinFII0VZNqxPmAz+NIVQCfG8AV2Ipnddys5GHsjNIxFffnlHnTHt4AjGRjOSgPchRNJHUD5xQ/O9uQtN8mhK20LxkffmDGB1Zy1At2+VCOBefCcfEslgFzOE7iQPEfEB8ePEs2kTqHMu9RFBCeBdopoBJxx1Dx7iQRX4SSoQzOdO1X9LchJ9bYPkzXPRUIv54Ly0FbPL7A331tu+pg6tSiDUD7oh35+lP7cWJvm7G4t32+9Bt7cM47dgd+CIH92UUNQ9KloQqmtwJm8mDHFAy4FqI5FywbS3Y2QQBrIWgjKRICNUkJvRRCdJGSnguSnFxj7qfWfd9C2+s8mHkVFBHZmtREKqldwNkseJkoRqRVzpX3tJZc/t24yZOtWrX7rNg1IfZmm5q2A2BPG9fUUimK0sehw52ATwr3ay7UQh4KhtwF3MtodjPXAMB4MGT98AC+KpicMxiVR8iovC3E/JycjjwfEZfXdMGCrvot6WhV3c3hu0ndZQmnlhs63lK2vsSwBCdvEyvmNkTU2+F2f3zcMmc2sRQCLDNGc0JJDk4fzqo6qDZGyLjuk2s1/qPm9mDNsnbZNTfaM6++Z4nJ6nBTlTEXL9B1ldIp1e7pBuTiHLUxFWeYpeaPBgh0IVAxJcfGW3REpKXJyYyvSX52PDPOJuG21WzGZ1YUvsxxbGpaIWMLxrQ72DU1pIfk67qpdVOo+uSmCWKrqGSDkDHofImOcabbisXBIvFKquCGE17mJuxuc3ZOsiVbRtmKpQNt9dwhtnHTPDuO50I0Y565TNS5IQQtWL699wkMQ4ZsXWSPT/va7hr7KuPLVGpKxJ3M75/H9liVEAArPlrNF394oyq5QkjgLpnVxS5n23qpUn5d5LpeP9XdgIetMM278iOYIMMHojd2mJsY7Y1ESqWtoVMLuGk/pXHI/Up0zrkF3XTepwYynPEKCQ6ZTGN5Y7qeGkJGQu58Y0IjE5g0fv4onr2L43eiqZ1pnZZ+Z/dPeAP1B8cdCkD+D1oQg1goA5WUIYc5aWtnKL6HRRKbSZ0nBXO67b04ehbNgtBEIVAMStII6t3cbuv1NKqEbjaV0Ew3xyWglbJCE4ney4MOyrDD6UdtyyoMk0Z/aQeWjbS16yfa0B0TrcvmvlZm0RvsNvi9/alu4Y5VNQex+whSQwzKSs1SqQ+CqLALSHsrDa6PR5Zixu2soNpcht3Qh+26vu2tzcweNi5yC0H1YrdVUVDoJGJiHgctJLtHd9WceVH0pM8URyx0+ohLSLDX3nzTytFDqXvX5Tbo9cYWM+klCqImlkZBlDaGogiL1syJTJYiH8udRx8G45uc5exK10A5bJCKgep+43vINH/kPouF/mFHKibPe1Hn7ceFC7pUAKkSXTv3bX9PS1UBLY/4Hy11z6eWTJhd2maohO2A7s72hFRiYo4JTjLNtFSy1LJHQy0Mp9IdhCtTX0xB+tWyHZjWvNG6ml115eVWrUELW7B0PcAk4IS6kBPXKR64p/rg+sHXzecLPFRVadRREef+CSSfCbQzg06VcN4jI9UvX5dwyF78oZdd+71Gc6la0WcWUBS4hheUkgvH66olJdVqvh0Q080RTGUZPIgbC2ct13F21ZOADlAG8C6Hh70ZUL6JnyuHd21jtpzt1/WwNw6Ot6+PzLV5MvimIRKGC1RYeiz5bUk4YaVbPM3DnXCVvQ7OtabzPrZbmWYroiwxmo6BqpaowAtgMh7M1tklOsj4RKGTqsb5fghfC2HhCBzLe4Hz1ba6AK9NUT2qoIKRzl3BGGuTuV/YJ7tn2FJczxB6eYqEJCrQyARyxNQQ8Z3fc0QvSPPrcg7Ez6vZ5ppunAXAPh2+3aWCaCyWClfucpuZZPuU3cj90/6BuY5SKxSzrsQLDS/wXme2tyKzn7bLSLy4iHMUAv8ZLBc0TWnN5jhwzkS76DyGSBkiPhX9azA7lIvh0C9jRPw+GlxDd6BzzTgBVQbNkoZrRGwMO6N4C008YWuj9tm8iB3W//BS+wz1wjOLPrL6EzpbpWnP2HW4e106WlpvRSTJBIjXxPMGjSOFYxL8LD9XEHP4EJpy8gAJVEAoniDBxBoFTuGcMWEWMIvzh1rCLY4YtRcd2tr+MvlZ++e6MXY4Tulu8N8cplTtDOSZ7BZDn/Wja3aeGXRddcuCpntCH1t37bGGUF+lb73aXn6otK3uSrw6FEsW96R2nhn0XLQbzSTvMHM6AxHctznLyEn7kQGJtYAu2YfJq5625L19OX8HuTdlrq6djG+F+hN0z/2ioxOdgmbWmbM46PI65W5Cjbn8zGPDqHYxOt7C5MqO1pa/6wnONE215Y+QpdTQEkbWtvQRSE+GA7yD61hGP0xCehJlPbqT9X6utlUiO63YnWXsTfjPVC403Zm5dLudON6X+PBLyQ/uAvQtAi7GXZWTrxN/cvXVpE48NzYif6/Lq953ph1nhLE/gvdKmHMHKZ4GY+8Qbk4pCArBqQZrWEFViHhBbfXhUqXlvHz2S3YRiciBmskXSGvsGK7uZPKBqAcNW2BUUhBa4mLMRC5j6OLq0U/Rze5iFca/YdXZKrekSfLuqpHWd898mxq6xhbHbrUFyVutX8RCa7Ouu90y+TnH/blpJaX1UlkrSNKLtlGSr4AXUBVniZ1lwAR0qNA2ruJj2x00Q4DNv1U8D+ArbjGEReHGsc9Zi3lf20C2sAfQtMqDIRfwy0oBHqlevB7cmW/ss/kZhYlqtOXkhwBXpuMahpFzGt/QfRvJDmTsgWX2yIwv7FrFvRPpEyCOk/cQgIzKNQ+nsMhMlK75UaiBNnat3gtgdzUcaQHpm0lGDpKuFeVCUaLni3BOgpwSBb8NJsoqrnjPWh8fYl+mLbFlGXttQcJWmlSr7HsaZ68v6WeP8bsfxIe56qR37Y6Bz9gN/Z+ya1GtXCIT9mkc31nesEQAMUMhSMCu4HHdhC52ycRnPL019EEQ3iIFlpOqseQlKnGuD3ZCgSzIIdMVby9KhEUEtYQopAC0wxd929xqT3nXPg+fb3tJwXAHw23Z0YVjvpRIA0y7EnfdqgmpqbszmBt5RjcU7UpAZgeYwufBI0bb3RXK2z3FrrA+eC3EDH+KBjdhk6MaWeZw75Eximp3XBOUDARPLsTKkSCCnHXIQNdSSK1+1FI2vGPp4UTzsDfQ2pkKt/CTQdv5i7oXbqXLiZc7lANdJ/MUgHnTKPmsernR8y11e0fL2M6gxC7cxQBe29mBFbIt+WmNLW54TUsZWsdyhtFYw3cgYyATXH2IcGYLtvCfjaxz/dJ2843XW+0HmxMLvceBrsh/ibr9j1PB9yS/K/5RjlKSOPmAQl1ycYluokmjrAJh2TPK1o8rOkUwIIcptrLp2OhNi9ho9aZ/TFPqCTxkkY+xNSysgES2pQJbF+JIcy2ErbyGGApOZ6sLGASr4aVtv2Q/emjYQjpPbvZr0ARfPY4trbb7Ukz0quclNKhCZUup/K9CgPbNE160Wwd0tJJ9OljtUa9a+8Vf2XOb+9kja7tZ6Smv/DQiKp7ZH5fua/CF8LqC9Pr4XjAVb6HxTE9hShJAjHYAHhdu2y1zFLa3F5P8cNUYXptcs3g9Bbo2soqjX7aPoULWQhElqFmj4+d8HTyZ3rl4SFbmFBG6J0VNsUVOS2YIhnMkXS4uGjY3eoc992NfqzrudbsIo/QA+Omg2VT5VPouql3crBYPga901Zoy1DkCeC+i8pSjXJAWJxmuo30OViSRGlYzAEMWqkCAWFOAN099weqt+8Jabu1hdeb+k0j4F63YiI52PQ3Li8iJC9DkougipVko0h3gDuD8BkxmUZvE15hMK8RruxK1xKXDO9OEbec8gguzsGqaLVCvdboSkgF6cc2qZkVPafoQsNZIr15PANdEUP/H7LahXazTgu42IXQ1dEKy0zy70XbfTk3qnWR2e0nZVLx8zpZnxllFDWnkl52Ej1rYc+CwdXruBStVppQ1vu8Om/kBuYVjOpgNfwBVEYMP3JOZQxtB/UEzQDekMxiRsbi5Za0BdDcjA4XTTWfoKXX716gWNnPGNJkqBZ/n7+DZC3kjxufjxwUMurKiYyJfoYhOjyLA9XKbdLNa/BpL396JmGZMMvY8jrkxQxK7OpGN1sHSZjWxuKEIyQcyoz6kARlLnMQhhFn2rYuIvKEd79vWvmyv7LSrrHy1mtZ/9BhMXDzn+1NBV38+HXjdqq4LjNU8nQ68XotUnPIrdXyipEoasnA0hCJdNDaKT5kyxlx3HD9Z9MErwvfYk+v72cXavg+k2cE0mHSUyg1z8jG26rphghWwCAdcgKolCK1nkLb32uYj+QnkZlLCQkEm3i7jpr8UUHRRNtysISPorlOZBtEwCQSsL+a5L6NCc9NnmlRTE2ZwC27kx+0abogbJna2K5GDBUvmpgkpJyvTqKqnpnBpuZpig3bQ1zXoURDO8GIWhIupsAqrS4+xjqoscb8hgHMRpFEXwSUWEqAQrxNIR12pDc/hCDY/dpezfDyZaKDF1C9F8t1J/xcQ9o9iuDpI01Jsd9Pwz3DbZ760Zs8eazflC14TVSrgpIlBOcQFoywoxGRWUT5L7qVU4iCFWGpYQBIvVcEaIhG9o+kuwDeEbLcgfk47g2C9Z5y4XLilzhGAXBQ66NaJz9qNEwDYYYDoIAxuBjZm1La5FeX5Cs9QwxKA1Y5hOosYFWxhKtkgqAENqQSObWVF4PKvm/46znU066isAyZoh4EWmCZsEQD2Uq6DK+kTXMEQRFEBrK8pG6KFQguDrBqZTiw24RV7ZctIW550iGuVaz2KZS822ZJYjESzaEJQUroshn2U2puD+ZKWKambHat7hkVRoKtqWbfm7IWLrQLTc6XKlLZnWtWxFV3bWQ59COvHQM8IFAnDGljGUFK9Ad409V2mArqLAN11gO42Rn/XNrXkxYDuHqiF7CNufysIcKlabjhHVkg/JV2cb8B7AYOu9JWyqfO1dWUizX+6FHIYCc7J2GGpEf0sc38XPM4xz9jBydrbBncNql+2KZFjalnckFoArirdBywZs5nUXrUtoyePER1swpsPWqNKd1jpcmWs7VMd7XjoIXfuVNH6fUBP//PJalfG0GyPFUOttAFdEN7l6WsW8XdVXP6BABmQyMhbP5OCnCaZSkIf27NO2N/3jLe7p7xBZUpVyo0in4ZLcZi6DPqhEDKk4JlIzRghLUjFqsolWJ4OikvRza/cMUmQhqiJowghbZH5PlvLEEnUVJHyM1JBXDoaDS4ifjXrguhiB89kS+3nakeInpB/qgBT4nlPLqYqu4BPwibJWIBE9dKBuoe683TJoSEuBqQK4y8QwusOFCA5dzUqPiqxS+A3L+Pf6vU4egIN8LUkCD+xqKtTOSQz/OL2phrB1RCEqi0Ws3Q1cZw6RJyib7hClP5v3PyOkqJCy1DT0I0R8g80tsrTaER4+LHV1mr8xzSQRJ8ooJLFQ/SJprZ4nQXR1RaVtGsCOw4Wn2DeV5C4dj/oquMv3t3tAtTg5DjKxlNUg5poen+uQpbaA42uTIcmPGkXiw5SVcq5kYrgMppsV0ATXcxxLiittDPCV1X7BCZEPKcoJs55ILx/CJH1RWe/AKCzGLM9D4LyCJ6odI2mVmhoM7uEhfdKXssVoqgk/2KBDpkp6aEGYtAC93nUasNXf3sAl7bsCE/nCkBmRsZbWpL2kjIP0oQZJJiqSBdR5Ffdajf3k6eC//o/tRDxWznmZ+uZcOGLTrR3PvnObrmjlNWtVNwG/rWxHaKBnIoHb2bfWpYt0B1M84zdTzqLfzJGP8kLm6O9pxre9IjlbmyFcQ9NtDVo8Y9hcJNND4fz56w0lKrs+WZqu3u+Ye3J13PBgq7XOtMq6+lof/oQ0BEUmH+Q9W6/pR7/mtWxOYDbCsDlcyhG57vbWQTVbsRImmlDmVAbiKB8ACtqr5qW17O6ZfRvapu6trF329axktg9VrintM2dM9FNKummlheof3bcHzni8VaSsImG8L2e/8OW2Kcy94lEZSaWZYMx3a448+92GYGXBQc9alexNb+OCraommrTBHBUtVQthaAgLpoGKLCNdTwrABc4kgYKPHUwN54aXM7vwfcQL+v+rGpN4HHK9079OX/1+vOv/fQ8v/V1//O6iTY9/L+bLXAIYHvJGLhOqkI3jqrkAVEddOAvJ669zdyPbHbkKmb64RbRhGZwM6VwM8WkpVhCPAJ75TU5OZln1Hj6hx+AHecoyofPCSxoqei5HW2hzQsoI1CZSXLE/fOUMIHEajQ7C1Xsv3A83C7Dd8z+L8fj9OPvAPm033PymP3s674R3FOO4U/HUqCu54FqYrEtosRkLZSAsFs4RSlwjYQwzhsyDbpjMlX14JZw0M9aO5q304mMT8hBOqjLluOUoePEH13Ly0nWfrmS1bd1vUs65gJctXPwOYn5d4SShum4G+kXqj7nLdts1Rp1tDuLFbcudW+yLd8gfaPfkNgTDwWANk0Tov2RiKH1zsRsJwUP7KT1TKntgMvdQorEmhaWSBMt68AnSCC2umERZ3Sk3+0GwWGc/RZy5yns/veArq97pU17Tl4CFVEYur2jlhza3TL3Qi0cRau7/2Gzg5y8/e0ZJXzEwkfUsaQ+UAy4eaXRjc7uzyrbDf/ZbsRYE7Y3/G+PWdW7brKy5e60519+zo4cYytDdZWCRlE3tC40P8D6V3fvOj3zdutMP6MLXd4AyqbQNvvHmJ321zVD7PbxL3q63GEPWZC2ogBrIZoyBelYF6WhchkUwEU0ykJUYTE6HKiRU6ozxZqfBIxfBdezA9LfCzan/ntVyxondpWgtt/SkrIFD0TBcfuQDtYG5cRC/Fk1+cXG1jM6l/wIRzc36eeQwif2PeUmO/X4nirxcykQGtEW6FK0SQe7HM1wm4U97IZxWF1KGsc23S0059FxOpvXIrAuxLG8RFON2m1o90DVLc/kIlAhl2CkEzwBKqd3Lbtr+LP25o5xtjJLDtBUsvRBclIBXrmigWPqX7qEkjNcy7ruT70P/IXHv+Id8VOxEfbpNwOsWKnqVrXsXfZx6/J2gGGSzCEPWcr3UAmAbQZFUEYvGtyAcA4yyeyFjARvorrdThjBBgxv1jAGvP1pywyFWkAz7advnXm8C1eSAsZrvp6vH/9doOtuQVU0yG5ySAnOIfgxcoilH3va7AQ+uweZUtuDl+4xxoK3trfI0TjUd69kmf2YTGPlz+iNK/0391jGl/fCK7W3Nd2esk4NK9hdd95ud1a412bNnccul+2pUiNwTJJDkh90RTmcalt3JlA90/d1sYtqSNE4I7pIBMN2NCvK/rl3GhlZL8C5Pkjz5lG7egqhjch7ilAxFgJ0i45s5ybHNKQQKOpA/KHMTH6hQjqbG/k/+jNSPGjsFXct/7Y7AA7Y/X04YZ59mtjFTEM9v6afbcwMdT60zhFMiADeOrtAgbCjC7Tr+enj10DXywDzmnMaMN6KWuLF1SO8RFt0t4XFkcv05QIDXCcppNotSLP1EozoC4yBT6ZSlM/Dxex8LpqGdAx+uSj8beWpb9i4sBV2IC8aWoXFTPl/yNSyGMnOd/JIVbye3vVM1+npPPupoHv691auXm0tWnW0m68rZi2rlLHZHz9iJwY0t8yBaOYB2nQiiDIHEKzZvQ4grMlRdqYEU+ZBDWZuw4thHZNpa6l8D35smXFzuAAY05f6xPXSdeeLx1VDmhd+/rILF+5whHd7+ccitCJ7RY8uFGlpnUu9DEpS5lpa1LuWFfGs5RxrYZkHSZQIo/I9+KQlYKQR1RP/0V51LbbPQ5bQjar324qW/w2g+30DO/J9W+v1fBOrXOYOu+624vbPjz6xiAgvVUJbKq3y+tBK7//zuap0/TKbnBS2bbHwYSRXCOwPk8g6IXmnNV76lRXs1QK9p9IosIqcyAADPKC26cHIsYKpctUIKkD1WADeVxyiqyh9NML/9896LeI+Z3n+DaI+nBRNXg+I9J2PrPx9abDcMvZ5++LgbIuQj5ssGyPheRHpyyksgeGOtBQ0B/KuPQvQzcHXwQt+hGmCtvh02zT7yyh2D4CUjMMvEWcOReNt18+j43WWr0VeHcFohguiWlGjrgiLiMtVY/G9Ai13W6R5syPWKwmNe4Vmb1YSszH6MxSNz34xT2JXVYtn4MhPB1V3R/rUPbon/LSDvp4OT9xn4FCriF9ExZtvtg8eqWbHGJJJYlw6gwZ2HmqarO/qwus2tPhutSyhN8qiGTTXNnOv7mUgYhuc7zqUSBvbW/KJUeh9d7EweJSI5/Qp0PV5w7lI+fO31L2AK12dylNGT3yAqyLGWaKqoHGPbZaS+L0lhr5muZF0ScNxKgplBQ3thASltcWPpNrtie8siQ1J39YCdKuafXefZX5NpHn3Zrb0syesbb0KVvLOktaoSRNbuHChu2FPBVxVvP6/n41m8ayrB709OgQ5cJfpjNrkaEvM+1R/dnXaQXtj/UDMp1E3yBxd0iI1Y2YAWNJdqmFDMyuYSakQnKI0Pnxega5ARNSChiioLIvQpCoCTx2sRpsaUwLj2bw3cbxQDbXnvG/zErcDDIBudILT1spHNx6uN03bYrmTnQXo5gp0ZarDtTPx+BqrOIYmpTS4ojU4VvKKLQT/fSECruOHnT77aSYINaAi2ZgUCk1RSTxl724bZdsSj0KPs2glUtUmJTCgo92alOJeszdFzmssYEq9EBd7Nteq/7D71Ty6B0TBJTB15r8vVm3eYU8+85LdfcvN1rrC7TbnnRYWP6yjZQ4GTOml5HavafnfU+n2bGhx/Dl+KLtOMg4N5ZEdxLhqBzQEjbTMHa9ZasIq1CaJDmT1un2ODj48kC5e1e6fkrGf3RDn7C8nG1b+CtdrrAp4f+qtRaHDnGFxoR9bbuzzxKm1sqxQZrcjmFA7+Iylzm9hEf3JGeuOPrA3nNI3qnbvt7wetSyDuPR937a27s80sroVilvJEnfYe++9bycwOPev6lrNRTX4p9P8jbSzuVh/62dEL4hvVOMoTVW7TLxTeXPKw+HGSGfs8WjCLhu2eaxVm/IqWk11/mmQTAaAmbMPnCUNr6pHaUqRBenPZ1kt/RE/d7IJRIdegZ2XQ4lcNRbDH6an1BAKQNQfyKRXwDTAkKbQxQMes5eJtQnNwTNCAAvfqBHdVDea7VtpzwJ03YrMx0YGUZSyK2Me18CboQcgJQe1oZJeSXVwgVW6opAY0AiWYZHUKyMfQBPcyB6Y+6qN3TvRwmPhQOW1gdF7vjwlyGvLBWBTkYEp9UM2m5o+k4dBiuxIncnOmfsTfkrBfx/4m81+Xa6aaZ9272PlyleyGjSmP3sQk56vH7HE3gw+9K1j6T0w3O9eywznvAxohfh+dS2JSK1cDUIcJJKHPkzertaWtfN5yzz0NeP/R5wSyFGJPtD1oMCrvGT5KjvJ8/Xjwq50T6UUVBGKp/NpAX9CXeRY6TstDW43J+ZNy4vDfyGCWe5YJtRiXrL0LZ0sHgOcrO+J98HjNuFLIn2+IS24L1MvPRrYiW8esuWfPG7P1ytlJW6+nliRRjZz5syT0jFdWP5mgnhdd+rP4kI908/oYk8CcKN9aQzcBVQn8MZUvWnIb1IJM0zZusaOTB9lM5YNtOenvG239ZfFYgNA6iFnvRhC5VhA1aNoB6eh/eMbZb/5O10qAjIn5FgXM1Bw5QR0sG6qzht5dlN3kr0JFPs9aOWGPWsTMILBnsdpnVOlIvGB6Ok32C9xus4Ni+OqwYuvd86264fB46opiV9soLwHpLOVHSMPaY3Pu+N1hvOnqcBCI9ojA+O8k0RdAk3003NetZk/dLfE5dPo/m+27AhYXB0GXad81mhuihzdUMk44yiZxnDdcVV7/sRn0UjzSyj9Cga/isGjyHJt06ZN9tDjHey6q6+3DpWK2bzna1n0VwxA9CTJuht+wN1qWDYVbk4PGto9G1jySDxTyEPL2wngHgZ4DxDTs/dpyz78EQG0Y6EWCBbw7jQnWdOAhpMP+kVDytz7UzL2H1pzTgHdHEU8Oxcwl+fKw8f3uuY2Y4JJc4nzeRv94aOWE9+MqpFKN5WUiWMvEQNCSvC3pCx8Xd8iidRJ6IoF5DeYfX9a1VK+aWhHezxh/TrXJEOtuN1crCTV7nsnuV13gXHCnYzsnIIuGAvgJkrXpOdNlkbSS6eIzaXfjGF22IwZtqzF4xb10Xu2bux39gH2gnfPfJ7tOIMN0CWB/YnIpiNfeNrL6E3xSKXa/UUw8XG9/wIy8nxwj59Ly84ZGGmMWB12ebcyGlxI/gRYIbpGGnpVjTgXkLZXfx/T0i7r+yhGOX1sfeYJjg1yfcX1yH9Dsd6/dIn55E6nTguKANwYf9iazP8SIGdngH9CCP4DRam4C9PxDxItI4+IP2qB8h3bMzXuvO97C8FPFbivQeokf5KFSXkBTTO2i9UZ/5qNpZI/MrW7bXnzKdv0yrOWNG+uk9klcAwUs6foIlcP6jjJ8F2FCw54ypZTQoqzhP8N0NU/VSSRKlx3jH0/q0IkXeb9fCTEx9vHH39id5SraqWK3WlfPlrTjn3RyjK61qayrQ6lVwkOl/SW7g9YalcCJ3vUx0/3Ycve2MbyDz9mdgiKwck9X7a88O+hcUk0zkIa5k64eOhEcgoTnEG+l9ultyPQ/ZPT/c+gro/Sdc0zudXLwd9NpLj5FHdSPBkvX8/cYBknPqXixX8hhRU0ox0CzRcsL+ZVy1/9hOWgz438uKpFUdkmftvCYj6sbvEfVLRMwCuh16O27qNm9ljde+3GW2+1B+F2Z8ya670nLrRsJpqyNH0mDkwX4ikuZGeqFH7t+3qijHyZrsC9iTPhrehnU3hDicRl52OLGDuHCPZq9WxP8YoW8eZrtnvFcBu0e5g9uvg9KzniSbtiEEMHo6gccQkLQM3gzFYkJfI1iWSKLlVDEODmdKm+sV53A0tZIB5YD93UDD4EM2JagOfRQMDvBiXARs29EGwPAzU0oPRbDV1osktcJLRCoSnI39AZFxA3jaohCO615JDnrOe+BXaC9y/tbSqqjiS2zP7tpgMQnyGLSy5w1ZY3mq2PZKb9vt8wDc8JFCDDmOoaQ+oxoH4lFMelakJK18qE3smF5ly819Ofw5c/p3FpPTShF8TxCObn3I7k1AfnxU3EKcHDnRfOA4tnQQ2UOFc53xCM9Lkcs7/Mfd4eWPGpzdg0GmvEARb32KO27JbbbM2jLSx55WJ3LSUiC0tylqg+ZZXCOTXuS9/AC1n1yRfOptLlZ0UfOBWPc2+jUEhMwK8EooKvrVixwurWrWM33FrMWjWsadPfIpm7N7tM+NscqtyM7+Fvu9Wx+C/rW+I30Ar9yTCc9yheKZ0s/3gbyz38EIojLB0PvcWU6Thu5e2OEvFsrrmvSezOzoCbZqrTnXt3S3r+J+frx4VNL/zLUfWVvn4pgz6760eJBFg+ZkzF3et9HjTUktD9xZOxFPes5R96kWq3lcWy8iZS3WZ/Ud/Suz5gMd81xHuWrQ7cbvrXD9iAZ+tavaql7cabbrYOz7/FdA3gR4WbnySeMdkZ1yiJ4Jc8GX4pbeK3AVnbPxoaJFcoGSaPmyGP8UyXN+XSFEiIWzzVjta6306UudtCq1a10Nbw01+8bfun9bZJS3tb5/nv2W3M7xfFA8GN9falspPLlLg/fBucIQ6VnabBFIqpeCBFBbmJM1WXc2nIzMdzAKOdQFyqCpPVdQUTUTLgccMO5wKQBDx6Hn9V7R+icIsBgAQYFcL1qhDNIakcCvR9yFpO+9B2poSzAOVYdHYy7ofKsNO4tXYDLFDxjKlS0cWr0tIW1N2J3ijNXNtnDRa+Z4XI+ZKJt5y/5Jh2sZNUyZsYjlfUxrl4b6dUpSffo7+B6KbYAE0ahUH8vkIAfiFJvjgnzr2NacNApv+CaOoVxDOjCEY6wTI9pyovSK7apbJn1GLITuBqmqllpr9sbTZ8bFM29LVYdj0RH7wIHdqANOhStv/62y22XWeUAOs4QhjEJ+N+5wzFT6HCfAMk/06RIJDTmLum2FyIEhVnVmoMvsj4NvC18Khoe/n11+3OkrdZ9XJX2ldPVbbduIml92hpKZ/hcwKVl/r9w+jim1jmRwwodatq4bOrIufsQHVLTtqhdpZx+EGLPkQhFPUJ9/BOL4vtZBHr43A9bdv5irH/8rr+y0D3F467Kz1V/cSzMK5hS9oH96pnLDOxiWXF0lCL70iGDumjazpiglPP4j5Ht/spxP63ZC/1aGJRAG9yt3qWy+cN3z5hL7W632665nIrV7muDR0704v0xu3MCOeTD0SWRNqnuJD9lvfumUCXqxgQx9xbuz8HupAL/C7/9ZW0ZIqF16hiacS1ZBNGmcRjP2mwm5o2tm2fv2UbFw+yaVuG2qfLvrQ7aUQFoXu9lHHRi+fgFoZQ3kVtD2qKL0JbuxKJ0eXwqkVkzsLocGEAuLAUBYBzUcxXCpDlJa8Hie6DTpts+10A5bOt/Bfa4xR5Wwja42BJugRUGBJVgNudHbuJpGVcr3IZ+eZG1C6DmTUXBURXCH8Ab6pKw6fOuIXjJ4nZN5Hz7PaJTxMrj/cEpkDOgIaFRhE1waoaBbqiYc4V6GrH4HYK8kCmoheww2G7h/4s/wN+ZxCubEFMGBYFcC+d0hmbSJ/fLguDUkOUHh0ykHOo4yI7xsENmTZsauVnvm7f/jjEFq0eYzum9bDQj161Y480s8O1q9mR+ytY9D3lLLJYGUsEdHPWreRaIt4e9zZnunQqfeBrTP27oKudBFkCHFlJhmQIr1YceXIsetMX/GANsG8sVfwme7JhMZv8tzoW2oNhB+6tlE+qW9rXDS2lx8OWQEGT+mEdfE9qWsyK+pa3F+rvUGfLP9LW0o+2tLjjT6JAGsDLPX4K4F4wGPu/B7ouGgQNonPDgAvMTZ8F6L5rGYnNLCsezS7VrsU+Z7n7nrXEGU0tmi1P8sdkT31ZD96JTircbsL/a+88AJyqs++vrq5bfm51bagggjSl916kSi8KKKKIva+66q69IggoVaRLkd6bFOlNeu91Bhiml0zaJDn/z31JYESU4S+r6CbudzPMvCQv3/feefd77rnndqcXU180vbSr/uzJeqpf8iblv/kWNW33gPYdSeCiN+Nt0+3C6/J5FxZ0USqcAl0gBNCNrJSVsXiKjlarqIwbi8tXqLz8RSsptXA5HSlaTvur19XBzvfp2BsvKO7TtzV6yad6bkNPNZv+T+WnS8Fv+mFqQ+LwciKsv2I6/icizt+iibVo7yoohKvJgv+dUtw/U3Z8lXknGEjPgqqgbt/hhqM87wUCpx8EOTNyR3d8OaB4Jf4Q1w5sr9c3j9K+HI6n0UkArDWRzOCit0jI1s12LzRW0WH2rVkiXhiJ3LTuXdFbv6NB5G+sZQ3RpNEolwKGv7e2SESWjnUm44KBrtOXLGwQZFzs5QDwlawUTB73e/wbrMPGFQa+ZmyDvOty6BXrj3cFoOx0Z8aRzCnjNa67F1074OlvnfMoPej+o267B2n+mjHa37u79tNR91jzpoqjUeWuAiV0skgpeWlOGWQkFSqp4+3uxX92IXPiQ7wARF7Abhw+3stnXX8B9GhVwpa9h9T1qed0R8kSqla2iHo/XEvburdUyieU8H6EBve9qgr2rC9XT66rD2sphcjXTQLNuxEedx+OgEfvUeBIO2Uf7oK3cjcFshcC6qwoL2riIG83gl99pBsMGeluESITQrVNyLMT0O0rd0YHedMA3TSI+nTuqolPy/vNvbiPYYTzNlVpb3PCfkRdeHe4po9ry9WvAVKWZlrfraneuru87ihwrYqUKK9unwzR8SR8ABzbRysPDsvHzuq1m0fdYzjasBDNIt2zg679OXPRZB2pWUnxxUrSnLCUMouXpztsHQY3itvKam/+Ijpwe2mlNmqkPe/RVn5cdy0ksTJwfh89uOgD5R8DfUA7HaejwBdwqmOaO90PrpxhpcTYC2Kq83tMu/9A+x0rL3Vq+fFfdeRIJuv6qSRVVh5MNHgljl/mS/ubga1UY8JLWpayPXyWE2R5yWKnwXVbYsd4BAd7ndUnKwQQOBtnrDVp+1QWN61L+jUMJ57gbh1nMOu+DBDa0j7aBPSCfTcnKYeForU8guq5Atc4667xW2tSiSb5iiFt9FsMh66kIOQyKwqZYuW7EdtIilusD95v6Szxu57NVHToU+q4ur/6bBqiJTN6as+At5X06BNKrdBY+zn2W4sW0tFCxeQpjOa1WDWpUnWFKlbWcSLdI3d3VOaqr50EmUPCXQCFTbQa01ZzrkySWV5L81qzC5+GfjlBpcqVw7vkenVtWVsrP8BSdSAgyoox53208B9UlXpwbX1YW0c/qAy1h1Z33t0K7XtIwQOtFIq/S54jeOYefgW3sxlOR5iQ+UNEXM3yBm8X51a/etAN0GcqgBdDxOrLoQH82dNp1fIsnQmQpaQ1g5O15NrTCh15TK7Zd5FMK6v0N8oqBOcU7NWQJdCdGJxTtQbnlIGz/tz/NNI9VQrqtlvyq3LtJpqzdJ1jWBUkSROCd/2pQDdrwWQdrFNF+6pW0uHq1XS8cjWlVMCyEooho2Q5pdCOO7l0aSWVLaPdt9+uAzVZwtEixbN0hva6d6nX/tlqu6iHSk16NtyZeAQWgtg+Om5k5phlXYrR+Zol4+UYYl+BOfkfDAgiJi0XDJjOBd64b1mTxD/iMWFFFBb1/rX/3Rq2n0x2RDxk3TcySTw6oGsNSyPVrA76kuhJpSVQn80zdMMwXo/7luPzYN+TZ6M2fkOi8LdWzWWuYkYJnGuf8vh3S4BZZOtYXxpPa7pjG5aws31wui6H+dxLjT6Zam5w1i/PWqPfo1tHP6wWE17VczM/1hd7lmkH7XqOzf1Se9u11rY7SmnXDYWVxionpVpNHa1SSmmlqagsRV+x26vLU76i0suW1iGAOK5TZ3nXLbc7uXMtXKi+cwZrBrpeTIhC3NjssWLNOhq7Ympz682qc/tNGvyvjkoe3FXqT4HDR8jD3isrfVhNwW51lfhOFR3qXlGpE+hTuOVhwBY10QE6RRyjWIly/fQjn8iPHt2KYQKAeYhjfFEbK+QB53/1oBu09j1BykSNwrJMii2tvBsh/D+VL/0x5SRjF5fSlm6iNLhLeVo5tPRJHFJVSe/Ck3arKVEw4cVj9yRZVlffKvJ+Vk+HcEDq91B1lb/lrypQ4FY99s//aH88deAWQbDE/clAd+FkHahdWXsrlNPRGtWVULOGTlSqpGMAbQKu/CkVyiqtagWlVSkv920llPmPQjpRHFDu1o1w5KTZVOsQnsRzUtbr1W+Gq/YMEm+U3P5lOMBj3YAtcWNOZvj0Wi+t3wIKfzHzdKek+CcqtrAIm0o7i77/NKULHrEAE+D/m37N9cyqQTriORkOdllpkB4Kt+BxWVY7YlRuXg0g8D5XgjrM+BC+2iLJCOCaZSLgd4VFuKZcMMrEKAdTbOQRVH9wO6gEa2v+ezpHXG6Vdvae0e4Ts/gco2vmQNsY+Jp8De8H89/9K65wRcY/qSaz39N7677U14mb4a/NXp2HK1sp73bXnhuLKK54CR0qX1aJNWvqeK3qyi5XXr7iFXWyRBUlFiujE+VK6Vj5ktpbtITiHnhQ/nUrwssCpwn0t9ul/5jI13ERiyQakmkz9J/X39LN+W5S1WI369VW5bXu04eUg5Im1INCiPcryPc+NwYDX4KahPerKG4QkrGV6HFPIAtLfErZh7BzJNJNjX9KGScmcm0m2qIPu1RLolm0e/EWPuQBc3/p3gvn/oq23DcVgONzYueGU1p7DGu/ebjOfyBfQif5j7VAOkbGNO1xlAwPKH1WIyX3qywPbmNiKerrX1+JgK53MCdNPyIIzHE2d2+tx+rcohIFrlNhWpwPGTueUl07IYxeOJ1M+/GJtB+gF75GvVADegFAPXl7OaVXqCwX0W5GRS66UmUUz0UZV7y4EkqVlAcg9t5KQqUkF+cHPRD8poTZMZJ/ITSOLm4WWz3xGnFwmf65ZJhqT/i3bqLT7R/GYRNpfq9OmyAKGZwk2oXL7p+TOzXQBQQvR7nwe1uaW8afHmS/ofNCren/0ZzjW8LLZTMcsmSQqRiyMIWHZ3eiXvSifjwG5qRsUbEvnnBc1y6bbk08+T7mPwtXak02HUNvS6QZ4JK4Oud+5YXLBnSvoC/ZldAzl0ONOFVu5rdrwGuex9bWyKJuTOr/QP+1G2idVGvya3pxxTBNOrpSe8hBpMKT4o7ADTJc9hxEnpjZrbcSbi7GiqakjlQuA+BW0zFuutlQSlm3lnOSqUeJeE9ULa8TlaGZihTT4Y6d6KK7NBwlQoPbPP0YoI2+1pKUfubakeTxv6lTp6t61Wq66W//pw5VC+mrN1oq+bP2yulN9973qyrzgwoUH1WSv2cd+XqiWOh7p9KmoV44gIzM/QRqoseUffRupcXfr4zEj+TJWEODUPIYgK4fejDoRLox0D038v2cW9i5YHwr4OtjhDkt60iwjx6Wo+WNfwxZSlMSo9R4n0AbeOxBarzbK2NiI8fUPAfHIy+awlSqZ7xkjIOD8eAdyL8/a63przRR/dI36aYCBdSk3T2as3A2VAYZdEt8RXjd/xbo2pSaeiEO0HWRKPGVqChXyQpK5QaQArWQBZ/nI5nmqoRN5e1llVC+hBLvKK6TFaEYevWF26Z82S5By32kY89nreH5h3XKTaYef3P2MQ0/slxdvu6nEsOf1J/6we8OwbGKTgVhPa8lhgxIvu2Te0HA6gxAu9w66AL6lxHxXmbVY5QFX4lm+KYxj+qjvbNRKRC6oT01Qbw1mPRi++h15t+oBa8SshNo6DgRw3QrxKAppGPozsAIxlofmRn5FSaXs+o3A0Mq4C7E93CsFk2KZ6DuNKU09YIBLYk8mlteNQhv5H6tVGLkw3p45RB9Al2yNHOfTiKDyzHNOb6/Ho6Li7Jv1Np0A6ZSzJeupB50Ar7hZmXT7iYT+iCtLDdeOjGklKmu9FLVFV+tjlIqcfOtUUXpFcvrcMGiDqfrXrXYEdCFa0YuEOiaTt2Z5hzt2r5Djz38mApiaFOndBF93KWe4ukoHMDMJudDEmUkzNI+rq5USuxdfaBABrRQiBt5cO298qXcR1HGA5yLXeU72UXpx6HBMr/kQopzNLmOb7ojlTylLv45UeVHffavnl4Il2NbSaNdmok8W7xgN0uWa+kLIOufk2tvE6pfqO8+DM1gwHvoYXkXt0OoXYsqNUCtF/3UBgC2o/DcHUwbEQxxLLG2tSdZ9Pvrq1zZkroa8fezr7yoo8ePOAfEIoBT3YI5WcJG2ucuqzx9MdibfH8iLQy6UxzQzSpcQp47ysldoaqyufjSGYn8fLx0JSWVrqrU8iw/q7DcLFucpSg2ln0H0t07XYd4/6wszuZMSo5N1+q4M50+n7L5+96Mo5oRt0bvbB6ndvO66Q76mF1hhuPWJ8xpK27L5u8acZ8LtM5VgZX79b9HTXGlRYXmBWsdhmmlY34Nf6AR4yMbRmivC2rHE/YJsKSZaXS91ovOuVJztDNpr+6d9xFyN9O1kiyEl/8NVMlv5z7idIawRpEWkV5moGuFGubnm5dI9lvbRKP/06sA+47WXsnaITkNJAc1gUZAtgfdUG76c3qQrszvHfhSExNX6jCdmNO46Z2qrXMcaLhxIIEzeZfVLNj9MUiy8GjvD/TNLfkA26LyV4EPva2UDpStDNiitqkEFVa+Fpx+JbmNbihZRon5udm2v1/uNUt4D/wVHAXdjwddZ74tUcl+WSeP9955VyVvv0PFCt6iR1rW09r+z+EWRt6kR2mFuhGJ0wcvpQ88br96+FhjVD6MTi7zoPX2Et26UVfkoFrI6qJg+tPKPPkeRQ8oFkxp7QQxdl7alWvH9OKtNssLGv/qQddp4mOKAofxM7kVB82pEiaSyN5Kq+vRGJ0/BdDWJMrFNu7oU/LEQejvbif39LpodasS6SJx+bymsobWkYdmeR6qZjL711EaWeel3Vvo0caFVKzAP1S2XG31HTySk9ockExPi4MT1TMBF9E1N2jzhsi2BpWRxj150+n+sHrhaE0yvyVKKbV0eegF+NrKNZTGSCxH1rpkeSUCvGkVaxD50O24RDEdr1ZPJwf0Y6mWRiktumJbhjMlVoDhhRYJIr9ynPcj1n52EtnCPYG2KNuSD+qrA+v12s7Jarv8U5X/8gX9rQ+g2ws+0trGW5Ro7bzn2hLdGjOiPyXxZdn6y+iXZrzwlQC0tR2/CrP1K53S5B+mKgy4/ohk7I8m7bImmgD9ZRRqXGqthfq31l0LumtV8m7csmiP5IASSR1KgzOgTLKcMD6otce2qcpoVAsUFVg7oktNjmXyLbxnnQow43NJpF2KBtna2p/ZYeNsAGwVfFamfJlRBfZd6Ut2yZcAOjeGS0n8OU0rJ3CjAOQvQRP8t0H3qMKYJ9WZjsufbp+uRYlboA+O6SSgEt7zyMPAMFKokLvG5xTOcE7F9/pA22/Kr/Ryd8hdsYKSS1XQMSiFk6xqkivXQZtLNHk7lqVloRvg9o/TGiehUyd5vlniFJBAjeZJMpYDoBrYh8HOggZuZjiU+Zlrg71Io2YnwTVp0jRVrFFL11z3F7WtXUiT/9NYJz/Hxa97TegEio4+qaXU3nWdsnpXtztZReK9MM38FYhuKVDyZjxAdWEbqKH2JLrf4xiSJA2ecBwgrEObU2kaKVf+pavGfvWgaxXk1rLS+qc5EpdTXnD8zndEWa61ykzqrcBhyhLhkbIOPwnoUjBxlKh3NY72tGl3Y24e/Kyqsobgz2AN86AZXJ/jbj+qmY5Rvjry+YpqU7WgbrrmVjVs1l7z134VWQZZawKil1Qcm9JZhvFPD0teiA5HQP6jQZdE2tFalZUInZDMEjPJRpmKzs8pgG5a+SoMi3TtGWAuUlRHK9VU3IBPWYZHEjMWUNk9KGxEfKqE+VQykCgrZN6kuWi0/b5kLU7ZQ4vyVXptzZdqRsLn1tGP6XdDSLhhPu70FzNnM6tis862VlgxyaqpaMYIJ/sXih3MbP1yCjLyArp/IBr9Axl/p60QGf3LeO0lWBVeAsVTGunYhIMriGyts0T4e2TjuZtOWXYmumlrsjh132IVHgKPO9na10SaZzrNPf8/W+9YtRxRs3XrMOC9hG67l1hL9LENuNE0gqqgnxlNNn83sIWK0V6+xfz39dzaIRp+YCG+D3uVaqusKIra+WhdMc8ZeYZBGXGWTnz8gQ5QZZYJoGYiy0o21Uq5KkotW1FJ0EqJZatDMaFoIJGaSjLtyG1FdOz++xzQtWaS5nzolEaf4zOtc4QtIBxTISiOIOoEP3kLn1FTFn07840R/Nr1urs9+ulbCqjkHTeox+N45fL9s/tjRk5exN2nmVI+syiX/oMf1Jf//TvJjwC6y6kKTaCji/tBPKMfkDfxHmw6Sfh5hgDwBxwiMOyQa/Y75EvMOcx+8csOdH/9iTRHtGC8E3dKi3jDdvh28zb+LxHObKeyUybKe/QRufa0pbko4uw4czdCM7i1ozzzWiudKNdHAs1He+h0WrVnYT3npcVPBidOOhrMrfiCvnZfZZW95QbdckthdX3+ee0/dtS5SKxO3JsBN8cy3o+uLLxAOm0O8v0nvp1c59DpRkA3qWRZ+Dz8fwHbKOAa6NowwE11gBe9LqAbV6kWPFsfB3SdaXAiWRN1fBt0o3Z9UfB1TGXsQuM5jYsvkwRPKreP/fz/19m71X/vfD2xfKAaTnlVZUc8qr98DjAOoJljHwC4P4UYo2hsSdPE3+Fbe6VpfOFQL6HgwvEfOMdS/kq2uSLabdcoAHstLYkuwZXs6sFd9O7K0XCeVgllIIEmF8WCYyxPJL8feuT1ZUN1Ha1/LrEuuiYRO2/q4Nuvsej7MitwoGfd5QCvQ0l8YdF+A/2Dooua017UfbPe0zNzP9VQfCJWevdrlxLo0oARDLPtNfNwukt7oQ4Mbx26Mo+gi9uEjgO6+68Pg24WFEJypapKBnRToBiSiHajoJsaAd2jhU+DrtMzm/PQyqbP9Zm22HGzEvJgLBSEG/dnYy4D6OZYnzlMbTz87Qiqnddfe0dFby+pIkVu1hPtq2tx7/bKJCnpHwS49kPrPqClXJShm4OY+2PAth8duqcj1dzJtZaOB4rnfoVw/fMnPSif+10i55msto4T3Uabulq7d7w24Ll/BTLdXz/ompeHhzWSlwNmbqGOXsZulQ76sfT3pLKk2Sb3if5Kw7MzZ18t6RAJs4P8bNwudeDp4+3kIZFGu3YX7aG9QxrQVuROZUEzeFhWJtMOZdoHLdW1QREVwf6xaOma+rBnfyWnZcKdArpEXWZ/FzYGsaVdXiKNvINuIqCbHAFdi3aTI4AbBt5zgC77kxt0bWmbO/n3rc6uROkBp7KPfWON6s7KpJOQ+aBZLBJyOjusTt2liVvn68l5/VQVfWmlL57VDZ8h+cJcxiLgK6ZTFGBGLcYDz+kK6FKG+z3VbVHe15Jov7FOElPMScvKZ+F16ft2+awndemnbdRuyjss1eOdm5wLk3MXAGG6TnssPrJRDcb/2/FvcBQLEQ3ujwFeB3SJcK8k2rY2638b00VFxz+hhtP+rf+sHaZp8Su1I+ugkgJh6sAoLjMKd5Y6Nn9WtsywUuUsK092FFfninbDke6PB10ALM+gy3VjrmN23hJlurM41hmpjqOXUQyHjxzV50NHqHqterq1IObkjcpp3Lv3KO6L+wlQ6HE2sCarxHp4mDRQFl65PvIg7gE801Jea0lcE+WG3B2oHu6IzzXPyS9RMToRKm4LF4lp3sMslxFyPgyOAtYlG1/pWKQbPhcu2oeV4mdbWWjAeN109hPXfEczEwkxCDUCtHzxZKxU9r5nFNhFtcxuNIT77lZ23CNyH3xQnq9byTe0sZNY847Br2FUU/S6SF4G14F+qKuTY5trL+22J73RQPfWLaWbbrxdVSo30PhxM5VJJt0uFS8njSfHNLxOQj0PkUbeQPeIQy+EQdehFyKga8AbHSlOtPs9kW5u0I0k+s5UXJwCXi48RxHgmKnb1eBkZHJdBGEyJwj3d4Ql9DJ/nGZkbNILO0arwKxnnCjTOFBr+34JBRdOcUKuTsTfp3m9zEx4JgCa08IFG47HLqqAy2fjFEZFXemRT2p6/BonM+/iOLtQX7D+dc7JkbsXKd9gqAVUC2G+9gIVPtiNAm76mglP6MH1QzXx5Brtdh2GR7alcDjZ43i6OsMIc2wIM1giI2cLV9KELxkLCrymmf3JIt28g64l8KLGOOaLm+1CVYHhuR96Icjzoq/mqF7dOspPkVCzuhU06JW22vb5fUoZ0kTu/pWV078qJuV36kQPciO04rGfs0fRcmcJK8nDAG1Ge667NvKktEeySR/DtE9Q02xjfpKdyMQBXVO4sXrx4iGdwworZBfPL8jc5mzA+KvndC24sLZafiLdEKBLnv406NqJH9Hu5kA1hJL6SzsbS1uJaukgnHKwM1Ux99MqpJOCk1spdQgFEqPuVGB0U+UMa6jgSO7gQymkGEFXYSK4eEpUBzzXUFVK3qFbrsuvNk07aMOmnaYepeFDCjXvgL7JX8yF7pzLu58PdE9rMM8W9ZpjmyXbwnN3akQiNSc0IToyDwpjrlOJg0cnLFexSSSyUCCYufpvUQpcYcUCpn7ICwhaVwyTqFlLHWtcaeoJ1AuXWIUXvPE1IzrrnfVjWIJaGx56c7mtqy3JNLTHb22aqN+S0LHXX4Fk6zKztszLZ/7gNmG1xh/Gd1HNeW9rYsIGPjci+wjnnMIhGsNcuEw/bDaHDoLY3HGjN29k54bl4PLFCbrRm284wrYmARxXAz12eteWdXr+ia4qdNM1KlnoWr3/eDNt/PxhJaGfzugH2PatoMCgWvJBuWQNbKQMJJeZ/Ns9Ay9raDsl3Ss/ibP0BFqqn3hA/pR/czOfxgrFCpki0WwUdKExfIB8jpk9mWD3F55J+9WDrnXb9hFZmDGKudHiieToOU8VStiqzjmNuGh8yxTY/wJN8PD83HG3kuGc0jHfCO1/UFraVq6JyF2oVsuEYtAE6sPHIvgeWUM+Shi9U2gXPaOz1g+6Ty90rKYKqBmK31hIL7/4hnYc2O1QG5YEsRPqQoKuJdLO5HS/RS+ci9M9I9J1LrBcUdd3o14SVUxqFtkYt7mqMXvfwl8Lfrk4A9ncWdDO2tJ6Xsom3T76Ccch7FKA73dUXdlwOjRYMuscCobLcD4zU5pLaLB5CXN8KSD8G35ncrXfmp8BAN5m3vuKp9Gk5br9TqNKtzZlHtI9y/rwOQbuBvSoKRyFwo/jdZ3oHM7yz/3bqsEXL+ir+A2nAhrTB2dboYZJBJiCbKLFNKdaLkzj2Fz5kIJ5cPryYrEYMB9bA+GLMNJ1pJamtmG5GDYNDz9SkxL0/puvqFj+a1W64NU4iBXWvG7tlTLmAbpo04NwUE3UPlBvn9dDaolGlz5o7iGA7pesDpdjSH4IF7EUvE8SyZfgmZse/zJ5j6Hwxlucps65/cftc/3cqIyeC5px1a+A1P3Vg66TeLWlCtyaI+Oyan1bspgk1bmhmq7BSiYMbU5ShjhZ3r0vKXv7PXJtoVZ8extpz30KbW4j/6ImShhZTckjMJUhKaRxFFWMqy9NZzk1rqH8E9D2Uq46G+ekJxoWUe2ixVXytnJ6v0cPHUVuZRlY62zhgG6Ex/vZE2lnAd3vA94o3+sFbG0ZnwEtk8lS3pJXNn/RYRpZfxo3mFS4P77vlBNrdQsFAFYUcCm86pXIs35n0eswzHaiCoIfAEIrpTWHsUtmmP+smZnfjUaX0lqi199Mo5R2TGuVoa34wsRtTsLUmi5ah9uRh5fr9in/glqwajpkYvgZXHoBukJYZdmlfIc/DWitGoMe1ZS9i2FbiLGtAy4Z/0wz9rYoNpubUqSBppFMdgZa1GuthvwOr8sty5Zi1tPrIgNdOweMt/VSoGEVlh5uoG5WD/YYRCK2apliKnnrDWpWqZBG/pPk7PD7lPNFC2kYba+Gkywb2kTpgxrTB40Co89IRI/HtW8hPO/WuxWI74Aevo1y4u6WPw6jqcRBcnuh94JJznUZNtIJ6xZYVkUqPE8tIU6j/y/0p1896FoGNGj2js4pb3EZ/2/VoY58i5MfILTCCbsQHG2B/4g88Z/Kva0lQNtIIazmfBvRD+4BYNc2lWdWE6V92VDuMU2lSdSLT24k31hKhMfUUWAsTS9ntFb8rJaayZ2/C/3UiuQrpYpV6qjv8E91MvtQ+GSK0Hxnu9BsF87mMmZeAgHqzkOASXR1lfH1VB0+S6QbVS7kVi+klS+jNMpBj6JeiHPUC8Zth9/qlGQsdzhjf/ueiNe4Bbt5eL0ALtlsP1Fl0JJsTtt7EmyWPMwk6UETzWwSW58f+BqjbSReI5rpUoDTTNMvt6KKPALgH0ehFLDOFxFO93Iz7sZ68v+MXqC32SUjm6jA5Mc1dP9SlAHMb7ql9vx6fdMU/X6QVaGxzShUFLT8CYPuuRUTPxwNm8Oa3QhaqCStcaYcWsqxQYoFyFp1lqVqbfiIck337Bxv5jbACsHPfHjNnN5RzNrghgWw5BV0HclYT5OMFUC9UFIu1AuplH2bciGVkWiSsXI0Wr2D6kR8GVLKUSqMeuF4Jyq+IpIxR0VjkjH7L3KMz7zR2olhvcesdU+40AdijmaWU6ZMUsM7a+q2m/6hxrWr672n79OeQXCyJDiDA6sqNJBO2lRtJg/CJxc9tHcISoU+5RWaeadCW+5Wzv67kWRynRxGvQCvS7sWaIU53KyOKcVWBE59jl2nRgNCx5nWncjpdMszO2N/2Y9fPeiGCTaHQGOE10jm32x5Fr9dCCbiwYnMRVsc28quEG/SEmXteFG+LS2Vs4mk2TqaVO5sppz1APEKTJjnNFcmka3Pejl9eZfcRL6B8Y2kiWw7gcqbufV0bNrjGvxyZzWuWEk3XH+9ajaopvEzvojsC/tgUU4k0WKJJ9u3IP/2wpnlWMLKAT0uSS5ml0VOTg8rk8wgieL3lhXPnjdOx6pZIq2MkspV+NZI5t/J5SoqpTxqBkZCOTwYihSiw0RNnRjwCZ8Px2wxvlUUsby1hImZxkSTFGcDAeMl7SbmVFM4RSZ2hZhXsbW9BjwMVEwGZctRm2DeLp4E4mvbJuiqoSb1omHmNECPaPcyIsXLcN4yb16nU/EPjN8BuNaexlqkmwHPb7iY/4Rk6w/4JlxKwcUlo5vpqnGdkKwNUqIXz1WvSwf8J3T3cqgFtLyXm8SMqDpcsHDuzzvX/jj0guPd0FL5kI2N2L/AWS85bt4Uwli/PsszOkaETiFOhM812gHfWY8Nljs+onKjQ3Kcnl7noBiiOMPKIv7DD7XrxsLKKgvgcmxP4jB2vEI1NNqU/QK4yaXoJoL3Qkql8nKVLaf4W4vrIKCbus4q0rgpGqNhfgkWaJickv3K3VTVb/JAizY5R4MUQzhl9MDg7CXLVbdRSxW5pZAalCmoNx+srXUjnkDd006BMY2JaLGShFrwDmqoZCrO0tGwB0gyazQUw/IWChzoRLk94H8E+m53c1rwUISUijl5Duohzmek7JzvRldZkGRKIxvW++yXr1jIfZv4HwDdc98VrVItEx2lOTMYLudY363Ds5W863G5trFc2lyPnt1kWdfQSfgbWvysbi3vV7QQGdtQmSM4mVjmagoc7xSKKCZWkHcihRSzWunwzCf09iNVVa7YNbop33XqcO+9WrtuFQBHpzPkan4uPh8ZWfNrsJuCmyg2A+tJj5OEiuRjiMZdxhNawtspGyM44P9Sic6Ds8c4Jb/Jd1hBRBUGek1n2M/hf6eUhQ7h5/gyaHSLFsAAhYq1Pj3lcR9D4oXW0pIWWbkIu3NPV2yLi2QGPIDscdqaH6xcXfsB3eRyaMlLV9cJ/De20zXiJLafITsH8uM01ul+HV+/lIwGnDwnl9dsEp2uuWibaTnlcoXd8ezfRpP4uIEGM1gNuSzizNHKbet11/1dla9QBZUFxN9qV0nb+tSTaxxR9fg66HLvVM7ouyQKQ4JDWygbpUIatIJnIiX2y+6VezvWkoc7o4HvRLRLEcR2ijUOvEUr+IXcwFlp8im56vIukhn+7+xGDHQdcONOb429LeKwmyonpCdlg9IP9VDGNsw41nMyfcOdeS1VahvQF24EeJe2kHcqUe7YFsrhTh+awl19Wm35J9djKcVSa0l7JS9sp800V3yqXVmVLnSryt5RRR063qulq+c7S0rTP2biQ+oDgG246C3lQ2XhswjXiULYF1NmsY8WRHmziADon53OH1zssW/xZCXXpnFmiZpKK4lxeamzjXrO7zPKY/FYrISSaTOU2bOXcrJOANy8h0UR0ACxxy9vBgL4baThlXuwSHE6RlRQRtXqchH5xuOfvKsOJeANqirA7xNv5oZ7fydlb1gaptnctgox34SIJ0gEaA147Xf2yMbNzG+2mDx27d6jLk8+qcL04rv5+mv0WPNqWtmvCx645D3G1lb2OIoeCEB8XzSWfyjdH0zDPojff0GEOxsabi3ysF0Po4G/V949TZBmcu0ceRGZ2BQ+6DAnucX7Jjb83zgPY6DrnFaW1ULHy7LKazpaTsJADtVqyQuUsfN9ZX/DsmgN+tzVLRRaD+huZqwlsp3fXP6ptB+ZTJJtGs+z0CFOJvlGv63gcnS+i7jTr+6oNcO76pFGNVXw7/lVtEgJPfz0Q1q9YYOzlDKGyoWmLZMT3vjQbKwIPVQr+UhgWLLFKRSzRRY/uPGJNdA1cztbjiVhZr2zRg0dK367EkrSPQILx+8bCWXK6XiRMjpWsQGayb6Ytic6PcOcti2u/5UY45cHrD+0x4HiJeW/7Q4dv43jD40VX5HoFgDOLlZeCZVZ/VQup4xbi2jXP/Jpa0fkWeu/4u2ssgsnvIghkylNcneAcGRh9jvTbLP17sPH9O/Xu6l44VIqlu8atah4rRb1BTwX/1MpX1JpNhbd7bjG0Av0HMSXJAtZWPpAyuVH1kTNQ05kRQtpE0nn3ZT37mirtC11lH6AQoj0oZzYmENBcziFZnheh5yudr/+Rwx07Rjb2eUkPbyAW7i6ylilHA/ABM3g3vgKXqQtUZRRKw61oA2MdS2RkTVTYA537emt0R+2pGS4MYk2WpJgpOKeSVXbgkrSknrKXNBFsz56QJ0b1lDxgoV0a9GieuDRx7V11x7nDPORJLOSUC9ZBJ/JrIwT5Uw0ntVGyBIapkE1+0JcRgwis4De44unaVu7VjpY/g4drnCHDlUq+Z1xuBK/r3iHtlStorUk0TY3aqs4XMa8yXGOptWJayKFBBf76R5AM79+sTR7NsZUKeG9TdoqLVgGdxzuFHPRPKzifMN0aP4J0uI14YzChX4kFrpdxwqW1K7CZbWvQnXtKo+N462llVmwmk5AMxw3aqFoRe0pROTbpQtG4Qs41mlEutlyZ3NTzwW40X0zasHoBnvsiY/Xi+/3UOkytXT7DYXUscpt+qpHSyVMRT45q4XcU9oojaKhHCLcIEUPPlQLmZ9XV9qwKvJMqSsth8/dxApwM0no7a3k39pC6agXMo+9C8quc7QcTsWZpQVopY7c5UJP0UX5fjHQtcPihJKW7LCcMnXlTnotnHALph6Sd98QZax7GCvF1lSnNVdwJXTDGoooljdRYD6Khtmt5J7TUt4FUBBQCr7Z98g3nbv8LKRlc/FqmIm+d94Dmjuwq9qz5LvlhlupVS+h5//1onbt2eecGEZruDIAXqv2CuvXwvIi07XBr1mxgcd4NkDXqWLituA+sAU+bZQyp45T1oyJypo+4SxjojL5W+KUL3Xiy9FKnDxFWZvW09+S8mfew2lyaQYAF/uD77z4fekmzthLGIW5noeRl+xQVLqK1nDjDl5EX4Djt7qfdAf7ee2N0v9dQ6eaAxd+/1yTRyqD45oybYLSZk1S2gzOgynj5JoyRWkzJyl79kTOw8nKGjtGWYvmyXOSGy3nkHkmGLD6LQkaedgKKz3duqyE6YXjx47p7Z7dVbRyZd1W4Da1LldaU/9zjzLpSpw1Edew0WVJGt8lF4bynqENlDMCFQ/eJNlfsLqbUEvBr5uwImyr0LbW0BpQD5vqUmR0t3z731dOmtEcphoK87hGcQWdvMbp/bnws3XxvGMMdCOgS3szJytvMnbL6ts/Heyzssfk5Urd01Npyx5V1gIsH79Gb7gUCczSBgouukveeZx48/DaBZR9i+nvZCfc18hhZmGaMwNh+Ew8b7+uoxNLumhS70d0T73aKlH8FhUtnl9vv/26c4I7HwV14INv8xJ5OskMp527hQJWwkwUTrQbtEKPKC570iidTMjj2WTlk1btQ0aYSi0fUhyL6p325L8EKo3dfwlw/d0/pFZPSJ2qhcHXRr030NuHg7Of/8Gx2TcRwP2ddB2r6qXkier+mf2sSq6VCtcL+bD6u3AKNqoiDNNVFvSbIPB0ejRcVGCH2bokW2T5Lb9na18P6NqwR3xcnD755FOVoyvFtTf8Sc1rltawl9rr4PCHlT4GJc94ksWjywCwdVDvtJFrSD25KRjyjcFBbBIt1L9CyfMN+vYd0Ahb2yhjLbTDxoYK7HueLPB8uDFr4Gq6BKPKTE9hdfERHu1CTtBF+l4x0LUT1kme2Q9hMzmro7LT1IkCTS7jj1dm2jK5t34s99LHlLGoDXwt5cBL6isEyOYsgM8FdHMWonBYVJ+oogYADOh+/ZiCc+6WezaRwUK6OaxppZOLX9DEbg+o6Z3FVbDAH1WxTCF1f/89xdPK3R72kdnQCNm0DM8GXX1mkALHa00vTV3hqLXYOTeZZrcPExDMyG2P7ZJyqrHOGNa40X5ndEQWMTzQDXhnYwqTxQUY5vaiut+L9Bw9tVsbxktf0BjWgQZ8y7/sKb3xAcv4pItrz9PXSx/15Z57PLxfR1nV9ybynRv2t79gj6xgppKQnZmjiKlbrHrMyzmTxTHN4rzxIDE0uZdJEc3y0trdeLPQBrNaikrUHCMmbvDRx/79+9WDYp5q1clB3PhnNSh/jfq9eJcOTHwaj5F2yhxVRzljaSqJYsHzJc0jAVuzO3V9cScRLt0gZtsKEOptI4oektCBTeQ21rZU5o6naDY5irsBiTMDfdMz41PhUYpTrXmqsuaCzc7F+0Yx0DVwZYS9W2yZYwoGS6yFIdB8b20Z7oLkDxyfjnrhNWUu6wTVwB1/ecMwb7UIwJ1LUg39rm9hIwCZlu0k2XJW0Hpk4b3KmNtQ3lWNcO7H3g7VQ9rSh/XJex3VqP7tujXf71WueGF9+M4HOnI4IVy2z7BSjnTzhnVMeEl5URhhUUHANJ/8KpMkWyqRri87CbqBJByg7AdMzzZyQlSOcVcxtQLGfI7jWg7OZw5/YoGuc3f5gQc7tWua9Opz0tNPS8+MpWvF6es0/EKW9x++Hv77+5Olk7ZUOMvj8Czp7WfD2+UebwKoULbfeSStkz75T3jbsWtzR2+nN51HTsb+/hLAtiGvgT9y3hkDw697vjvUBVhw5sONO+do++ynpMcflV7pRhTLRslErJ9E9r/bAAf/HUkp1sLO+/3zZekdNP+v/4t/PyP96zX+/Zb07xcj3/kFOpDPDX8ah0Yrh0d+TyD4juW6cj84NAbi/+R9nmb++y8JG23Zwxuw1YpT+OYs062tTzYrM5NQh9jIRxPLgFOqDaVgfsNofDPR3bpZ4QQiGl0vCgVLnNnjGCuujz7qrvK0bb/uplvUoGJRDXi+vjaN6qzEGbjuzWmtEIliv5nWjCOPMe4ujPzxyyWJlk1JvHtyQwIQ1ApriHI3ALrrcRFbd48C69ojFxuO18J+ah2gMNi3HEJuHzf+HMfw34ohbDLOdsb8+n4XA12OqZ3Djluhla9Sh2h9tsLF5kY3oCjgJ1uuBTI3Sgc+5879rDKWALJwulpBVRouZDlzUS3MAlznN1LOSmRkqzD+WAjAfoVD2Vp8Qtd0kGsRkcCymkQBLRW3oZcGdn9YTWvcpgLX/lm3I+d6480PdDDumLM/hllO/wnbFy6MAEUGGQCvidotUrALz0W2xm9VakbyGhibW5VjpvLtYZytyXEd/syhrrnIzHrNUe7ngUljs1ks6S+LLOcv+TsRJwmsbzFwgMFNfwgv96+nA8vOM3IioR3Sm89KVeE4o7TAt56vZhlOgDSYpFh4kRt+7AVQ7/hthEYAAPefeQ0CjA+xdHfeqyKuYtvzeJHu4uYRfd2tgODKb78uBJJa1/C/RL/zn6UXuNkYwO4kOVYy8vubqxDQ2UtPSjhYnv27Rd8j13M+gNkeIcC/D8FhdC6ugEJZmXvuOG5xw0//vTLAT/1F+EFFoCVWffTfcdrBGc/veDBbxZl5H1P9hkWil3MkYJVdXp4zeXPA16q8crhxW4GEPcymsVfvT1STBpf5b75Z5Wnf3uO5Dto+7CEdoeNG1ty7FJyL5nYaqh16yGWPbKWMERj/T0YmhoLHzXP2NLjb+VSarUIyiXWjd3U7+U0utvVZbBs3OEUjOazacnApC3jpRW0t28PNz8JzkcdD90vfLAa6kSNoB9xOv7CvafSwhkslo9GnlRP7Mg8qc+8opa96XJ4FoASgqvmUQc5vq8w5dypjHh0lFsPtYpDjXkI0wLN3VUf5Vt4j77JWgC4nLaCsLe2UuuIRjf2wvVrULqcb8uVTwTuK6plXn9HWPRv51HAUmoM2N8dlJUTE3Fa+GTlHre2QH47WFwSazVvCKtZM/mVBemQ43yMyvlXxZNs51nnhZaZTffRDD3Zl/kvSP648ffHfTNQWbwVD0QegVTICqMWJ2Paknf6Tm2j1MZLZZwXbMwDpqluI5lacFsofGC3VuD782lYk0g6duZ/Y6D4bAa0/Y4MxDjDN02MvkXvkdb8rx/KfKPrUA1yiIYWuvSL8udeVpCk0CoQobbxjKvsU2e9S0Jc77YVQHDTzzdN3vOQyEoGsChygIbzHBO3U637DHNciej714FgeA+x/z2su4ebT8FNuSlHQjRryR4+5Ra9WYch5YoY7QVQvruxkotsTjiTLg4NXehbrHRJoPoz1g1YPz2PvgXii8Q/o+lCa8t6/6a7KBdXn3/dp/7hH5JvaXFmTmsg1qaFc0AdZ4xpQENGYZ1Z0VGW6p+A7QsARgGYLfdVUwZkkz+ZTdbairRJXNlfi1n8phwpPxx/Xvq8TYdu5beN/BWa/fUbGQDdPV2h4Iwso/Zw8Oelb5ds9WNlfP0GGGBqBKCC0sKn885GMUanmheP1Qjn4lqLfXY6aYTnPK9sS/bYjCqb76UqWX+tAiC0dlLT2BY3r30XNGpfVTbdcrxK0Sn/86We1ctUaohcz/AiXjp4yF7WQ1Tl5zf+AVATR7iknsMiSMXc9ffTrfafM1G4nuUpPf3AazgK6l/wJoFqdq4roTNA1otEePH8AMJ0C3Ouk/wwnmmP76BgDgBe+6vQ2NYlo90ToiZ8cdFkAzAHcr/19eH/yE8la9Jw7qt95DtC9FLVCGyLS3N/xWz8zb5vCjUUUINLNDbr2mX8oDvUR4YMNqb4XdL910MLH04kQuDEH6bPjwW3NR4VjDs0svXhtZONJ6zjEsbQPYZNojx279uulV99XSRqYFitUQE2rFVD/l+/UpgkPK2sOeQmLXifRGXs81Zdf1lfGlwQWFEO4JgK4kzjfKRDyf4WiBzpNizmvlxFkLGisRK6FxPXPKDthBhEtX/J/Jo49N6DEQPfccxQGOf7zGODiJkVBOtZ0O+XbOpCqsw5Km1NdOfNqIBjlTr+gtXK+wqfBCicWAshL4HuhIHJWt1GAirbgOhQNVmCBiU7ORk5UPHvTdz+rSYPvU6sG5ZT/2ltVvGgNde7yvGZ9NQsWwEhKN7RAujJcJ+HBrCwzEiVEothztXkPg/QP1/afD+hGaYY/4zu9NwquZ4Du3kgLth2fS8X+Lwxgl1ZH5rX0LOWeXP+LP5SKQE/c9zH3IsQc1k3BHj8V6H4Kc2SPpX2k2yL7W6IBnkaHvssjnxN0b5Ze/DpvJxY1OKdA91LmyJnby6VS750G+nOB7rdunoa7yAx9psOlwMbeJcSN2w/f60G24PGa34idz9lavm6Rnvrn8ypJKXH+669Ti5rFNbZHB+3Cye3kV1AGc5pSZdkC+qApAAtvO5HoNjI8k5tgZ4qKx/xx57ZxIlyZOflGgHlFeR1fQgJtP+S+15h6Jy2dtwn5H9gqBrp5PsimmzXpVmRtRzIqmLqeCpt3dGJuY2VOq6zQPBJr82nlzskanMsJa8utRYxlRAKr+T3+DcJpKbS1vVNO7N8AR7abiPdQG6KCrprc70F1ad1Yt99WVtfkK6q72rbVnEUzUCqkK8ufpAx3eJmYQ9bXEn7Og3M52tnhXOD7Q8CbF9D9e4RbbQajcvWfAQeW3/8m8ePUsxG95aYXoqA7hSX3dZeyLcvjB4Y7ge/3PjJYokdXztGNfgrQ/T1c8GDqVPZAZVSP8NKFsduYGo02z9jjc4LuDVLXMUj9oSnONnCePFUskRt0//QXqTlzezlX5e8A7sERAvsECbqz0QtnNSUy5zzK2P2mwyUJm2MmRDxbdaOXckuntyNj3qpF6vDIfcpf6Eblz3eVWtUtoi/ep3Bm3lPK/ApvkbnVAFNkkTNbKwCw+ohoPVAJHrhb7xR8pPl3Dn3OgjNbUK3CTs/DQQzrxqwVNETdQGR8oC8KRQIGOz9jkPutMygGunkG3fCGVqtgtQThIkkKDJK/VtKq/yhpCom06RRDzKGjxCz4LRtzSD7Mo3zYgHcFwLsePncbnJf1YtuM4ccauLBNJNe2NSBqRkS+7Z9aPeMlde1URzfefJ1uKFBErTo8qOFfjtNxjKPtESBR4iEhYraKfqQ+xs3+ZKBLBGYRa6fBZO/bh5NMl3PNbbNgZsNZQJe5+rAyxQEWvRVECXCGTpXktU7ESUeQUh0luj1J1HccjtbUc+btbY+fAnT/REKtK0qD9vlyJbQAvYfGnb2S7FygazeY3xEt/+1vZx8la1JFHjnvctMLf4QTfxGwftMSfNyoboYbN6vIRJQd5wJd54ZrjmGcE14A1xQJLleW06PPh+7bY34Ldv6CuLNmLVLze7rqxkJFdP11v1OLevk0tf/dSlr6jFJnUwA0A03tlJoKTSfUn0uwMItV23Ros6kALsM3jeTZDMzKZxnoslqbeRcKnqbKmF9b8fPvUsbuXiTrDjuMgtOjkOczb6bnedn9qjaPge75HE7OHJM0ZsK1UkjJicQ/AvTEPfg1aoY3iXZZcmF6YydpYCYn5Awq1mbiJ0okHKSgIrAGR7LNRA4Ar29LJ3k2oWpYZ1pGlmV7OLkPtFbSzvu1eFZX/fPpOqpQrqyu/kcxlabR5aDPvkDSc5LyTeQ+XGAe7AuzspLhfZGRkYk+c+Q2MzkXtRCtvf/eqYhwun+Pgu5I2BUi22oAk4HwI5MASRJNFfKH/138n9AOJvcAVJ+6PbJkpnJs/BlJrh2DpPIkyX5LBP2tUYtlfUSF8FOA7qWWpLIbA8/X3kTC8I/hf/+DBNtn33yXjTwn6J6RHDwzgfhH5o3UUvgmmote+C1897uLuQFRXPF39uVyFB29SEImoJb4v998N5F2trZKliTzIBszi1APskDHOcyiTTD3ZEKixo/9Ug3rN1GhAhV0B74NHZuW1JR+rZW8ksIH6DEv8sbAdFZp41ooiIlTaG5LzmfUODMo+rHz2wFdJGP8285zA10/BUCe+bjdURafvKGnvCcPOZ9pAUq2nasmxTyf6+xXvm0MdM/jAFtRghlAu1jeZ/Gf9Xl1HmgPA/vnKWnxi+gZSZqxJMuZDpc7mSUYJuc5JCNy5vK8BOBFKO5bRw06hjneuH/JtfUJZaHdDe2F9z12l1L3YUhz6FHtWvO83nqlnapgUl3g+ht1y4236uV/vqmtG/cRxYTJ3BAyoCCtqaMmJWYinht8c9MN5wLeH5yGM0D33hFhmmDRs5TgGsAQua0GGCoVjoAuEVqUXviU4P/Ptg1gNhTeNPfFt7kn0dzZAKoSAI0k7cxItx3JqUj+6fTuQgE8h3LPgO3/V73ggCJUSZWn4XQ3s59w1VdE9qskK+cNZ2iSzwm63ESu4yZTlYj1bKNVZ9rwnQ10qbZ7HW7c2oR9FlFW5COXtZFy56tMSXGGesFRnuTq3mzH3mniaJ2vHfP+SHKNzzpy5JDef+9NFSuSXzde9xc1rFhBbzzcVqvGPq+ExY8qiSqyIBWWoQUNoRFIjuEXHMT72ADX6AX/NDNygmKAy7Vh/w5Mt+CilbLnQI/Nu0uZW9/AyIbWVPBNLujkLMJcynw45qY6/99UKpztuoqBbl5B105woocgkaVVebmtcAEwckDE5C/048rYP1/Jy96SZzqVaVPhxSZyso7jBCXz65/aQP55FFQs5YReS+Sw816l0ZUia0tHBfbcL/8eXnOQ3x9H7Hn8QSRIzyh+91vq8W5LVS75R91e8BqVxz2qU7tHNXvGYmrnDQmsDg2BueMMZbrMsEPU2eiGCwm6HYZFuFlkVw0AWkv+tIKuvvba74LubIDs+kgk2QiQzV08dmQ2kTA0RRNAEypbN6L/dQAQsJoQoSL2ATjViQDt93VeozjhzJAJWoJeoM7fr4KHHYseOE+PXJKxy/4s1X6GytVI8u8QPHUreFkn+Qfl8DiRfW7t8LlA91JuMM/OydNeKDen+1tA91UiXXukzJcK/A5aAQlZW/KuV9gqg59zS8aigJv7RmsG+GaO5LYycqgEM7VZvWqVnqKJZJlSBXVr4atVocwN+vj5mtoz/Wm5VvxT3hWsuJYSBEyn39+M2gqs7Kg0eFqTigVnkEgzwAWITa2QPZEiCIaXgMI/FZMbjJ4yFz6q1FXvyH98OdeCmUZxnOEU0s24yRTn5v5zuvVD3ibmV7xVDHTzfHBNX0jH4CDZEccWz1pDh1UNYXf7DO7wlDXumIbpSDN0jWR/6SzgHQsXNoaiiQl3UjxB76gFGIOspKqHxpeZm/n9PhAjsT3t2boqQL+owIEn5N2BP++RZpR9Pa64Ay9pwoh2erhDBd1eIL8KXX+7GtRtp0GDRyox1TI9ZjxtLk1ngC4X37cTaz9evRClFzoMhc2OBC7r3mQpHNGzRpfRptONRrqHp0Ah/DUCpkR/LwO8ByJysNxT7wbo6hSKbEekOy4SCh4ngq4ZoTH+UEYaAK2R+3EU3rUm2l6HDgC8Jx/I4wHNrdMlkTZgS67XsRRf0J2biCUA7X1LoNPN9fdzgq6pFyLgea69+Q7oLgq/gsWUJnY6zTE7c0uS79uga5GunYtheskqKTOzXUrODN890jOz9OX4cWrbtrVuLXidbrzpj6rXqII+/vgJ7SVZFiSZm7OUgexRc6G9yEN4Z9RFCokmd5UVOkAjmHWpqRdYsbkmotGdgFRsAp65ALBvUgOCC7jcZa/KfxDAzcKSlPMineshjS9gZeyOFtg6CEcTv+eakP+Bv8dAN88H2VDGrES4Giza+lbEZVmfSKICn9qUPZOU+PXrSh6D3+gw5GRjiB6IDLxTmnPCsnzj5HWjaczZQcPL+HsVTMB96RjOZPGdFTzaVX4c9oMH7uH3TTlhO9Ce+nktw6P3pQdrqULB/Lrq0v9TyZKV9W73T7Rpp6GTVSlYySfLOFtWsith8xwiYZIoVp1kj+hyNDeHa8BsF+wPPs6gFwx0U6IvIfHVATD8bS6awCmOMP7BHkzN6C7Slbn+XvdRqSfSrD74E/SNjNZUhf0uug3a2Km7I+BD3W2nsqfB57Y7WYLba218IjUDEKNgX/UJknpnAfSzfrfcoHtmcYQdafjnlwD/6HvfDgDujiT3zgm6f6F4AtWGs4/fM4ZT8GDVbQFC/6hO14l0Ad3oQjyTbFuFaPR/FtANUfptFFNYPwL4OvRXgAgzRWu3bdJ7H/dV9TpNdd01+Sh6+LPub3KrxvZsoSPLOEAbWGJ8A621ki7WuOO5KWPPnt9CmbMpgJhTT4EV3PSXWaRLsED3hyw43qzxTZU2vp6SxtMSCMDNno7ufNnr8h1nR6k0s2yZJZk9+EHYf9Z+3qmOdMrNY6xu9DyMgW6eQTdvG9qp5aJoIWnfXJ2Y/aySHLu7aiQmMMiZ0Ew+Wpp4hjXCHg8t76r7qWt9RMHD9+Kmj+zsALxvAuVJyVyxRx9VKIWCiiwugCRkZgkva8fC5/QBtfA1S9+s6/7+d3x5y+q+h5/S5GljlZZhl7BVL+cok3ZD7ixoEKtKMn0QJ39OxNjkTMD90aDLZ+4D/K6LSK2cRJqBblqu+UKd8AmMye/Pxt+e8bsCtcneEx0ftftb5LGcYoWbzoimz0xO/RbQ7gVgnUG/fv9BOwfo2k11JZVhBSPUyJUUPDxG4s/uNbun/siKNL6zKRWWGVSmIA2LVKSdCbrWY3MhtMep73pGpBsylyYiSmv7lGOFNDx8yMNmLJit+x59RMXLVVG+m25Vado0vfRADa0c0UlZyzsDtvAVVIyFGDkU6rgB3qxlAC4KBNeCSLHDXLjcOQ0IFGrJNYqIdjS5iPGt6A1YT0dHVdXhSW2UuYYDczK89HCyDE41p43wLxxKK1KEk7er539jqxjoXujjbC3Acdv2Z+5V+r7pOj7/VZ3E5NkzlDXsmOqk5ckCjydbPKK6MifRU215a2l7B/pGYQpykE6pR4h649vLzwi5HpY/q4syj9ImKJnwMOM1Jex7XRNHPqiObcqpwM3X6O9/v0kVKzRRj+6DtX37HrndOIn5sujIm4Ye0+WUE1tSxY2MyMxNoq5SFt3mph9+cBpAmtlPnvZeaAYYJecOjgHYp4lOo+CQj10903tBZOknwY2+RPB+NvAt3gKzF6LCpWejB3j/+cimOqKEOFsp8e0oloaxugW/8v4gkn2Ww+G8H7TGhySwznx4ThKJc3hOfSaRaLf1+BRMk0pHbhYFqkW8F/h+g0h6nW3/zva7q6Ag2GWnDLgf++9sA2/77LxvqyU8cNSNI1y5bVP1o9PeCxbZOjpYAC45LVk7923U0C+GqX6De3XrLSVUslgB3dPsdvV9q5G2zX5Uni3Pow2ng8MavBEswqVZpHsJVBjDizOYgbCWQM5T1pszlSKHsY2UMqKpsodDgY1i0JLHy7l8cnQHnfz6I3kS1nJ+4f0RAdz/bx143o/ar2LLGOhe6MNoLdL9XEnWUIfOtOkHFyh90avywOsGR1RSkFJKz/jmSvmsjFI+LwXVQE+1ZYQ6u4lu4x7HyexBuY9jMJLAhZD2KCXHL1LUQ6ItnY6r2SwJc55WZvLrmke34aceqKYKxQvp+qtLK991pdWx48Oav4DPy8R9DMrBTfmnLfOyac9ijQYD0AzmmZqZmemAb27J0Q9OA1fVcZQHE9GQjqaAYMX+sHFO7sdJpE2T+Zv9fSbA9B0XsujG0BFzkUTZdrnHhu8pRMj9GSnsw7QzXmfvsRGt73k/kLRt+jq8D1+S9Nplh+wsj/SD+OBGPnMERQrz+e4eFhXzI7+bzXs4TApB5wFkc2d+r+/795RZkaQi9+h9oK9tN5Z52RResJx6WOCIIlFj7PP4/EXQLo54JdcjDanAzK/mq2PXjipQqLgK5augOnQK7tK8hOYORp644wVlb6TkHFc8H/LErFWcW/gi+FbhA41LnteKd5a1BHBxEaMSLTSNFdeXtZU+pKnSB1G2DtBqZHUFB5NoG91J/iWDFDq201FJZLIvYQvUH5EzOO+D98t+QQx0L/Tx40QMWYdf67PGewcDJzlBvyKqeIOlGa5jw2oqCzs837CKcg+uoMxhWONN4qRf/gDVaYSTJ6AVUjthrNNarmQ6qKY8B34/jIyouZKOVVZmEoL1nGflSX1PO1e8qP7vt1G9muVUvkwJyocLq1q16nr73Q+1deceLoqwLzDsGv681nfN/FXDMiNTOZiParRTwIWehtj7/fdnwMtNdf+RPfp0QD/d2ai5ChSuoMJ06m1Q8TZ9+GxT7Z79L/TTT+L4RQS7he4m6xspfRl+uFtYOX1D4mwNIPtNO3gUyngXQH1NJ0n2ZT158cwN2BjGefk58schNJkcWllZYyhlX9YfSuGQg7TpjHireotYocYi3bwd8xjo5m2e8ryV2aB7OQnNgjHktCAhyRVIINmwVCnLPtDxL1oqeWAFBUdDXo6uL/eQO5X+eQOljqKEci4Xw5Z7UcPD9WbfR5OHBxTMfATQfRBLvrZ0KMbRKZmlXxrbpJM1Ovm8Ug+8qHkUUzz+SHFVKvMXGgjmV8nildS6xUMaOXq6EuF3rXTZvNKifK49G9VgLVvOmUTL8zePbfhTz8CsOVPU6YF2Klz4Rt184w0qVriM7r6rnL7oVUX7Fj1CX7JX8LR9mBs6oLsC+oAKyJwNKBUoztGme/C6ZeW0mkgWC1LPJIxsRtRQxqBqyv6slnKGkrEcRnHPwHpKHlBJJ8a3kGvDp5x3hPpW+QatkYKBTrIvyTFJP8Xhfk/E+1PPzcX8eTHQvcBHx9IZpiVwvBGsCaBxq1RVuHMylRm3Sslfv6OTo1oqnc6pntHoeEeicBjUREn96KM2pBb9zND0fsMFso9kR0ZnABvawYWaIeM+gBjVfmYXZR+jMeAhjEaOEaWkYKh+sovWrbhbfbvVUfsmd+j2/Pl109UFVbl8Hf3r5Vc1d9FMzHKicoLwF7YIN8rvxqLdC3wS/ERvV69aAxW4+hrl/+vlalw9v7q/1l5r5j2ijH3wtXs6IvviJr6aGzS+Hv4ltEunAMIPtSCaQ2ozN3Y6VQegE1wT6il9aHW6+FZXVv9ayu5fT54BqBP61lLagJqoFToqfWMf+V3bw6smvp+bKNcXSCPKTXAc78I5tO+nGH6iKflFfEwMdC/wYTLhWFhZRGRJOaYPDtVtLv78JuBPkTd+hVLX9NfJ8V2UPIoLYVR7+YZS7z4Q67z+NZQ2uCr2eZz4Mymm2EVEkk3aP72Lgon3KyeZJAjPLhJr7iPoLONsEL0ktZEXLvjIxoc1c2RH/fuJOqpb4RbdQuVR0YI3665G9dS9ezetXbv2VKdX28OsLPNwcOxqYo9f4Azk//O1qkWvvZc6VdLMz6kK2/YCqx8oqkN4fuykYeqGFsqAs81c0U6ebzrJi5G+nwSa6OagFR0UmNdKLqwaUz+vptS+JHb71pV7ABTDAPxz+zXR8f536diEx+TdNpq2evsdk/QUwNVGuBqT8IKWQSYHi4Fu3k+gGOjmfa7ytqWpFyjNhTV17AmzyHpYh3NHK4stpB9byMz0A8pa10vJkx/Ssc/gefvQrn0g/dYG1Jb7k8rK+LSyXJ/XVcIMmlluY4l3kog35QEFUu6XD0mZN46k2skHoCGgHg51UuhoR6rZuKDQ+GYfflbblj+qIb2aq2vHSqpUspBu+Mt1LD1L6J572qt///7avHkzKodwjZVFJ8btut3cIMxY4nujlYgaKBLRRCfjXJVusb+HZVNRHdVZncGMYz+V2LRCl9OaVjsmW7Zs1JAhn6ltxw4qXKKE8t1wnUoVvUld21TRsA/bokzoSkEN50Ic58IuWp5/QzS7E5nhnnuUsq6REteQvN0J0O59yKEUPOhys4xOGF2HCLeW0jnvMj6lKOJTpGF9KfNFTuH+pL5OTP4n0seFhLXIOHiYcU0KCdlMa/djunSjFaxbScQMPxbp5g0iYqCbt3nK+1bWVpiqNTspI6UU4eyuiS45WS0SxphRwbT1cm8YrONjn9DxT2nuB9iG+qO7YjnnH4C2d0AzHe5fR4fH0gCQ1ic5h+k+AZebk4ElZBKSn0SA+DjarH1dGVQfALiBQ4Dv/nZE048o7cDLWoHC4aMXGqvLXRVVqlghXXPDDXQgLq6O996r4SNGas+evXJlucJtW5yuE+EuEs7uRrLSTsUTF1cAisQ6Ejt19E6X4nAFnFETZyu2yE1ZfB/QRF/7SwXmM600z+Z1YQGhFatYM8hARDMdIUDDDVEZUe/x0yeZR+muBO3YvUVfjpugrg89g2dCZeW7saAKF7lZd9a+TW++UFcrpj+q9J0vyLfzAbk34vOxvRHyQ1ZHyMK0kzzALjS4O8kD7KKybFcLeFx0uYtbKJVkWQKRbXKf6nJBJ3j71ZYHk4y03tzoezdRymCi4inPy7t3Dkc7rP+1fTT/fJ+dw5zjFlQ4J4pT9/DDyoVzGirl/er6VWwZA90LfhijUc0pjXjkE07rfJxz1cDNBSe2d4Ey5ryipM/rK71fBfmGkMQY3lxpn6Fe+JgMc3c438+bKBmuN3kTybYTVjABT2fJtKOA7z4q1w4+BIdHgcU2EiK74HoBaMU9osDuR5Wy/H7tmdJarz5dS3Xrl1PlSkiKqGorftvt6njPAxo1cpz27T2otDTc0mj1bg+Ls/wArd8iMCJ0Dw4m2ZinZ+Pp6w3ibEZtv4+6eouOo00No1FzlCe233/fxRblk6OytXMdgp8DlM+1T848Rar5HKMZIlJLTNqw7xV9OL3IaGrmTuWWlWlWnJHIkGdz/grl0n/ZeZHlTtHeI99o9OS+6ty1ne4oWVo35SurwlSN1KleWM89UVJToZDiNz5H6e1TCuztIN82Chq2UD22g1zADvTdW7kh76TaEXoqZzumNJuwGV2LEoEI1z+WirO+tZX1AT4KH9Ay/SMqJj+upKxelXQU0N03vIuOLR9MOmInOxduGPlds5ozNGt5mazYNqdmIAa6P+fJYOGk64SC8UuUtbq34kffrwM9qimxW3n5+9VS4DOSGX3g3HrWVApJjWy6rwaXk1DbR4R7gkq2xHvliafF+9575d1DccVeuN29VA5hE+nbRWPAbfSq2tJF3o2P6vi6lzTri/v1ctfyalatiKqWKKXiBUrptltLqlnL1uoztI+2H9wCz0svLU8GwGtxuqkvrKDCo6x0RjJm2NYVMXLN5Y5UDWhsRKPfaCQcLcLIDcC53bHyMv0XK+hG992+o3HjdhMy0I3eiCw69MHj+30nAFtWCQAtq3NKtM143rlNMVzMdYayuAHv3LdHQ4aOVedOz2BKU0c3X3+z8t94lapWuU4Pc9ymjOqgfd88S+Xiy3C3L3JjZYXDMQ/t5Ea7HZc6Ilk/vfcCu+/GRAl1wu4OCm6j0IaEmmsmJbzD6ysZYE3/kHPr/ZpUetRUsGcNZX5cXfG97qQt0ONybxuPHvwobX2ykRxGjrV9kdjjgs1ADHQv2FSe5xsRThp157WurXC9Oa6jSts+SYdGPaoTH1VRTrfiCvYvI/fnVeXuXVO+j+or0APh+iDaWk9DSrb6QarYEKrH3yc/vK6XirZs7CFdu++SayelxrsMeMlO7+qq4K4nkKJ1lvub+xWHlGj+wPv0ny61VbtUAd187V90Y4HrVKR8MTVo0Vhvv/mWliz+CgNsnMTpDx4iQx0kIehUnDppa6PyjIawdvVhvW9usI2Cq/3Nor8oGNuzY8qSy24wrzN2MYKu7VPU0S0a9UbpBfu3GRB5PF58bRNYgccxsIGhZQ7tycJ0k23DcU927dPyb6bpzbf/rTatOqjcHXeq0HVVVPiakqqF9vqlJ6tp6oTm2rrpbqUfgJM9wg03jkj2EK2fduPwA32gPSTHdnOsN3VCg0vL8/0UOrAC0nb03is7KAW3u7i+dRT/QQ2lfoBh/ocU6rxTWqEeFZT9SR0d69sc/vZl+ffOZYmTAHEQouiBTtROHsIh8fN6qGLb5WEGYqCbh0n6b2xiXX2xRlAG57OJuWxhH6CCzbtvttzT/6WMPg2V1a2UcnrgJkOSQ30B3F4tlfURVEPvhkobia0eul5tYBl5gIo1KyPejT3fbhzM9uJ1uh/hO7/L2UO0uwNwNhE83LC23E9Wu7N2zb1b4z6tr5ceLqtGtW5T8UI366brC0I7VEDt0Brv3lc0ZuRo7dm23RDk1BSEQA1vJKIzUI0CaXSJbRFfFIxyL7+jtpNncsB5mduLFXRzc7i5v1+YPqE9DqDrwQo0m956mb5MPDlofU5cS9pS+47s1bgpE/SvN15R89YtVKZEORWjU0hhukJXK3WLXniotqaNeFB7v3lSmfGPERBTNBNH5LoXgD0AVbAHdct2Chh2Up67j/NgX2cFtj+EQT7WoDs5VzZiLbqoldJwuUsgZ5CInDDzA3w8PqxPhEvSrFtFxb9fUccHtFP64k8wXKKczs35x43R1jd2f3XY3Bjo5uUUPa9tYqB7XtN1gTa2pIQ5QhFI2AmeQejjsijQkhPWSiB+tdJXjlRC//uV8WZF+T65U8FBjR2hembvajrZvSLAW13uz6giGteWRoDN6EJBVRG8bugwdliHMJ82AN7WTO6tzeXZBgBvQe2w/n4F1mPft4mqo+0Nlb65rfZ8db9m9e2k/s91UJcm9VWkUGHlo33CLdcXV50qrfTc42/p84FjtXDhEh2J28s+ntb7GtBEiyxyR7VnFlycDTSjM/lzAOqF+szod4hG/Kf9LMKJJQeIcwWJqShGlq9bpn6De+nJ5x5Tg8aN8bctrb//9SYVvfE6Na9bQu+8cqdmTOqgvVu7Ug5OgUNiV2w/uygQj3qFm2vogB1f5F77Ob57SJ7tg1rg3zpE4mwvq5pNHRWiS0nWJHTfn1VVCvSBq1cDBftievEpEe4HFZX+5u3a2/MuHfziKSRlgxVK4sbKmWgJ0iwaV2ZgluQxTt7B3NNG6Bfo7P+ff5sY6P5Mp4Djtugog2yJjjcCfc+spbpZRAYwfU53pyvlm6lKH/UM2eSOSvmkljI+Lilvz9uV80kFss3IfD6+S8d7NtKR4VWUOYvM9Tr43r1Ih/ZAP2yF312P/GcjJurbcYzagfIBjte7icKM1bWVthLKAh2ntj/O615UBo5oSwZ20Ov/qqMHO1RUnfIldNv1xXTT3+7QHYVrsfTtpDfe+Y9GjR+o9RvWKjnptL1M7mX1mcvus01vlNONRsk/pAL4uRQO59qn6H5Fo/nvKzBJOJmqdeu3ac6cxerbZ6QefPBJlS5ZRlf/7Spubn9WxfLF1b5Ndb35UlWNH9pSB7c/TYj5KqfBYziQ0YUEHbafxqXe3ahS9mCAdOApEmiPQCcZpQT42k02jqIZqAffVo4v0a13eF2d7FFOJ98uLc9HcLfIwHL6NFJmD3TgH5VRIjfs3VPeo6E1tmyZWMBx3gWQJnhN3og1pAtvjgDnnyluYoHuhQeIGOhe+DnN2zue0mWZKxkicyrW7OS3X9vSzvxXPH741LjlSl78qQ4PbK/4d8vL9V4pzGjhfFkypvRorKMsGU/0qKSMgbXpUEFftvlQCDj/OwJ42rwHN9ONYotFu7hFbW2m7PWoIda0kWs5CTiqlPyYWGs5zlKUiVp7+GPrHtAKXNAG/Lu2Hm9ZTg3LllD5W4tioF5URQoWUoliRdSiRXO9//77WrRwIbKzPYqPj4cDtjq88MPANMzlfldS5txmcnHBeQW3CxWd5vV98rZf4Ugw98O+d0JCgjZt2qgFmA99/PFHatemtUqXKKubr7lVt91YTOWKFlNNilc6311Mn3zUWKuWPqbsZBJj7lcVSH9KruMd5T3BcUnpSLKUhOghCmD2U+ywt4vc+5+R59CT6LJRpwC0OsBNdjdJ1TV0e5iJwgXdbdbHgOt7FeX5AAu0TzC5gY46/n5t7e3WEIewh5Sz5hNln9ypbJJ3QZZc9g0McLNoXpmDKiWUA3Hv4wwkmRYD3bxdzuezVQx0z2e2LuS2JtC0cJcRguANIea0EQSw3CztMtETWUugYACjGi6QlJWjlDD6RZ3o3UbJ79dRFtnn7G4YkXSvh+wHJ/+PcPXvWU+ugZhOf9mYnmzwfqvg/4x22Ir7P3IzP3X3QWrug+tROyzrQPfWVkr/iuqjrxvg7YuRzlo8BjE/8S5tizNaBx2ceZ/m9GuhNx8urxbVCqgqVoEVixXXzTcXVD7G7URsjZo01fP/fFFfjBqtDRs3AsBxyshAXkYHA+tGa91pz3zYRW5tZKKc8A8D3Lk1oHkF0vPZzvTJucf3yt84Xhnp6Yo7GucUnUydOk1vvf2O7mraXAVvvU03UBVYpMDfVKb4jRSq3KSGNQrqpcerafYECmMO/AdTo3/Jnc5qw0OCzM3IfkKhtIdxm+vEYOWSBr2Q+gA6bW6KB1EkHEeXncL2CUTCex/AphHze5pHZmO9mNSrqpI+rKrsnnUVIEEWZHXkRvlyskd9HRzYWXEzPsacfYlCbrMyC/eztqRewORrZjbuPBvwoqgImmXjaSe6C3nq/6+/Vwx0f44zwHgyMtmmG3JOfIZxfx6Wdl4X1WzeVAA4GdBKR8IF+WvbeyghPrhax2b11v7e9yrpDfS8b1FQ8SHGOR/RPbEbjTA/xAi9O0vL3jWUMKSmUqfVJ3vdAoMToias/bSW6HetlYGi5yTiDdCrzYPFn8t8VUmyBZYSIc9g23m8ZiFmPAtrKWVJY8Utvk/rJj6iMR920msPNtOdtaqpGJVRBQsWUKFCt6o4QFyMUbZcOd3TvoO6fdRdi75erP0H9isuLk7pgJIfN6rcWXBLKFkjzTAQnuYOjVe0Wn7zroiO8O9Og2+04aJDU5zH+MGKqW9FrNGj8t2svfG0HrcHe8wsmj0e1eIlS9S79yfq3PkBVa9RQ7fffrtuu+025qUw81NIJSlmaFanmP79XGP8hB/V5rUv6fghGpImPYvn8uOU13bBwKiz/CcfVCidhFnGIxjZUwhzlM4idBPRyU4KHqNz9AF8ljG6D8ZTbZYAZ7//bmUvbcSNuKoS+lRUhultWfX4u98pX996yulfV5k9Kyvuw8o6Mfg+VjijFco4xs0u4NgxOoo1HiFohZAPSousbo7HJH+sUphvayVprG6M073wABED3Qs/p3l7RytHynWh2+UdsOjKFPNWvWZNJwMZXASpzs8GzCF+70s6zAU0Q1lfvkFGuqWSXq+qUPdqyH+wiPyotpK719fxXg0VR2nx8c9wMBuJyclExPEYVWsdYw1aX0xPgquaE9UCvpioB3ChCq4gAoZqCC4AjBc2V84C2m1/hfnOQl67GO3ngvuURXfYuNGttWzAPfrynWbq/mhlPdK4sO6841oVu/ZPuvGvV6vgjYBv6TtVs04LNWzRRvd26arX3nwbv9hRWr9quZIO78UjmEjLRZ8azIAixHbk2aDAImPjtq3vDpRFKMOJuOz7R4dtFfW4CFtXhocpQKxU1XmO/Oy8E7+LDseIyKQjNpyfo/CT+7DZO5wEmBL5nBS8iNOUmpag7du2atKEqXrvrY/0UJenVLdFR1Wo11TFK1TRTQVvoTHnn1Tgxv9T9TL51KllJb3yeAtNHNBam+a10X66hKTvI4ql9ZJcz1AFASWQ3pm5gELIAHCzsPAEdH2J92BoRBXZCTpIJ5P8SkWHm8w2J3GdOwZnu7e9XCtbKWMy6pZBeCX0ri1fr9rQTUS2UEyeTyop7f0yOvlxbcV/3lEJsz6gSnEJEwSVEJ5Rx4D+VIIvEu5GKxKdG2BkrmNCsbxdyue7VQx0z3fGfsrtrTuhn5JinwnVLTaMPDzY6e1fCi0wQAnDHtOxd/FrYBnp7deQYop6yuhVE5UD9APRjmcgBRaUFSeNqqakaZR9Wiv4xUS7gKwzjM9dTqSMiXVoKdVLSwDcxVQuLSRy/grB/WyeZzRVYBrUA8+iiWH2jNZKmny3Do65R2sGtNXkt1uq95ON9Vzb2mpdvbyqFyumAvlu1l9uyKcbifiKlS6rKrXqqEnLNnrgoUf08quvq1v33hoyfJQWLlmmbzZs0q49+3QyiYo3a2J4zodziwpDr1VNGRdOmXIUlL8LFrl/Y3Bt4/TvzHU4i24bCWkndfRknLbt3anFy5dr8vTp6vfZ53r9zff0xOPPqX27zjQFba7K5WpRVFJaf7jqWv3179xwihXk93fokfur4vTVUJM/b691sx/TwdWYh++ECkBxECDxlXOQQeLLwFNJ90Md4KGccT+eMWiuXY/B50IXpMKzp6G1zUQelkWSDL+NIFps3757lYFjWOq8u5UxAS32oDryQif4P6osb4+qcvWhyGFQbSUO4GaLDCxtyitybRqPn75VloXtabJBWhc/ZPPVT51L55zr2AYXegZioHuhZ/RCvp9pyqy5ZLZJs8LRiUGN+ToEqXQKuo4o+9BSJU59W8cGP6QTn9yljO6VFPi4FAmU0kiEKijQH5UClW1J/Wvr+MBaSh5OGSgXrW9OKwWXmIE1Gk8ip8CKpvIvRoK0yAAX4P2K5M08fp5Dh4GZZNCnI0+bZp1hkafR7cI7taECaH2DCx+S+6snFDfpMa377D5Nf7uZhj9fW28/VEdd76mndo0rqXqFYrrllnz6v6uv1hX/4PmWO/SP0nVVgq7G7dp31QMPPKFHn3hJL73yrt7v1k/9Pv9SoybO0dS5yzTn62+0ft067du6Xvu3b9LRvdt14sg+pSbw3VNPAFbJ5B9ZDaCFdR7GlVPy5aMjbmZyghKPHVT8wV06vGeLDuzcpK27tmntji1atn6N5i5dqAmzpmrQqKH6sF9Pvfrea3r+9ef1EPvSpuXLalDvIZQGjdAv36G/XXW9rvnT1Spy882qWu4OtaxfTc92rKO3n2ikAW+2xuXrfm2aww1w/RPK3v2YgkeoFkNXaxrqnN1IvvYg10PSl7O3I+oDVhVxlOsmUMqdyu/T75MrA+e4dMA2HTCGYlAK0XD8UzQvfYhuu+2UQEXZyaG4hvXnOOC/HPq8hjSwvHL6lcMdDBnhgMaKJ6o+NuEVpWyYBlBvYB6QH7IGMPbW9LfZVqxCSZwjTcx107mQp2zsvc49AzHQPfcc/XxbOCYIDKN/HQo4fLlYLGgKB1PMZvCvQNJOpW+aouPTXlfSZyw9e1QkyXaH/BRW+HtXheOrK//gFvIOQbnwWX1lAr5ZI3A0m4LA/isDW6LXJXcpexHSIsDW/xWgO49nknE+Ils/F7x/Or3dpvMzz5pSi0FmnOfQFBpuTmks72T44cltlD2Z5fGUjjo6soNW92qt2W811pDn6ujdB6vpqbur6J6mlVWvTiWVqVhexUqVUsnCxSgKKIQuOL/y/eMmEk8F4UL5fZnaqlGntRo166x77+2qR4iQH3/0ST377D/18sv/1htvvasPPvpYH3/SR736D1C/QUM1bNgYDRk8SgMGDIFn7acPu31Mpde7euXfr+nFl/5Fwu8FB1A7dHlOrTt2VYOm7YjA66tk2YoqXJQEYf4CugG97LXX3KB8f6dQ5JZiqlq6pBpWK6k2d5ZQl1Z36NVHq6jn6401rm877Zx+r04ufYhWOE8h1XuWiBZOFmANUpyQs6sxRSo4x5kPBk1GdagzTUj5GwUr/gN00T0Mh34MUE68D38kjIroFOJONrOie3kdke9mPHCXdVb2rLZKoTfZic/pOPIxYPsx84/9ogbXkX9QVTw6aihxWCslTX0Br+Zeyti7hASldS4hPxChVZxibngDv3HoJGa5W9vd6ec7r//HPzkGuhfxCeBklo3nNTcvC3Vt6c3FZMBrl00ifz/J3z30QAuF8ErI2ifv1oks/V/Wif53O5Vrmb3qoGqooZxBqBNGQBFQfx8cWgtjnWpyD6uirNE1HJs/1yyKJugAmzObCJfhn8WYDdjyewd0oRZs+GbACU+pR8O02gqNq6mc0dVo71JVHnpo+b4guTeWzPl4PuMLA3o+h6aGbjNtH9NBx0Z20ub+HTX77eYa9mxNdbu/nJ68q6werF9a99YqoZYVblP9kgVVszgG7EUKqmKRQqgliqhAgdv0t3yFdXW+QjwX0t9vuFV/uf4WXXVdAf3xuvz6/bU36w/X5Nef/lFQf7n2Vv31+ludba/JX0TXA5z5aGFz020lGMV1a/7itCMvrqI3F8F74jaVQmFQuVhR1aXktmnVsmpdu7LuvrOoHmx6nV7pUlz9/lNTk/rcpSWjWmnrjHt0dOn9ytpGWfXexyirZon/TU1KrBspuB2eHHOZEEoRbYeH3d3eKWYIHIYeOAywAr4GwKGjAG8cJbsoEwKWJKMlUxAj+gASMf9+uoMg83OhtXVNQd43BlXKyHrMIauVYVWJbOHvoRGy+9VUGkbjJ7EFjRuNr8bCHpSAz0WVsBsoRWMLwHpYFmV4SZpxshiffSq2NTomx7jyGOj+XJd+DHR/rpnPw+d6uTDSCXHdORRO+Ilrcfqyltu2hDYvkiwwOINhTSKNtSPfTzafvHP2MXl3ztMJaIcTg+5TZr+muEhRUNGnlELDq9MBkbLiMUSpwwBeTNMzh9VR9liiWNzIjL+14YDsTGRmucesu+Tl3z4Sczm0kw9Q0x+ilXxoPBHyGLxYR9RV1uBqdBsg0v6MJpzD+CwiavF7/5C6yrAuBH1qKrk/1pVDm9Avro029emgNb07akWPezT/3Taa9EozDXminj6+r4reaF1aLzUprvvqllJT+sA1r1FWTauXVuMqJdWgcgnVg7aoXaGIapYrrBpl6A93R2FVL3kbLeoLq3a52zByL6o7K+EpUaW46lctoUbVi+th2tk837K8nmleWs+3KqnX2pdVz8dr6IvXmmrep/drzYhntROf4yPcgI4tbKvkJXCoaJpd0DBeJHh+EpChNSQh8awNrEfhsYYGjsuqK3UZkeha+PKtVP/heeGnHDcLAxrXDspxD1DkcAi5F77HQomgE50VOkEF2YkH5ONn70F0uWtaygOn7qUTr3cC2trh9DLDXDw4uArzyFx+UVH+MWWVNqSsDn5KccNnHXRiVk+44pUoW8zvNhuuFkqF9jmB7CTluHGwI+INkjA0jUy0Fsc8MwLmNRnzU8jDFfjf2SQGuv+deb0g74q/F3FLNpl4i0xYFlo0a6BrCgeimFAmPrdZGM4gcDeJj0W/aQzzBwuY72n6HqrQJih9xms6MaSZTgxgOQoX6CXSDdF4UABlaAyWgGPgCend5hlL5dpUwJaRQ+LMPz0KulS1zcTrYXZjZ3gmwz9OpLhiIkA0nm6z4wAWXusbTbQ8im1HNqYDxp0kdOrR8Zhom15b7uFUxw1tJM/gBvJ+jqTp8zrysU3mMDrO0gAxdXBznRwE0A1oqSN9WwEsbZHGtdPe3ndr40d3a8X7bbXinTZa9k4rff1WCy14s5nmvdZEs//dSDNfbajprzTQ1JcbaNorDTXjP400560mgHhzLfqghZZ8hOLi43Za0aut1tMNYeuQxto9qrmOsP8nZ96j9HntlbWADswLKKn+Cpe2r0ksrrIEI8YxJBYF/aJllmzkd4tJOKJtNhomsAbAXNNJmSQj0+HFXetaY7MIdbCnHVab0AU7AVBMiAJHkHgdMZoBDveIeWVQTbYTUKYMO219K4C9mdInNJB7fAMFxjVUaDRl30j+fJ/RiLR/BaX2K6+kgRV1dGwNxc9pp4y178p7eD7JtuOO7NBiVqOc0oFWV5AbMxacgvMnE8c5Y1y38bhhg8bvphEvyKkae5PzmIEY6J7HZP3Um5pRNKrJcOLM+c8KKSJFFeZ9SwGCqOc3z1Y07fg3UNXJlWXgm21LTOvR5jpEx4mtcu8Yq5Sv39bxyU/q2HB4QoDQNwa6YRJgMokIbkxTuUcDJpMAXUbOZAB3KgA6nTHDQNcAt5EzvNNoLzSlDeDbiqRaS8ACne9YEmy8PhsjnuzhlJyOaE7Srq2S4JITBwGsgL6HfnCBkQDT0KbKgGdO6VlVWZ9WQXFRjW4FqC9QW/j6N+QZgO5D0UbvptAjcM29AaRP6tHZgAiZ4epbn3Yy9VlmN8SEG8UGHGfWQDrd4k+RMbiJsgDV7BFQIQCrfwyfyU0hNIEl/yS0r1Mskm+s0Gy++zz40YW4dC3g5vMVkeVc9mNmBfnnQZ8saqsQicQcvref7QNEoKEFzNUigHdhK4X4e3AtXgcbHlVwIwbym5F/bYavpfw6Z6f1uGMcYvvDKEQwl3dcv+jmENzITWo1xkUL7wpXkEHVJGMqnsGceUYCuqMwpRlJUcNQHME+r43euqnih3dQ3JjHlbr5c3mTvuaY73Ag1h4GorbSCYsMjam1mNYRzDk36BDNIx2LOGdLO4dyqWB+6hM69nnODMRA92I+ESyEcUyvwxdURLnqPPuJZIMBSocpHw6hcghSURQg4g1ARwSQUPlImLjwczB6IpkLzbSmQSJf94GvWA73UMLEB3V8SH0lYh2ZMZKW8BNJiE0GXCYAutAH/kkGugyLeAEdPwDhm2OD5JsVXUy+E8CtS48tDLFp+5INh+sBMHxj0PYSPfsAEd/nCPWJZr1DsBMkyg0MRdw/mPci+vXQnsgD8PooafYDvoHeRN+fQHv0xgULkA1+XF853XmPj3g/dMh+bAj9iP2d7T+pRsVVNfwEaijQF0/YfrXk/6y2vMP4PIZ/OEUCw+9UDnxo4AvGKHjmyAgSiQdHw7+ORX88rqmCE+GoJ0ELoHv1TeF7AYL+aeznLNQds4j8UW8E5rdA6UG0uwJqwTTOK3nNasDazMGp9AtsuEshyq2Fh3Fwn/lfQCFgJu6Fn/Vt5PV0dfCvIdm4BApmLpTEVOZkHPs6mnn5gs9lhRBkxWD7ExiNb/KwCkoZUlmJo2jlNPtludaP5bitZaGTAh9rN1icwNAYu4lvPZZItbPD9MacK9Q54FzHDdfUzdbxwyodrXGktdihvNdG0LKyMXrhZ7vyY6D7s019Hj44KkcFdC1+OSX6d+IWWy6GSwJCZsxrWTdH8G/GtxbpWB+rMOWQwospdgurhOCHlboT4/MZOrm8u47OeFxHxrdR3PjGSh+HaQ7JmxDZ8iCgEEAaFgCIAtMR6s+iV5sl2tDuuuYQTc5pLPdsIlKjHUiu+R3ARkY2DrCkO4EbCiN7AGA5BNE+nY9lYygR5Wd1HZAM9a2F8xUUA8Y9PkpWfZhr+0j6+T6G/+3B6E7kSXVdgOHvQUsZ/AS8PXm2gQbZ+wkD0PX2jQwUGW54Y/eQenw2A/D1jADcRjJGMcYAqDZGkCgcgf54NKD6ZSQCJmIPTYMGmI4meTrP8Nah2bQgn8c+LyIiXkpEDODKCkpWA7qMwGpuHqvYh5XV5V/Nd1rHNo6tYhcc3TCOR1ObBiechgIkg/nKnEVUPoP9mopHBklIjeMG8yU3GEq2Q2NZGYyurZTR9ZT45V1KnN5ZaUvfohPIGBQO38AXJTo3Vafjk7nTOewSMjCnVaSdA8bRhkHX/pblcPzR2DZ8nlmPviBVkDZCgW9XB+bhTIxtcgFnIAa6F3AyL+q3IjoK+SNdWx38JSr2HpcrYYWStwzT0SXv6MSUh6EG4HehCYITiOSI+ASHK0AjOMf4XZbsMykbZpmd/TVRHJVqQUxztJixEM2vaX9NVjYFamAcibJRdCsYwTNgmz6IJfQAImOANruPVU7VYtRWJrRBFsNl9AHA68Y3wGuDiiofw9+DCJbSVk93uGA8BHxEwD66HHh7E9HiM+zn/ZxBPznfQID7M6Jti7CJ4v3DiJLhl/2j0R9DnwRIFnp5dsaXjPEMqBQfHLbPEoem1CCy9c/Fu+IrIt6viJYXcMNZyL8XAtaL8D9YDK3Adw6gcfYtayG/GQWtwN9iFRKwFfSy4/de6AcX1EQm6o8stM1ZyOnc0Bq+aezPdN5zGsNWCqg8PABu1miMaADfEzM768TqD5R2cKZ8WfvBUCJTjpUtePChcXqUxR6//BmIge4v/xjm6RsEScjlEPdSXe8k3cKpFbuSSbhkHSIDt5ukzyy0nm8rbfErylz8nLK+xtN1Ad2HLaM+C4AgSvNOrQm3SQS4GFBeRFS8gEhtfhM4TjhPKt2CyxD+rzKLwbuVSUFFOgCcPK4BS+U7dRLLwUSi0WQoh9RhDZQBzZDRG3NtwDWrF4Dci0jQALUnFAZyt5zegCXD152l+YdQDd2MboBT7sGSHM2qH59Yfy/AFUrCT/daL1yvDT88rx+e1/cZPDQcr3HIOUMBTRJ2xlu7ADoXIJdFdO+aCP+Lzjh7OgMaxQ2H6yKCz5h7lzLnNpWLhJmL3mLZVOi5kXL5FqNEsEHJdGAdcq+1yMKWtyf5RjIRzbPXko0z2S+i2sAMouWZkTGFm8LEWsocz/ef2ERJk+5R8vSHlTzzWaUvfAsu+AuUDQsifC2RLcfKRcFHupmgE81aS9Pv9irL06GPbXSRzUAMdC+yA/Lf2h3rTexD22A8IE14HNrBuGFWpGHJprNCdVFyvEe+1JVKPThe8es/wuzmGSXMu1fpRLG+r6AXiPhCiwBdnMmcsZixhIz7MqLB5QAkhureVRRisPz2rkGlsBaq4hs40G9wOFsDR7oUY/X5VM5RjpwOdeGCCnARnWbhE5GJ9jSd6DWlp3lI1MIxq5YSP8B0B1e1tA/qKvXDekql60HaR/wbn4n07tGB13BP9Mh9KXnuxwB03ZZgG4hqYhAUyOfYIg4mkQfwusYBqvC3LuiQrKn8PBUAnkG0aWCLJ7Gb4WL/MpFvuRjuZbxuOWOFfTcollXwvavhp1fyvkuJahejryWpFsCzIgToai43I6gXQSdoNtz0TOgVblT+CbXo4lBXJya0UvzMx6B2PqSt0jjog2W4iu2CD6CqzhJfHAi7IRpBhFBQ6ehqM2iblBk0bYIx+7HHL30GYqD7Sz+Cedz/EPESJoQAL519uZgzWLemcw3ToBZ3MzAXEhAVGhI12yILo51j8pEl92YspQ/bWIouuitt+b+UOP8Rls3IoVg6u6la8y5g2byESBJQyiFZFFzHWE/0ux3w2QcfSs82IZ3SNvjQLS1IOBENb4KW2ETxwAai4pUkn8xo52uW7fNQNsxoQfRJZn9MYyWRzT9J2fLxz2rpWL9qyMmqM6pR+FGNrhqUvtrg9wn9qlAoUE3J6I2Th9ZRig1+TiWyTh0BUJNQS4XbTfsC9QMctHcB+00E650P3UDJs28Rcjcrf46OpezHamvoiLMXVpc5ViaNG1uAm0poOd9tud1kANSvoV0WkUxDiRBERhaAlvAB3h6Lmg3Mp9BWCVohDee2zK+oXFv+CvPYV74j03EW24BtBJIvkwJGbBYNUu14pHAs0rkR2k3RViUeOPrM7FT42u/aZObx8Mc2u4hmIAa6F9HB+K/uCtlrqyV2EirWSsZkRqaKMMcps/cz2Zm1a4lEWRb8OvSDKX99R7Ad3Cp/4lq6Dy+Sa8unylz7Bt0nXlbKsieUuuR+ZaJh9ZLZD60HZDcT6SGbsmy+tpOV3wrIbsapDLANbSHZtL0zf3sYUMYb1jofHEG/epCsv7WiIfMf2kWFlvV1207vt230dNt4jzzrkKh9Q8UWvd48a9EHY8TuXW2fGRkrAcoVROOR4efZGfZ7G05hA4C/hv1Zy35Ex5q7+Tn34G/foKVdR6ucb/CypQGoVrG/K9i/pey78deL2xPlYxo0v4ZCcyiznllDGdNqYyjUQAkzWunkvE5K/PoxJS+l68fGHsrYP06eY7OZQ/qQefeCseFiBhNwecyAxinvDgsDPRyPbIa5pTm5URv2d3rTmRNY7PHLn4EY6P7yj2HevoGFsdmAqM+kEFFZRMTYwSEb0gHZcOLG/myCCANkkyflkDIPOC5eJsRHqpa9TzkZ38ibCAAfGqvMHb2VufFVZX/zuHxr8YZd20HZ61rxO6Jholv/DiuLJdG21waKAfq35ewgYbcLqiGuldzH4EOP0z4cn9hAMn3eUgFfHLeUBSi7AGf7OQXQS2Yk8jfKZ5XAz8cAa7wKFMfPFB+E8JwN4mvgjP2A5z5G9JnmjfZv7QIwd6Cb3WHgz7ONrbwHrW7Cg/fezM1iPZH5uhZUnnHzoFossIpoFxvMHKLgnGVEwEvQKs8mKQh9kInmN3V+ByUvewqzmXeUvvczZZ+YKG/KXLx3d8kdSMf7gNWDozewGUR3whzboXADpNncDH3QB8bjmurE6sdM5uXcFS24tcN0qo43b4c7ttXFOwMx0L14j80F3bMgIVWAECpk2jHHR9auZutOi2l6MI3MOHaRIXS/9rAoy655LnZrGW7RV9Th1pa8ltQxlWg4Cj5K4dNmvF+/hoaYhH/AMPl3DlTWTtyudt+nNLoRp++h+movJbH7WuARAG+6F03vHvx/95FAO9paWXEYch9rJzeg60umg3F6B+TH97K/eBN4SFS58CrIBJAzzYWLqDSFCq8kymoT+PkYABkPTRFvBjIM3isnjqqwo/Csh6Es6C8WPEiEe4DhdEjmNXjShvYSseKPoF2Ar4HwdgCXHnLajr3iBjjeVcXlWl1a2asr096IBNiaBkT3zZRBtJ3xzT3KoK2RZ92r8m5+n/5lfZiG0RSCzcGmcQ1Tu4f5Oc5IAkY9DlVgVYKO8UxkGODmALh2M/NDMfit1X2QYwGvHjLHNJN1mf6LJUnINNi8IGaXcEEviZ/tzWKg+7NN/U/7wXaBewlf/Q69YJlwS9eg5cWrwY9hjpcL3UciJ4d/B6w+32SfTqQLrnLh+6AgMAZ0dKFu3sNcqyzudaIyJzqzFi/YTSJDC2THYRPxDQm5GXInTVLG8eFKO9obKdTbyjjwktwHn5LvMP6xR7oqh7JYP1GqD18CH65bvgTaz9AXzIfjli+NRFUaSgEXYJpNE0YXIwND7zRMY5IYWCOG8KYNxvEcT4R6vDPR7/1Evvx8FAA9bLQFgHoAcMXdS3sB5D24oe3CQ4Lh38HYhrphMxV3FDj4aOSZsw6vWgA2ZVU9pa2hcm59e2VueYybyKvcOLor6+AgZR4eqez4ydwcNpP7OoD2lRsPJShmNmMpMCMKzAvDxTxlYjOZxfBYXzibs1O0Qbgo1widHMA2B8vFHKwXczA1CpqxkTWFdP4e4Lj4cfi0opeYZuynvWr+O58WA93/zrxedO9ql7ABgRUV2zDAdKiEyOrVIRpY0mZTyeYlyjKQPs0g2k+2hS1/icZyvTb6Hrb6jZaiOuWohg9EaOFBjOelLs59kJdvojhjKSbeCwDNSYBmN4DyLQWPv4kBzL9x3noJ7vhZQPdxDLgf5mV40WZCM7gfpqSZRoyZ+NRi/q0kADYhCrIArAO0kWFge4hxADDGTjG0l7HHuGLa1uxurQxGFjSDayf/3nm/snd0lntbF4oRHpZn6yPQHm/hEDaCKHmsQnEzaIG+jH2mTXnWMfzArYmotRKKlqaEo9do9wr77s7PfH9jdAJORYOBqP3DENcmh2HthxyvWxQjdrMz605TkJya9PAshwGcG51TeRYD3Yvuwvr/2KEY6P5/TNov8SV2Leceub/Dt/8Wtkb5bsomutXZL/wz398Bj3A2Ljych9EaVrJqCT3kUQEW3f5ERjzjAEi1FTphJQ5Zc+R3T5A/+wui3KGY+vSiBPZdnt/E5OdlIt1noRgex4sWIE4AhI8DwvGMo3RiiGPY81FcvI4SSR99gmj6WfxrX1AOvcnccf8hSqWFTfxn8pyYgJfBLKLnBXigrwAbt0ANsB9mGGMdms171kpmI65cuVvZOM5dkcg1Gr2eSnzl/srfnoAzTp3Ts/b9VbnR4xFLov0Sr7uz7XMMdH8tR/JX8z3ComGHsgCc8S1kmGmLtajHQSuE0QscNM7fjJTwCCSfMaK/w6sgQJNP+NIQyazwgALAxNtp8WNRqJVOO/H++YBa9LZ0Pq/51Ryg2Bf5kTMQA90fOYGxl8dmIDYDsRk4nxmIge75zFZs29gMxGYgNgM/cgZioPsjJzD28tgMxGYgNgPnMwMx0D2f2YptG5uB2AzEZuBHzkAMdH/kBMZeHpuB2AzEZuB8ZiAGuuczW7FtYzMQm4HYDPzIGYiB7o+cwNjLYzMQm4HYDJzPDMRA93xmK7ZtbAZiMxCbgR85AzHQ/ZETGHt5bAZiMxCbgfOZgRjons9sxbaNzUBsBmIz8CNnIAa6P3ICYy+PzUBsBmIzcD4zEAPd85mt2LaxGYjNQGwGfuQMxED3R05g7OWxGYjNQGwGzmcGYqB7PrMV2zY2A7EZiM3Aj5yBGOj+yAmMvTw2A7EZiM3A+czA/wO1oyBk2q4oOQAAAABJRU5ErkJggg=="/>
  <p:tag name="VIDEO_FILES_RECORD" val="&lt;Videos&gt;&lt;Video Name=&quot;hoqagtok_386_1_62588.mp4&quot; Position=&quot;1&quot; SlideID=&quot;386&quot;/&gt;&lt;Video Name=&quot;em di qua nga tu duong pho_371_1_39478.mp4&quot; Position=&quot;1&quot; SlideID=&quot;371&quot;/&gt;&lt;Video Name=&quot;co day con_397_1_88630.mp4&quot; Position=&quot;1&quot; SlideID=&quot;397&quot;/&gt;&lt;Video Name=&quot;hoa ket thuc nay_376_1_56651.mp4&quot; Position=&quot;1&quot; SlideID=&quot;376&quot;/&gt;&lt;/Videos&gt;&#10;"/>
  <p:tag name="MMPROD_NEXTUNIQUEID" val="10081"/>
  <p:tag name="MMPROD_UIDATA" val="&lt;database version=&quot;10.0&quot;&gt;&lt;object type=&quot;1&quot; unique_id=&quot;10001&quot;&gt;&lt;property id=&quot;20141&quot; value=&quot;TÌM HIỂU MỘT SỐ PHƯƠNG TIỆN GIAO THÔNG 3 -4 TUỔI&quot;/&gt;&lt;property id=&quot;20144&quot; value=&quot;1&quot;/&gt;&lt;property id=&quot;20146&quot; value=&quot;0&quot;/&gt;&lt;property id=&quot;20147&quot; value=&quot;0&quot;/&gt;&lt;property id=&quot;20148&quot; value=&quot;5&quot;/&gt;&lt;property id=&quot;20180&quot; value=&quot;1&quot;/&gt;&lt;property id=&quot;20181&quot; value=&quot;1&quot;/&gt;&lt;property id=&quot;20183&quot; value=&quot;1&quot;/&gt;&lt;property id=&quot;20184&quot; value=&quot;7&quot;/&gt;&lt;property id=&quot;20193&quot; value=&quot;-1&quot;/&gt;&lt;property id=&quot;20221&quot; value=&quot;C:\Users\Admin\Pictures\&quot;/&gt;&lt;property id=&quot;20224&quot; value=&quot;D:\MN TD A\BAIDUTHI&quot;/&gt;&lt;property id=&quot;20226&quot; value=&quot;D:\MN TD A\TEPNGUON\MOT SO PTGT.pptx&quot;/&gt;&lt;property id=&quot;20250&quot; value=&quot;0&quot;/&gt;&lt;property id=&quot;20251&quot; value=&quot;0&quot;/&gt;&lt;property id=&quot;20259&quot; value=&quot;0&quot;/&gt;&lt;property id=&quot;20263&quot; value=&quot;3&quot;/&gt;&lt;property id=&quot;20264&quot; value=&quot;1&quot;/&gt;&lt;property id=&quot;20600&quot; value=&quot;0&quot;/&gt;&lt;property id=&quot;20700&quot; value=&quot;0&quot;/&gt;&lt;object type=&quot;2&quot; unique_id=&quot;10002&quot;&gt;&lt;object type=&quot;3&quot; unique_id=&quot;10017&quot;&gt;&lt;property id=&quot;20148&quot; value=&quot;5&quot;/&gt;&lt;property id=&quot;20300&quot; value=&quot;Slide 8&quot;/&gt;&lt;property id=&quot;20301&quot; value=&quot;Quan sát tàu thủy&quot;/&gt;&lt;property id=&quot;20302&quot; value=&quot;0&quot;/&gt;&lt;property id=&quot;20303&quot; value=&quot;Lưu Thanh Hòa&quot;/&gt;&lt;property id=&quot;20307&quot; value=&quot;355&quot;/&gt;&lt;property id=&quot;20309&quot; value=&quot;121490&quot;/&gt;&lt;property id=&quot;20312&quot; value=&quot;0&quot;/&gt;&lt;property id=&quot;20601&quot; value=&quot;0&quot;/&gt;&lt;/object&gt;&lt;object type=&quot;3&quot; unique_id=&quot;10021&quot;&gt;&lt;property id=&quot;20148&quot; value=&quot;5&quot;/&gt;&lt;property id=&quot;20300&quot; value=&quot;Slide 10&quot;/&gt;&lt;property id=&quot;20301&quot; value=&quot;Quan sát máy bay&quot;/&gt;&lt;property id=&quot;20302&quot; value=&quot;0&quot;/&gt;&lt;property id=&quot;20303&quot; value=&quot;Lưu Thanh Hòa&quot;/&gt;&lt;property id=&quot;20307&quot; value=&quot;301&quot;/&gt;&lt;property id=&quot;20309&quot; value=&quot;121490&quot;/&gt;&lt;property id=&quot;20312&quot; value=&quot;0&quot;/&gt;&lt;property id=&quot;20601&quot; value=&quot;0&quot;/&gt;&lt;/object&gt;&lt;object type=&quot;3&quot; unique_id=&quot;10028&quot;&gt;&lt;property id=&quot;20148&quot; value=&quot;5&quot;/&gt;&lt;property id=&quot;20300&quot; value=&quot;Slide 13&quot;/&gt;&lt;property id=&quot;20301&quot; value=&quot;Trò chơi luyện tập&quot;/&gt;&lt;property id=&quot;20302&quot; value=&quot;0&quot;/&gt;&lt;property id=&quot;20303&quot; value=&quot;Lưu Thanh Hòa&quot;/&gt;&lt;property id=&quot;20307&quot; value=&quot;321&quot;/&gt;&lt;property id=&quot;20309&quot; value=&quot;121490&quot;/&gt;&lt;property id=&quot;20312&quot; value=&quot;0&quot;/&gt;&lt;property id=&quot;20601&quot; value=&quot;0&quot;/&gt;&lt;/object&gt;&lt;object type=&quot;3&quot; unique_id=&quot;10031&quot;&gt;&lt;property id=&quot;20148&quot; value=&quot;5&quot;/&gt;&lt;property id=&quot;20300&quot; value=&quot;Slide 14&quot;/&gt;&lt;property id=&quot;20301&quot; value=&quot;Trò chơi luyện tập&quot;/&gt;&lt;property id=&quot;20302&quot; value=&quot;0&quot;/&gt;&lt;property id=&quot;20303&quot; value=&quot;Lưu Thanh Hòa&quot;/&gt;&lt;property id=&quot;20307&quot; value=&quot;358&quot;/&gt;&lt;property id=&quot;20309&quot; value=&quot;121490&quot;/&gt;&lt;property id=&quot;20312&quot; value=&quot;0&quot;/&gt;&lt;property id=&quot;20601&quot; value=&quot;0&quot;/&gt;&lt;/object&gt;&lt;object type=&quot;3&quot; unique_id=&quot;10210&quot;&gt;&lt;property id=&quot;20148&quot; value=&quot;5&quot;/&gt;&lt;property id=&quot;20300&quot; value=&quot;Slide 5&quot;/&gt;&lt;property id=&quot;20301&quot; value=&quot;Gây hứng thú&quot;/&gt;&lt;property id=&quot;20302&quot; value=&quot;0&quot;/&gt;&lt;property id=&quot;20303&quot; value=&quot;Lưu Thanh Hòa&quot;/&gt;&lt;property id=&quot;20307&quot; value=&quot;368&quot;/&gt;&lt;property id=&quot;20309&quot; value=&quot;121490&quot;/&gt;&lt;property id=&quot;20312&quot; value=&quot;0&quot;/&gt;&lt;property id=&quot;20601&quot; value=&quot;0&quot;/&gt;&lt;/object&gt;&lt;object type=&quot;3&quot; unique_id=&quot;10212&quot;&gt;&lt;property id=&quot;20148&quot; value=&quot;5&quot;/&gt;&lt;property id=&quot;20300&quot; value=&quot;Slide 7&quot;/&gt;&lt;property id=&quot;20301&quot; value=&quot;Quan sát tàu thủy&quot;/&gt;&lt;property id=&quot;20302&quot; value=&quot;0&quot;/&gt;&lt;property id=&quot;20303&quot; value=&quot;Lưu Thanh Hòa&quot;/&gt;&lt;property id=&quot;20307&quot; value=&quot;369&quot;/&gt;&lt;property id=&quot;20309&quot; value=&quot;121490&quot;/&gt;&lt;property id=&quot;20312&quot; value=&quot;0&quot;/&gt;&lt;property id=&quot;20601&quot; value=&quot;0&quot;/&gt;&lt;/object&gt;&lt;object type=&quot;3&quot; unique_id=&quot;10444&quot;&gt;&lt;property id=&quot;20148&quot; value=&quot;5&quot;/&gt;&lt;property id=&quot;20300&quot; value=&quot;Slide 4&quot;/&gt;&lt;property id=&quot;20301&quot; value=&quot;Gây hứng thú&quot;/&gt;&lt;property id=&quot;20302&quot; value=&quot;0&quot;/&gt;&lt;property id=&quot;20303&quot; value=&quot;Lưu Thanh Hòa&quot;/&gt;&lt;property id=&quot;20307&quot; value=&quot;371&quot;/&gt;&lt;property id=&quot;20309&quot; value=&quot;121490&quot;/&gt;&lt;property id=&quot;20312&quot; value=&quot;0&quot;/&gt;&lt;property id=&quot;20601&quot; value=&quot;0&quot;/&gt;&lt;/object&gt;&lt;object type=&quot;3&quot; unique_id=&quot;10445&quot;&gt;&lt;property id=&quot;20148&quot; value=&quot;5&quot;/&gt;&lt;property id=&quot;20300&quot; value=&quot;Slide 1&quot;/&gt;&lt;property id=&quot;20301&quot; value=&quot;Trang bìa&quot;/&gt;&lt;property id=&quot;20302&quot; value=&quot;0&quot;/&gt;&lt;property id=&quot;20303&quot; value=&quot;Lưu Thanh Hòa&quot;/&gt;&lt;property id=&quot;20307&quot; value=&quot;372&quot;/&gt;&lt;property id=&quot;20309&quot; value=&quot;121490&quot;/&gt;&lt;property id=&quot;20312&quot; value=&quot;0&quot;/&gt;&lt;property id=&quot;20601&quot; value=&quot;0&quot;/&gt;&lt;/object&gt;&lt;object type=&quot;3&quot; unique_id=&quot;10447&quot;&gt;&lt;property id=&quot;20148&quot; value=&quot;5&quot;/&gt;&lt;property id=&quot;20300&quot; value=&quot;Slide 24&quot;/&gt;&lt;property id=&quot;20301&quot; value=&quot;Lời kết - dặn dò&quot;/&gt;&lt;property id=&quot;20302&quot; value=&quot;0&quot;/&gt;&lt;property id=&quot;20303&quot; value=&quot;Lưu Thanh Hòa&quot;/&gt;&lt;property id=&quot;20307&quot; value=&quot;376&quot;/&gt;&lt;property id=&quot;20309&quot; value=&quot;121490&quot;/&gt;&lt;property id=&quot;20312&quot; value=&quot;0&quot;/&gt;&lt;property id=&quot;20601&quot; value=&quot;0&quot;/&gt;&lt;/object&gt;&lt;object type=&quot;3&quot; unique_id=&quot;10448&quot;&gt;&lt;property id=&quot;20148&quot; value=&quot;5&quot;/&gt;&lt;property id=&quot;20300&quot; value=&quot;Slide 25&quot;/&gt;&lt;property id=&quot;20301&quot; value=&quot;Tài liệu tham khảo&quot;/&gt;&lt;property id=&quot;20302&quot; value=&quot;0&quot;/&gt;&lt;property id=&quot;20303&quot; value=&quot;Lưu Thanh Hòa&quot;/&gt;&lt;property id=&quot;20307&quot; value=&quot;375&quot;/&gt;&lt;property id=&quot;20309&quot; value=&quot;121490&quot;/&gt;&lt;property id=&quot;20312&quot; value=&quot;0&quot;/&gt;&lt;property id=&quot;20601&quot; value=&quot;0&quot;/&gt;&lt;/object&gt;&lt;object type=&quot;3&quot; unique_id=&quot;10645&quot;&gt;&lt;property id=&quot;20148&quot; value=&quot;5&quot;/&gt;&lt;property id=&quot;20300&quot; value=&quot;Slide 9&quot;/&gt;&lt;property id=&quot;20301&quot; value=&quot;Quan sát máy bay&quot;/&gt;&lt;property id=&quot;20302&quot; value=&quot;0&quot;/&gt;&lt;property id=&quot;20303&quot; value=&quot;Lưu Thanh Hòa&quot;/&gt;&lt;property id=&quot;20307&quot; value=&quot;379&quot;/&gt;&lt;property id=&quot;20309&quot; value=&quot;121490&quot;/&gt;&lt;property id=&quot;20312&quot; value=&quot;0&quot;/&gt;&lt;property id=&quot;20601&quot; value=&quot;0&quot;/&gt;&lt;/object&gt;&lt;object type=&quot;3&quot; unique_id=&quot;10646&quot;&gt;&lt;property id=&quot;20148&quot; value=&quot;5&quot;/&gt;&lt;property id=&quot;20300&quot; value=&quot;Slide 15&quot;/&gt;&lt;property id=&quot;20301&quot; value=&quot;Trò chơi luyện tập&quot;/&gt;&lt;property id=&quot;20302&quot; value=&quot;0&quot;/&gt;&lt;property id=&quot;20303&quot; value=&quot;Lưu Thanh Hòa&quot;/&gt;&lt;property id=&quot;20307&quot; value=&quot;380&quot;/&gt;&lt;property id=&quot;20309&quot; value=&quot;121490&quot;/&gt;&lt;property id=&quot;20312&quot; value=&quot;0&quot;/&gt;&lt;property id=&quot;20601&quot; value=&quot;0&quot;/&gt;&lt;/object&gt;&lt;object type=&quot;3&quot; unique_id=&quot;10647&quot;&gt;&lt;property id=&quot;20148&quot; value=&quot;5&quot;/&gt;&lt;property id=&quot;20300&quot; value=&quot;Slide 16&quot;/&gt;&lt;property id=&quot;20301&quot; value=&quot;Trò chơi luyện tập&quot;/&gt;&lt;property id=&quot;20302&quot; value=&quot;0&quot;/&gt;&lt;property id=&quot;20303&quot; value=&quot;Lưu Thanh Hòa&quot;/&gt;&lt;property id=&quot;20307&quot; value=&quot;381&quot;/&gt;&lt;property id=&quot;20309&quot; value=&quot;121490&quot;/&gt;&lt;property id=&quot;20312&quot; value=&quot;0&quot;/&gt;&lt;property id=&quot;20601&quot; value=&quot;0&quot;/&gt;&lt;/object&gt;&lt;object type=&quot;3&quot; unique_id=&quot;10648&quot;&gt;&lt;property id=&quot;20148&quot; value=&quot;5&quot;/&gt;&lt;property id=&quot;20300&quot; value=&quot;Slide 22&quot;/&gt;&lt;property id=&quot;20301&quot; value=&quot;Kết quả&quot;/&gt;&lt;property id=&quot;20302&quot; value=&quot;0&quot;/&gt;&lt;property id=&quot;20303&quot; value=&quot;Lưu Thanh Hòa&quot;/&gt;&lt;property id=&quot;20307&quot; value=&quot;382&quot;/&gt;&lt;property id=&quot;20309&quot; value=&quot;121490&quot;/&gt;&lt;property id=&quot;20312&quot; value=&quot;0&quot;/&gt;&lt;property id=&quot;20601&quot; value=&quot;0&quot;/&gt;&lt;/object&gt;&lt;object type=&quot;3&quot; unique_id=&quot;121348&quot;&gt;&lt;property id=&quot;20148&quot; value=&quot;5&quot;/&gt;&lt;property id=&quot;20300&quot; value=&quot;Slide 2&quot;/&gt;&lt;property id=&quot;20301&quot; value=&quot;Cô giới thiệu bài&quot;/&gt;&lt;property id=&quot;20302&quot; value=&quot;0&quot;/&gt;&lt;property id=&quot;20303&quot; value=&quot;Lưu Thanh Hòa&quot;/&gt;&lt;property id=&quot;20307&quot; value=&quot;386&quot;/&gt;&lt;property id=&quot;20309&quot; value=&quot;121490&quot;/&gt;&lt;property id=&quot;20312&quot; value=&quot;0&quot;/&gt;&lt;property id=&quot;20601&quot; value=&quot;0&quot;/&gt;&lt;/object&gt;&lt;object type=&quot;3&quot; unique_id=&quot;121690&quot;&gt;&lt;property id=&quot;20148&quot; value=&quot;5&quot;/&gt;&lt;property id=&quot;20300&quot; value=&quot;Slide 17 - &amp;quot;Drag Drop&amp;quot;&quot;/&gt;&lt;property id=&quot;20301&quot; value=&quot;Trò chơi luyện tập&quot;/&gt;&lt;property id=&quot;20303&quot; value=&quot;Lưu Thanh Hòa&quot;/&gt;&lt;property id=&quot;20307&quot; value=&quot;387&quot;/&gt;&lt;property id=&quot;20309&quot; value=&quot;121490&quot;/&gt;&lt;property id=&quot;20312&quot; value=&quot;0&quot;/&gt;&lt;property id=&quot;20601&quot; value=&quot;0&quot;/&gt;&lt;/object&gt;&lt;object type=&quot;3&quot; unique_id=&quot;121906&quot;&gt;&lt;property id=&quot;20148&quot; value=&quot;5&quot;/&gt;&lt;property id=&quot;20300&quot; value=&quot;Slide 11&quot;/&gt;&lt;property id=&quot;20301&quot; value=&quot;Mở rộng&quot;/&gt;&lt;property id=&quot;20303&quot; value=&quot;Lưu Thanh Hòa&quot;/&gt;&lt;property id=&quot;20307&quot; value=&quot;389&quot;/&gt;&lt;property id=&quot;20309&quot; value=&quot;121490&quot;/&gt;&lt;property id=&quot;20312&quot; value=&quot;0&quot;/&gt;&lt;property id=&quot;20601&quot; value=&quot;0&quot;/&gt;&lt;/object&gt;&lt;object type=&quot;3&quot; unique_id=&quot;122094&quot;&gt;&lt;property id=&quot;20148&quot; value=&quot;5&quot;/&gt;&lt;property id=&quot;20300&quot; value=&quot;Slide 12&quot;/&gt;&lt;property id=&quot;20301&quot; value=&quot;Giáo dục&quot;/&gt;&lt;property id=&quot;20303&quot; value=&quot;Lưu Thanh Hòa&quot;/&gt;&lt;property id=&quot;20307&quot; value=&quot;390&quot;/&gt;&lt;property id=&quot;20309&quot; value=&quot;121490&quot;/&gt;&lt;property id=&quot;20312&quot; value=&quot;0&quot;/&gt;&lt;property id=&quot;20601&quot; value=&quot;0&quot;/&gt;&lt;/object&gt;&lt;object type=&quot;3&quot; unique_id=&quot;122195&quot;&gt;&lt;property id=&quot;20148&quot; value=&quot;5&quot;/&gt;&lt;property id=&quot;20300&quot; value=&quot;Slide 3&quot;/&gt;&lt;property id=&quot;20301&quot; value=&quot;Mục đích - yêu cầu&quot;/&gt;&lt;property id=&quot;20303&quot; value=&quot;Lưu Thanh Hòa&quot;/&gt;&lt;property id=&quot;20307&quot; value=&quot;391&quot;/&gt;&lt;property id=&quot;20309&quot; value=&quot;121490&quot;/&gt;&lt;property id=&quot;20312&quot; value=&quot;0&quot;/&gt;&lt;property id=&quot;20601&quot; value=&quot;0&quot;/&gt;&lt;/object&gt;&lt;object type=&quot;3&quot; unique_id=&quot;126501&quot;&gt;&lt;property id=&quot;20148&quot; value=&quot;5&quot;/&gt;&lt;property id=&quot;20300&quot; value=&quot;Slide 6&quot;/&gt;&lt;property id=&quot;20301&quot; value=&quot;Quan sát ô tô&quot;/&gt;&lt;property id=&quot;20303&quot; value=&quot;Lưu Thanh Hòa&quot;/&gt;&lt;property id=&quot;20307&quot; value=&quot;392&quot;/&gt;&lt;property id=&quot;20309&quot; value=&quot;121490&quot;/&gt;&lt;property id=&quot;20312&quot; value=&quot;0&quot;/&gt;&lt;property id=&quot;20601&quot; value=&quot;0&quot;/&gt;&lt;/object&gt;&lt;object type=&quot;3&quot; unique_id=&quot;126721&quot;&gt;&lt;property id=&quot;20148&quot; value=&quot;5&quot;/&gt;&lt;property id=&quot;20300&quot; value=&quot;Slide 19&quot;/&gt;&lt;property id=&quot;20301&quot; value=&quot;Bé ghép tranh&quot;/&gt;&lt;property id=&quot;20302&quot; value=&quot;1&quot;/&gt;&lt;property id=&quot;20303&quot; value=&quot;Lưu Thanh Hòa&quot;/&gt;&lt;property id=&quot;20307&quot; value=&quot;393&quot;/&gt;&lt;property id=&quot;20309&quot; value=&quot;121490&quot;/&gt;&lt;property id=&quot;20312&quot; value=&quot;0&quot;/&gt;&lt;property id=&quot;20601&quot; value=&quot;0&quot;/&gt;&lt;/object&gt;&lt;object type=&quot;3&quot; unique_id=&quot;126722&quot;&gt;&lt;property id=&quot;20148&quot; value=&quot;5&quot;/&gt;&lt;property id=&quot;20300&quot; value=&quot;Slide 20&quot;/&gt;&lt;property id=&quot;20301&quot; value=&quot;Bé ghép tranh&quot;/&gt;&lt;property id=&quot;20302&quot; value=&quot;1&quot;/&gt;&lt;property id=&quot;20303&quot; value=&quot;Lưu Thanh Hòa&quot;/&gt;&lt;property id=&quot;20307&quot; value=&quot;394&quot;/&gt;&lt;property id=&quot;20309&quot; value=&quot;121490&quot;/&gt;&lt;property id=&quot;20312&quot; value=&quot;0&quot;/&gt;&lt;property id=&quot;20601&quot; value=&quot;0&quot;/&gt;&lt;/object&gt;&lt;object type=&quot;3&quot; unique_id=&quot;126723&quot;&gt;&lt;property id=&quot;20148&quot; value=&quot;5&quot;/&gt;&lt;property id=&quot;20300&quot; value=&quot;Slide 21&quot;/&gt;&lt;property id=&quot;20301&quot; value=&quot;Bé ghép tranh&quot;/&gt;&lt;property id=&quot;20302&quot; value=&quot;1&quot;/&gt;&lt;property id=&quot;20303&quot; value=&quot;Lưu Thanh Hòa&quot;/&gt;&lt;property id=&quot;20307&quot; value=&quot;395&quot;/&gt;&lt;property id=&quot;20309&quot; value=&quot;121490&quot;/&gt;&lt;property id=&quot;20312&quot; value=&quot;0&quot;/&gt;&lt;property id=&quot;20601&quot; value=&quot;0&quot;/&gt;&lt;/object&gt;&lt;object type=&quot;3&quot; unique_id=&quot;127110&quot;&gt;&lt;property id=&quot;20148&quot; value=&quot;5&quot;/&gt;&lt;property id=&quot;20300&quot; value=&quot;Slide 18&quot;/&gt;&lt;property id=&quot;20301&quot; value=&quot;Bé ghép tranh&quot;/&gt;&lt;property id=&quot;20303&quot; value=&quot;Lưu Thanh Hòa&quot;/&gt;&lt;property id=&quot;20307&quot; value=&quot;396&quot;/&gt;&lt;property id=&quot;20309&quot; value=&quot;121490&quot;/&gt;&lt;property id=&quot;20312&quot; value=&quot;0&quot;/&gt;&lt;property id=&quot;20601&quot; value=&quot;0&quot;/&gt;&lt;/object&gt;&lt;object type=&quot;3&quot; unique_id=&quot;127111&quot;&gt;&lt;property id=&quot;20148&quot; value=&quot;5&quot;/&gt;&lt;property id=&quot;20300&quot; value=&quot;Slide 23&quot;/&gt;&lt;property id=&quot;20301&quot; value=&quot;Kết thúc&quot;/&gt;&lt;property id=&quot;20303&quot; value=&quot;Lưu Thanh Hòa&quot;/&gt;&lt;property id=&quot;20307&quot; value=&quot;397&quot;/&gt;&lt;property id=&quot;20309&quot; value=&quot;121490&quot;/&gt;&lt;property id=&quot;20312&quot; value=&quot;0&quot;/&gt;&lt;property id=&quot;20601&quot; value=&quot;0&quot;/&gt;&lt;/object&gt;&lt;object type=&quot;3&quot; unique_id=&quot;128279&quot;&gt;&lt;property id=&quot;20148&quot; value=&quot;5&quot;/&gt;&lt;property id=&quot;20300&quot; value=&quot;Slide 26&quot;/&gt;&lt;property id=&quot;20301&quot; value=&quot;Đường linhk&quot;/&gt;&lt;property id=&quot;20303&quot; value=&quot;Lưu Thanh Hòa&quot;/&gt;&lt;property id=&quot;20307&quot; value=&quot;398&quot;/&gt;&lt;property id=&quot;20309&quot; value=&quot;121490&quot;/&gt;&lt;property id=&quot;20312&quot; value=&quot;0&quot;/&gt;&lt;property id=&quot;20601&quot; value=&quot;0&quot;/&gt;&lt;/object&gt;&lt;/object&gt;&lt;object type=&quot;8&quot; unique_id=&quot;10074&quot;&gt;&lt;/object&gt;&lt;object type=&quot;4&quot; unique_id=&quot;10276&quot;&gt;&lt;object type=&quot;5&quot; unique_id=&quot;10279&quot;&gt;&lt;property id=&quot;20000&quot; value=&quot;0&quot;/&gt;&lt;property id=&quot;20149&quot; value=&quot;Phan Thị Bích Hạnh&quot;/&gt;&lt;property id=&quot;20150&quot; value=&quot;Giáo viên&quot;/&gt;&lt;property id=&quot;20151&quot; value=&quot;IMG_20171226_123658.jpg&quot;/&gt;&lt;property id=&quot;20153&quot; value=&quot;phanthibichhanh.gvc0binhduong1@vinhphuc.edu.vn&quot;/&gt;&lt;property id=&quot;20159&quot; value=&quot;DUONG.PNG&quot;/&gt;&lt;/object&gt;&lt;object type=&quot;5&quot; unique_id=&quot;121490&quot;&gt;&lt;property id=&quot;20000&quot; value=&quot;0&quot;/&gt;&lt;property id=&quot;20149&quot; value=&quot;Lưu Thanh Hòa&quot;/&gt;&lt;property id=&quot;20150&quot; value=&quot;Giáo viên&quot;/&gt;&lt;property id=&quot;20151&quot; value=&quot;hoadep.PNG&quot;/&gt;&lt;property id=&quot;20159&quot; value=&quot;logo.jpg&quot;/&gt;&lt;/object&gt;&lt;object type=&quot;5&quot; unique_id=&quot;127459&quot;&gt;&lt;property id=&quot;20000&quot; value=&quot;0&quot;/&gt;&lt;property id=&quot;20149&quot; value=&quot;Trần Thị Hồng&quot;/&gt;&lt;property id=&quot;20150&quot; value=&quot;Giáo viên&quot;/&gt;&lt;property id=&quot;20151&quot; value=&quot;hong.PNG&quot;/&gt;&lt;property id=&quot;20159&quot; value=&quot;LOGO NGU KIẺN.PNG&quot;/&gt;&lt;/object&gt;&lt;/object&gt;&lt;object type=&quot;10&quot; unique_id=&quot;10277&quot;&gt;&lt;object type=&quot;11&quot; unique_id=&quot;10278&quot;&gt;&lt;property id=&quot;20180&quot; value=&quot;1&quot;/&gt;&lt;property id=&quot;20181&quot; value=&quot;1&quot;/&gt;&lt;property id=&quot;20183&quot; value=&quot;1&quot;/&gt;&lt;/object&gt;&lt;object type=&quot;12&quot; unique_id=&quot;10280&quot;&gt;&lt;/object&gt;&lt;/object&gt;&lt;/object&gt;&lt;/database&gt;"/>
  <p:tag name="MMPROD_DATA" val="&lt;object type=&quot;10002&quot; unique_id=&quot;901&quot;&gt;&lt;property id=&quot;10007&quot; value=&quot;Next&quot;/&gt;&lt;property id=&quot;10008&quot; value=&quot;Back&quot;/&gt;&lt;property id=&quot;10009&quot; value=&quot;Trả lời&quot;/&gt;&lt;property id=&quot;10012&quot; value=&quot;0&quot;/&gt;&lt;property id=&quot;10022&quot; value=&quot;Thử lại&quot;/&gt;&lt;property id=&quot;10068&quot; value=&quot;đúng&quot;/&gt;&lt;property id=&quot;10069&quot; value=&quot;sai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Tiếp tục&quot;/&gt;&lt;property id=&quot;10128&quot; value=&quot;Click to clear&quot;/&gt;&lt;property id=&quot;10133&quot; value=&quot;0&quot;/&gt;&lt;property id=&quot;10134&quot; value=&quot;0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1&quot;/&gt;&lt;property id=&quot;10177&quot; value=&quot;1&quot;/&gt;&lt;property id=&quot;10183&quot; value=&quot;Bạn phải trả lời câu hỏi trước&quot;/&gt;&lt;property id=&quot;10185&quot; value=&quot;1&quot;/&gt;&lt;property id=&quot;10188&quot; value=&quot;The time to answer this question has expired.&quot;/&gt;&lt;property id=&quot;10189&quot; value=&quot;1&quot;/&gt;&lt;property id=&quot;10192&quot; value=&quot;F:\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1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0&quot; value=&quot;&amp;lt;Format Name=&amp;quot;Current Profile&amp;quot;&amp;gt;&amp;lt;Question FontName=&amp;quot;Times New Roman&amp;quot; IsBold=&amp;quot;1&amp;quot; IsItalic=&amp;quot;0&amp;quot; IsUnderline=&amp;quot;0&amp;quot; FontSize=&amp;quot;46&amp;quot; UseDefFont=&amp;quot;0&amp;quot;/&amp;gt;&amp;lt;Answer FontName=&amp;quot;Times New Roman&amp;quot; IsBold=&amp;quot;0&amp;quot; IsItalic=&amp;quot;0&amp;quot; IsUnderline=&amp;quot;0&amp;quot; FontSize=&amp;quot;18&amp;quot;/&amp;gt;&amp;lt;Button FontName=&amp;quot;Times New Roman&amp;quot; IsBold=&amp;quot;0&amp;quot; IsItalic=&amp;quot;0&amp;quot; IsUnderline=&amp;quot;0&amp;quot; FontSize=&amp;quot;14&amp;quot;/&amp;gt;&amp;lt;Message FontName=&amp;quot;Times New Roman&amp;quot; IsBold=&amp;quot;0&amp;quot; IsItalic=&amp;quot;0&amp;quot; IsUnderline=&amp;quot;0&amp;quot; FontSize=&amp;quot;18&amp;quot;/&amp;gt;&amp;lt;ButtonPlacement Orientation=&amp;quot;Horizontal&amp;quot; Position=&amp;quot;0&amp;quot;/&amp;gt;&amp;lt;/Format&amp;gt;&quot;/&gt;&lt;property id=&quot;10221&quot; value=&quot;&amp;lt;Format Name=&amp;quot;Presentation Default&amp;quot;&amp;gt;&amp;lt;Question FontName=&amp;quot;Trebuchet MS&amp;quot; IsBold=&amp;quot;1&amp;quot; IsItalic=&amp;quot;0&amp;quot; IsUnderline=&amp;quot;0&amp;quot; FontSize=&amp;quot;46&amp;quot;/&amp;gt;&amp;lt;Answer FontName=&amp;quot;Trebuchet MS&amp;quot; IsBold=&amp;quot;0&amp;quot; IsItalic=&amp;quot;0&amp;quot; IsUnderline=&amp;quot;0&amp;quot; FontSize=&amp;quot;18&amp;quot;/&amp;gt;&amp;lt;Button FontName=&amp;quot;Trebuchet MS&amp;quot; IsBold=&amp;quot;0&amp;quot; IsItalic=&amp;quot;0&amp;quot; IsUnderline=&amp;quot;0&amp;quot; FontSize=&amp;quot;14&amp;quot;/&amp;gt;&amp;lt;Message FontName=&amp;quot;Trebuchet MS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property id=&quot;10235&quot; value=&quot;0&quot;/&gt;&lt;property id=&quot;10236&quot; value=&quot;0&quot;/&gt;&lt;property id=&quot;10237&quot; value=&quot;0&quot;/&gt;&lt;property id=&quot;10238&quot; value=&quot;-1&quot;/&gt;&lt;property id=&quot;10239&quot; value=&quot;-1&quot;/&gt;&lt;property id=&quot;10240&quot; value=&quot;-1&quot;/&gt;&lt;property id=&quot;10241&quot; value=&quot;-1&quot;/&gt;&lt;property id=&quot;10242&quot; value=&quot;-1&quot;/&gt;&lt;property id=&quot;10243&quot; value=&quot;-1&quot;/&gt;&lt;property id=&quot;10244&quot; value=&quot;1&quot;/&gt;&lt;property id=&quot;10245&quot; value=&quot;0&quot;/&gt;&lt;object type=&quot;10054&quot; unique_id=&quot;10002&quot;&gt;&lt;property id=&quot;10139&quot; value=&quot;1.0&quot;/&gt;&lt;property id=&quot;10141&quot; value=&quot;80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/object&gt;&lt;object type=&quot;10042&quot; unique_id=&quot;903&quot;&gt;&lt;object type=&quot;10003&quot; unique_id=&quot;10004&quot;&gt;&lt;property id=&quot;10002&quot; value=&quot;Bé luyện tập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004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Chúc mừng bạn!&quot;/&gt;&lt;property id=&quot;10166&quot; value=&quot;Bạn không hoàn thành&quot;/&gt;&lt;property id=&quot;10167&quot; value=&quot;FFFFFFFF&quot;/&gt;&lt;property id=&quot;10169&quot; value=&quot;Question %d of %d&quot;/&gt;&lt;property id=&quot;10170&quot; value=&quot;Send E-mail&quot;/&gt;&lt;property id=&quot;10171&quot; value=&quot;Bạn đã làm đúng&quot;/&gt;&lt;property id=&quot;10172&quot; value=&quot;Bạn không hoàn thành&quot;/&gt;&lt;property id=&quot;10173&quot; value=&quot;Câu trả lời của bạn là:&quot;/&gt;&lt;property id=&quot;10174&quot; value=&quot;Câu trả lời đúng là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30&quot;/&gt;&lt;object type=&quot;10062&quot; unique_id=&quot;10006&quot;&gt;&lt;object type=&quot;10050&quot; unique_id=&quot;10007&quot;&gt;&lt;property id=&quot;10020&quot; value=&quot;2&quot;/&gt;&lt;property id=&quot;10102&quot; value=&quot;1&quot;/&gt;&lt;property id=&quot;10191&quot; value=&quot;-1&quot;/&gt;&lt;/object&gt;&lt;object type=&quot;10051&quot; unique_id=&quot;10008&quot;&gt;&lt;property id=&quot;10020&quot; value=&quot;2&quot;/&gt;&lt;property id=&quot;10102&quot; value=&quot;1&quot;/&gt;&lt;property id=&quot;10191&quot; value=&quot;-1&quot;/&gt;&lt;/object&gt;&lt;/object&gt;&lt;object type=&quot;10061&quot; unique_id=&quot;20000&quot;/&gt;&lt;/object&gt;&lt;/object&gt;&lt;/object&gt;&#10;"/>
  <p:tag name="MMPROD_THEME_BG_IMAGE" val=""/>
  <p:tag name="MMPROD_121490PHOTO" val="iVBORw0KGgoAAAANSUhEUgAAARkAAAEkCAYAAAAb9EVkAAAAAXNSR0IArs4c6QAAAARnQU1BAACxjwv8YQUAAAAJcEhZcwAADsMAAA7DAcdvqGQAAP+lSURBVHhe3P1leB3Huu2P+vM952zGtffae1GStcLgxI6ZmZmZZWYnju3EzMwoM0qWZVkWmYS2zBxmMEOStc//Pvd5xh2jqmvOnj1bsuwka5/z/zDUPZvmVHfVr8f7VnV1uUkHvoI0OSVeUw58XSZNLkFh28ZL3/MNf8O33EcKP5bTpBRuWwa9Q01M+TpO7+y3mrj/K04p/p+TuDzsGFbfxuid/VxmxOPwd5dN2pbfpfOcyv8jRJNCpOXvpn1bZr136LsSNTX9BqZRMw5/hzmZt7A48yaW5XyHdXl3se3UA+w58z1SL/4ZGVf+jKxr3yP76gPkUEc5L2Vdvm+UeeUhDl+6j4zLD5B+5QEOcZmUdulejA5dsdto+4iufm+Omc39jui413/A8Q/+jGPv/2jmc64+NNK8dOTaj0Y5V7XuB+6nZXY/7ePktj96nb+b27jts65R/M6gYn6T0ffI4Pbplx8aHbrE/4s6ePEeUs49QMrZ+0g6/xD7zkW196zO2UOj3acfRLTrjCfO7yi+F9Wp+9hZ/AA7uVz77D33PZJ5jGQea/+5H5B09kce83uu+4H7PsQuXpOthVTBPWymNuTexfoTd7DuxF2s47yVPt/HmhP3sIrLVx2/g5XH7mLFsTtYxenKo1x+jOuP3zVay+10jPUnbvN4d4w0b5fp+FJ0nV/r86Jal3vbfrd+E7WG+688fpvffQvLjt7F8qN3sILSb1l1/B4MZEwFDgDmL6nSK/mTqSTI+OWAE7Z/SZqYTFgkaz9BIwiTkvRkkJGmhMAkTGFg8UuQmZH+HWZlfIf5mTewLPsW1h6/gc1F97GbgDlwgZXskiqmKuJ9VtZ7hMsDHGPFtZX3gQUNK6XgITnAhMtu46/MGVQ24aNj+UFhgSIAWcg4kDhYxMqud/v5ISOA5Vy1UMomOB4FGPP7qMOUA0wUMg8JmR8MZA6cu49kQibp/PePhIxfgs32U3cjkPFrZ7Hdd89ZHe8Hcw12FnO51mmbIkHmIbYU3MemvPus6AIEQXH8fozWHX9AgNxnZZbumcq9/OhtirA5co+guY/VAs2xe9z+gQHKBkJiI28ukoWMFIWMUwQyMXBxegzITD7IQq7CH1L5/xKaQlnIyCmEV+wnkSDzNo8dBhenJ4FMxNXs/xYTQ4FSkr6k+D+HgCYMLk5lgUwYVPyaevgmph2+hekZtzGXgFmcfRtrCx5gy0lWhHM/svL8yEqlSsiKygqXfeUOjniQOX6drsNzH5l0KIcJkCBk5GiCOkyYOCBFKjiVzUosaDnAWAkyApB1T4+CjHNC2s/piAGUfuuP/A4Ci/LDJaooZAQYB5nD/Cyl6/+iU9M0zUGGIEg+T7fhQUaA2Ut3EwYZt0zw2MXtdlPbfXCxusdl97Cb8NlF7ZHz8QFmJ9ftKJSDuY/E/Lus6BYA647dNrAIahW1kpV5FV3NCjkYupaVrOyrjj7wIEMQcJu1Jx4YaGzkMTfl38MmHl+gccf3QyYCGCM/XKzW57EMES7rqNXcZtXxW0bLjniQOSLo3MVquic6mS8ZqrBAs9KVRZNjFAuMssiFZ7HyfsPPJh6TFVSgERje4W99bMi448QdO17WqUjWrQTlh0YQMH5NofzbSj8HZKZRs+hk5mbextLsG7zz3cJWOpi9tO8HeBdNo4PJYMUVFEwFNpWVFZ4V31RqzmdSWd42AsdhhUQR12JBk8GKf5jbSxmUq9jZDFus6DI8QDj3EdWfuVwuJDbkCZdcj93OyBxb30N53ykZpyKY+JRBh2Ng4oVEmqbJtdDJOQkuaRcZPtK9SCkGMt/HOBkpApQw0HCf3dxm1xlChefZAWY7wS5to1ORW9nB67CdU7d8+8n7XEcV3qeLuYtEQUGVmgBYQ4eymvAoSWuoVazkqzgVZNbmcBndjACz7hhdDJ3MRh5nMwFjAUbQyNEYkEQBE9Q6ib9hzfGbBAsdsNFNQuW20UqGZ9a93MYyzi+llhEwK+igVlJeToYFOqyihWhyRKwYIRB5lKJg+aUV/Z8EgKDr0GeTW/G2CVXoceM1kYoCJUyx4AgDjFNw258DMgqT5mfcwsIs2e2btOG3WRls5TEhkkDiAcWEI57cZ0Emy5OrrHI0AosfMg4w6VQmj+cqexQ0gojcSjQk0vQI1x255iATBpXSlc3j6PhyYv7v9MMl8rsJmTQDFjmV+57iIeMAc9BA5vsQyGj+hwhk5ERiQGOczEPsPC3IRMMlCxgLkh2nHsZ83kqwbKWD2UZtoRIZomxQRWdFXiOx8obBRTKu5qgnzsu9rCVwBJl1rOgCzPrjD3lMHptwURiWSMAIOJsijkW5mXjISIKM4CLQSKuplXRWK4/dNHARZCRBRlpuIPPAgMY6GVOposlNq0CF8zSFikLmy0coFjBT9rPCmYop5/ILS5XU+80TU2MBYyDDZf7/K1Tmtz6e5EbC4OEUto9ffgf0jvYJgUqY4uCSJn2LqQe/xZzD32JR1k0sZYFL5F1zN+25AQzv1jkMX7KVc1G44oHmqCcHHE1jIWNdQkmQkaPJpPwV3lR6yjgk75gKlcw8j5kj9xJwMEd8yuF3KgyKlyD4I48dCzX9zgyToI5VOmVzLprSjVEHzz+IQCWogxcEGYZKFwSZH7A3BjI/xoDGDxklfpWT8UNGORfnWCxY7hEqd402F0l3rPh5UwErPB2nALP2+B3jPs1UUCE8YmTgcj9GysOsPXIf67jOAObYQ7qY77E5Tw6J30vIKLEs4MjRbDC5Gg9qPpnPJjy640HmBn8H3fCJGwQIQyQDmVsRyCzlb7Sg8UFmMoFiHUbJlbQk2X3DNUlOwas4MTL7BoH2Syj2tz6uDEh9cPi5FAqEkuSDSEkK3Y+aSshMP/g19Q3mpX+LJQyT1vIutv3UA+xj4VcFOswwQZXXhh+24vuVdZ1A8eAShYxamO6ZaVkg43cRFjL22BEnw3kLOBf2ROXA5OSHSGly36fkbUxCl0q79CNSjVP5Hgd4DlIIixRONR+m/efucxvrZvYTJHsZ/kTDpe+9FqHw5G8UMoILz/3Ju55jsXDZnK8Kf9+ELps4v5HXZ71yMMqTKNHKCi4psWpajo673EtUK03rEgEgp+GX9iUE1hFSCrV07E35D0wuZqNP+qzvW6fvU56F+/pzL2sYFq3xQqTVxxRqM2QzcLllci5K8C4jyJYTbMvN1MLGJJ5jIRN2hy0LZEpX/DEJL32X1v1foDBIPEphIPg55SDinw/qXUqQmUnIzE2/gcWZN1g472DLyR9Y+Fl5WEEOs8Jl0Y34w6KgsgkZP2BiQROFjKZ+yBz2IGPyI37IUMrJ2ASv73skH1ieWASm+x61ZB284MKhqA7SvRmACBxqni6TLIz20/3tMUnfKGQEmL0GMjZcUiJXidudci+nKW+qXItAY9xLgdyLDVls69Hd+NYb89k2Va8mRAxcQrTyOCFjmqflNKISeNbxmq/jOrVMWcA8pLykr0+CTXzrkZVyLy4PIxcjwKyhexFkBBgbKinZ60ATDZ0EGC0nZASYEMikOiAE5auEpckcMyBWwuAx/s9VOETCpPM1hY5BCkLh55SOHwYVvwxgJIZJM9K+wfxMZfxvYQML187TP5q7cTorX4aplPcfCZmgkwlCxkmVWsleIzqTTIZgch9muSclXLOpI557Uq7HAEa69mMcaPwuxikGKpRAplBJMt/tvosQPXjhngcXOhjC5eAFAoMOJpnh0X5CIiq5lSBYJMHovtkmWeER4bKbodMerz+LC5N2ScVqgn6AHYSJkwWLczEKmQgYhqtyLur7YhyMcS026WqbhVWhbQ5mHeEgyMjFrDYicAJaRa3hujjAUKZFiuuV1JVTck5GSuR3u2Zs00Sdz33jIKPjWVdkf9NNQua252IEGJtgtlARZCR9jl1GyPjyJvvVpMyK418WJwuRKeo4582HV9L/O2U7BFKpUjxQwvRLwSUMIo+SHMy0Qzcw/fBNzDz8HeZl847DQpHImF8VJPXcXZOrMA7jKqeq6HQ0chdBh2FCGW9daZBRy5TcQ/ZVQiJS8b83CWCtP+Rtl859BQI5HRdSmSm3lQvxw8Ptb5yRJ33OIDycWzHiZ0FF3+Fkvou/O+2iS+4KMHQwBiiEhRK4Ef2A/XQ2YZCRc5GSCBU5QAsUznvayWUGLMUP6VAeYJtyLSbn8pBOxWsl8kkhkiq3q+gu0er6nEhBYBgp6RuQlgkkRr79ndYTUC6ZqyZoqzsRsEgm5xLZRjkgm4eJupjobzDf64VIK4/dw4ojzr3c85qtHWTiFQOZSfu/9PXELUm8o3pSr9f/N0DG5JAUNjrAOIUAxemXBot//nGk5urp6TcxI/0W5mbcxJIcFhwW6B208kpSpsnFMMRR8tZBwwEmCBkpCBipJMiEQcJt45eDhgBjYcN9/eDwpF7DJufjvovfbZqlPWneNKdzefA7JP2vJkSigzE5GAOP77GXUFG4o9YiSU4lhWFQjBxkzjxAkudYJDVHm567vmbpHaf8yVyXc1E4dNdI4dEWOoUt+bcJF9dk7BK7t1ih/ZCJrdxllR8wkjrJ+QESJgElTH7I+MG25tgNuhh1sqMiIZKFzNKcOyWqXDhIShPdzgE5Gc074LDiGQf0OIq6ojCpFSsMCE5xQAjZJkxTUr+L3zeVx4sTf2MJcuFREBA/RWUJhcI0jY5FvXmd5GKmETJzMm9gYda3jNlv08XcMwlLVTR7p79HtyGoCCJOfznISA40RvrsScdy8EgzrUCe9JlKpztxyw5L/KxlWqdtIuI6Bxk5GgcZOZloC5EHG0oJ3Fh5ywxcvjdN1HsIahv2WLhsozt0oZDcSwxg6GQ2MSRKpDTdlKcmaeU+LADkNNayooe5EAMJbhsESWly+21gWLQ+T9IxuJxw84NlncAWBxX3O/zHVDh2PxKS6TEFAUa9iNVKuezIbQMXaUn27VC4LGbItOTIE0Hma7zLSviuAY2FjAVDfJN16WKFpXuI7h8vPc9UWktREBZ2udsnTPH7GBmo8DeFACVMv4SLCQNIWeQHjJFCJUEm4xaW5dxgQbvNCqK7sr2jp1+5y8p/m5CxULAd2v7ykJEcZDSfdtl27ktnKKdnozSNAKYEHSZApLB1UtrFeyYvk3peUn7FQmYPgWt77ao/i5X7HJUet4hvNVKOxUEmCpiogzEd6HjON7OCuySrciKugluwxEMlTH6IhEvb2O3cPoKTlYWM5IdMEDBRyNj8T+TYDNsiyeVjksIktSZZ5+IHSyhkuGwxQWQg824IROJEKAgsmn/vICuEp3dZQYOQidu3REUhpU5xQcAY6diR44fIrTcKfi5J2i6gRzgXSWBxCoNEWRUGip+iqQSKBQxdDTWD8zPTb2NelmztbfPowJ6zP+AA7+TpF1ihL9/F4Wt3PWAIIgJNSZDhOroChTLa1slCJgoL4z48yJj8iqYMg2xXfW7DY4RKIDLr6bIIBPNgJafpBIOm1oVYReFhm6bVHH1IyyXNu+VGdju1JKXyfxZcUulWbE7mB+zWIwEEiaRkroENw6KoLIQUHvkBo1Yj/yMCzsn4wyT1QUmke9hUQuV2MIiXdRJRqcLbhGusuM5AxW7j318AKwky6ykzpbO1D0TyszmWDdfWGshYd7WG4JIsYCxcnJYbF6PwyAeZrFsGNDHissXcRio3lY7iXSocBKxgHmAiYPHmlWB8T5XObPc4cPmpsmCKVdh2j6EQqPgVBovHUQwUeN7C5N/m8cXvSP8W0zmdze+bR9gsyWZhOXYLW3mXVS4m9dJ/EQSs/KzctgevczFRyOgBSD9g7MOGlGn5cfrBuBbJQUa5EuNapMuCi+SeamaI5gtx/NJ2msptHDh3F6nn7xKGVprX8mgLEd0Nf3vaxR+5zPZz0XzaBco8BvBn+9nTQSr1wp953B8MWJKpfYTGXk7VE3c3Q6HdnO45r9YiGxJZWcioKdoPGEkhk1zhToJlV8DNOMi4xK7p68IKGwxPnFNQjsMPCLUqRXMhamFS07G/G7/VeqPo8SLy8jsu37NRIPEgszZybE2tYzEijNQStSZXD1c+MM8+rT7xwMjvXiTz4KWcSc49li1JbobKuodFBI0DSlRado+6i3LvCTClQMYPGFUGWfHpvFtq2AAjVRAPPs7t/LIKg8xP+94wsPhVqnvR/x623Cc/EPxg8cu/TZmkfTxNJVymUYLMTMJmvkn4snDRtm8/TciwIqkTmst1yImo+ToImaCLcT1vXdOya152SdcIZKjD3EeK6fzmA4rflfglmEgpZ28TCHdipJYwTQ9esMCx4Y/riWtbjGyrkZ7Bsh0MLXCU4NbDjdL3NufC9Wp6FlzUQc4NySDQxMJEcLlLxT4mEJVtaTJPSkdAE3UyDjKmaZiVPQgDuRAHmkhlN/MWMBHQKLQKAMZCJvZ4TvquoBxkoscNQIay7oiuRZ37vPDI5GA4df1gluXcImAYfhvH4sHFJwuUMMhoHSEznWHHVFa091iZ3kv9iiJUfJp6kIXY0/S0G5jFQj2bcf8cAkbzs1iJZnDqYORgU5LCKvnjScfwS5AJ2+6ny8FVPW9d79vIMp8EmrDlEQj8QprG62FE6Ew79A0howchv8PCLNtBan3BHfMksO7kasbNZGWPgkaOxoY2pms+oVMiZLztDGAEEwFG+RMfZCxotDwKmTCoSH6HYgBDmKSc09gt8TrA7VLPazvta7v5u/yKpkG5hxsFH9OblxBJomyeRQ5GzdC2J64DjV8WLvEuJqoolNQXxsCGIalrshZkXB8UVfSgk7HNzqrY/GwAw+vkWx8RnU58v5USYOLtE1yuHryxkNEx75vQSGPL2KlCIz3IKOdiH2jUk9zKvagMKcFrQyMPMp47cSoZMrexiOsW0VGXm8PKoE5b06kZLKjTUnlXlFh5jTg/PZWFmJCZffAG5rFwLzx8E4syeZCMW/z8LWZxnSpTiZXNJ1Xe2ATw44VawX1LUti+MfJtFwZDKez3P47k8sLg8FNkjqsWpBhFIaMbwOJM2xKwqfAOK5U6kzF8ucBwyAzVYPMn/kStksCxgCkZMsatEChucKoY0BjI2BCoLO7FORgLFPVVCco2JUvKqQgizrVIfhcjaXApJ31OZnhkm6Dv08l4QzPQyagXroNMEDaxQClZCqv8kHFN2FsKH0TcjL8vzJPIDwenIEj8x49ZRgX31bLVud8zPLIh0WpOzaMKBiz3Ta4l2r/F9taVIza5FyV7CRkbGkUhY1USZO54kGHBnUWbPcOz2tP5ebpcCzWThVYuZQYL7kw6F1eAl3LHZUf4I0S1rDuYd/g2CzkrVlkrpiqLJ1UcVeg4CJQg7R+seGEq7ZgOItou7rf9jAr+pqDiYfGkkqvRTeI7zEu3lnY1C09i4W1WKlVgVv4LDJEu3bV9TH4CZNSZTkBxzyzFSg8clhYiyb0QGMadeDmYc4TM2bum9SteahWzkBE0gpApTdonmSCQ9KyW8i27iy1I7PNE6gGtRO5dIwMergsDSphiIOPrJ7P5/1jI6LNajNQsbQe4condFcfuec8fWZlkrpfA9c/bZO4TQGYuC/tcFs45tNmzCYrZrByzqJnUbN4dZ7PwmuXUXG6zmFZccZq6OSt5tfIov5hfru1mMNyapgrsVbIwTXVOyYnLtM9UzzmF7fMkelInEgaDJ1FJxyoREjy/sSo7hIyD4bmcw2uw4PANE0Mr3t5MyOw7o6Sqfdo46yIhQ0gIFg4yag2KB4xVZOgEr9OcybtwPz9AXJ+UCGhCAKPQyELljmnl0rNDCn8sPO4jmVN/vxXXd8X1uJW0bZiiMNJ2Op4NkzSNQsY6GMHBjT6nLv5R2c9qOdLT00GghMl0zDup55S0r00A26eqbR+ZzZHm61jIuEqvJ5ujuRbNR3M1Vtoumjtx8oPEf+woSOy8aSXi9nruabVJ6N63Cd6jD+hyrVYo7yIX4wOMg0wMXChBw06jkLEQcdMoVKQYyCw49DXms1CrRcJpLgvufOnwtxSXUQsoDRewPOs784CUfUL0pnnse+XRm2a72YSMnvx9LMj4NJ0qS8j1c8u5mr+U4kHxEyCT5kHm4DeYx/0WZfF68ProWZStJ+8iiXdvOYU0uhgDGZ+DkZTMta4lFjCuH43kuv+7xG4MZDyoRCETn4sJg4wfFElUGGSUT7GAKStk6HTO22Sv5pPoWJKpPZSDw066DoHBwcEvAxmeLz9MSlIQMmZ/r5VJrkY5mkTzZLUFg+nGb1qUoiodMgJGPGRU70qGjJUBWO4tQuUeJcgokSv3ojBaTuYh5x9EoOI61Tm4BAHjIGNlAbPkyL0YqJSmcosIlQVqkZBYWBdpeEbPFi3NvskvuGG0mIV3ec5NrCFQ1h2/yX+Q/0we/2GeJPUKXJJ5C3PM0AKlQyYMLn69J4Xs90spDAI/RaEgeKT4v4dK69wxb9rWvJj9BBiGsvxeQWZhhgYHp8tkAd2sUddYudTCcoCuwTgZKiZM8lqMQiHj2y4CGeVdPMi4xK0fMupQF4WLDY0MZM7TTZkOcXeRooSsDzLJhEQSIRHWIS5JTsTAw25nuv/7ACM5yGg7DcwtuNh9CBnPyewlFMyT0RGVDBmFVIKIBvMOgsWvkiCznZDRqHampYmhk+DiQKOxWfwweBRkYpu5wyGjz37IuGOu4TJFG3b0OttaZMIjpTmUe/GgIoCUBhenRXImdMh+eKiBQfIv82sBObKA68styfiOhVM2+ysC5hvGXd/xB9w0BVX9LFYRKqtyvsPSrK+xQqPbGxdzy0BmoyCTR2vObZcRSPPSvmSoRdCwghjRvhuxAkzj8jLJSzY/juSOygqOXwIsOmaw8oe7k8fTdN4AJAMT03XgJmYRNjMDmnXwhnGfypXpydi1LNRbT34PPR184Lz6lSgxex/ZAs2VqItxoImHjO2YF4EMlxkXo1yMBxgBIw4ydEsOMibfohxKRNbBJF3UmMKxo8wF4RInwsRsZxxKPGQEKbeteehRx+V3mUQvpRAoCJig/LAxbwt4BGSkYLgkaUjN7YTMdgJmc0H0qWcHBbmMskJGioOMb//IcXhchUZreN1teES48LOSuqal6JgNi/wh0TICRWM9CyBRlxKuhdQ8AkZyAJGbcZAJA81Cai6PPY8qtzyTbkVwyf6aX36DhZSA0clQ8koENqSkWznyHWHzNS3fd3Qwt0yPxsQCxv0EzUbastVHSS5WjFmCiiqIWqo47yTYTFU45c1LatVyLVtGaiFhhZFmUGUFTtD9hIHg55aS1npGyDgMoyBkJP6+J5T6vjjIqF/S9PRb5vuCkJlBKSG/MFOWl3erEw+xqeh7bDv1A/YQMKkXfiAE6D4ICAuZ+HDpCKdlh4wdQqE0yGjUuVT1dfHAIhAICAc4FQRih7G0UrOxOsH55QeNPmvfZE5T/EMzeJCxTkj7OAkEHmRMHqbskLGg+d48qxQEixK+2l6vLPHvHwaZxFDIuI5xAovrcPfTIGNci5F6edMYHL9lnllTE7Rej+KHzIqj9w1g/K4lDCx+LSRc5hvI3DTOxA8Xv0qEzKojeqKSECFcZM/0j6lLcmLRw0iWXHZP7f1rCKENuTexiSdK2pp/2z5ZyvVrSMwl6d+Y5ONMVhBJfWikmZRgMpNywNF0qie3zIiQcDJJ4UeK+3Oq8VMEHBOqeSBQC5makSOKfNZ3cvvHFn8fHYpa4HQcM1+qBNvHk8bjVUtfZN5IrzOxmkmgRKUWQLoYhkmLstQz03Yn30LLrqeE98vFnP8BGlvFdPu/HAVHRAqZODVjuvhlYORGpxNkvmeo9AjI+B4FUA9e5VIEGQcEJXnVMTAIGAFktwcWv/yQkQygOJWULDbyPkcfaoxKzx5ZyFgnYyBQkgiKWClkcnCxrkbnVMBSktgOpentx6nmzWMGyskYyLgR72IhY8Fg4WHh4vQTIMPleiuADYusNEiZHTjKQmYZtdT0e/HCJB9kFAotPEIRJHItTlHIWC3QlNuHAcbJD5kF3HY+l5Uz41eQfmsVBhEcZoAbQYYnyXUsciOZayi/RA8yiXQzWwtuETK3zMNgig2XZ36LBawUaoWS5rASzGFlsVPKVFKJFZbS3dr0VmWYFIHME4mVXq6GzkewEWAMBLym+BilPfl36XcKAL+U9B0zed4eR7MO3zADUy3mzcL0jSm4QxdzB3t5xz3Iinf44veRfjHBpO+j9SP30f4CjBTNx5geuQRNBDKUA8xBEyoJMtGwxg+ZYKikvjxhCoLGDya/LFR+oPxPUX8fHfeFcBAMnNsIUyxgyib//gKMle2UZ/rMuGjAA4y6/K/1YPG4T1mXJr3cTf1eXN5FUpi0TI8CUEtZNvSgol9+p7KIgFlAya345XcmEWVFczFhCtunnPmnCY8Neu4hjwAhNDTAUSJPkgad1qPq5nH1fAubCGSoLXk3CJibBjLrTfMYf1jmDSzI5BceprXiHXYe777zVBGoBVxmegqzQqlJfPphVi7JV9GeDDgCCMMTNYHTcZhQRstSfXCRUhl2lAAZ/2/471IYREqT9pnNc6q7y3J1Q2fYqlHulfCVi0m7QFBc/gEa2MkAxoGmjLARYCQ5IQcYPYdknIyeNaI0r2XG1XiAsa1IroNdADIM39xQC4KNYBgGGCnoaPxgMft6y9VL1+VfouJyAka5lZ8TMvahSL8cYO7QxXBaaAcGl1RndHN2gNGzRWGQeJRsL+GSZd4gGdf3RclddTeJh4wfMLGQuRmFTDZvXAREUIJGGFykIFzcPuUMYGi5NtOZbMm3A+yYE6ZBj0/ex9aie9hsMuUaC5REJlQ2ctuNgg3jSWnjCZv8XUPIaKjHZdk3sDTrBpZIhI6kcWYl9eNQU+uctK8wO52VhNI7gUx44FMYCEqVgZOSxwKVnA2hYtbpWE5yCrHf85dQGCB+DunYcwh0tQSuUIsfbwZ6aZjGQEk9z4pPAJgQh7K9cm3YFHQ0JTmcDLoXjUTnIKNw6MAFQuQCIcKplOJN1cFOr3V1y/2QsS1A/MypHxQChCCityeoI1yk163A4a3zy7+f29dKoIlN1JowyYNMFA4CimDjZDvRxYMm2hQdL//+VnqH1WbWky2UnL99p5F1MQYylKYmyavIgXUlTP5R8TRvGl8otRCtLlHKwdgkr+TAonFf9MYAvTnAD5hFgkccZBjaMIyaz3I0n5+tuCyg+dxOYVAQJiVJ2+s45ZTt3mQAw/Cn8I6RIOPsn+icqGEDqY35tjXJiE5mowEMC7cgI0ofvWFao5Tf0VRN3svUWkXoSJq3wFG/m28w33tl6hyCR7mHIGjCFAOWOBE0hIx1Ldo23rWEHfOnqiQAhC3/OaVzNpcXU7H2qtwb5kag3MN+VjyFMgcvMpxR3xVPAo2AIulFaA4mbllQAowkwBz0QqEIRMJUEmT4e0zyl6BRC1EYZKKAISw8RSHigwz38e9rZaHih4xAG3QxFjRRYNiwxk4daKLSMj9c/PtYqZnadL7TjdiTv7ev3tS4nvXD5E7o9k3uhY7DybwrKURmHeU60fnDoHDpsYAHlJK7vhHreCw/YKQgYPyQCcpCJ6p5VBhkgo7GaS6PbRK/mxnDS1sKbvsgczdKf2qLrF8EMoQKgSTQbDpxw4KGrsZA5phNHovChsQebU0z+DG9UsE+zbmU8DHPQfCHLDJT/hOHbzGMYuXxcjaqpNPpOoLSMzouYRxJHGsft43pnHaTusF1dDZa7/QL5FQErjAA/FJyyWDzRsg0hkpZLFAsXMqnbWXlEGSSTytkURL2LsFCwEhKzF6+RyfzwIZLJhRy8/FSsldhlhkUygOMWo0O8JgxYIkTXc7F2yYn45qb9+vZJMJg/5myQ8aGPAKIWp0otT5xe3/rkV3nQcbnZDRvnEwAMrZshwFD5d45HUnzCnmiQDEJXZ/k8hUamRexycVwv0QeX+8wkosxHfHMw4h3vbBGw1eq86reX+29w5ogWCuo+KVlXKftVnP/soHmAZ0s5WumVi/eIGB0MwqDzEKumy+oBBUCGdVVf/ikIUXMc4ymLkellIkAYyBjEreUg4xzMFHZC+BG/DLvcZFEZSWMCRfX8mSSx7TtkbFLJZ1Yva9F643TuWH626wwvYdvY5mSlhn8Rw8rf/MdZqfZSqTKO/vAN5hFmS7zftGtxChu3Tcx603rVgggnkRhFf8vJZ0XPWumR0HmEcjKcy3m+Vt5lNeDTkY3hL0ETMq5m6aSy824ViANRRlJ0goeSuYq33LlB/P+JTPwk08mPOK2zsGY54009AKPFw4XSbkY1yfGNl/rOaIkhm5JF+hA+BvsS9EsZJwT8UPGLzvmS1QaB0aPB7gkr4PMLn6H1rn9IqGXFypF4SHFupFHSq1EPK8awtSo4CFh8gCbC/V6EdswondKb+J2ClfNU8+qJ74kr7rzmzFaCIR42fyJeX91yHpBxD+uS7zUbB3SD0ZAYegkuISFSLEiLNSL1yf1gwlCxoHGL7kVNVWHKQIZASYIGedorLQ8ABkvxjQQoQQXJ7fML7duzdHvjKtZeYThEyGzgj9gBUGzNEM0vGUqjTqVzeRUzbNzGfaoUul5qieVIDPDB5nQysvlck9Obtug/tKuJagZh+050Tmal64n4dUT276iYj3d5A4PMvvP3WIFt83MfpkkrQcaQURyA0cFpXWaGkBRrtk6HC5ODjI+EQB6BYmBzPkoZJS4NX1jqF2SA0MJcg7HtRxpRDsHGZvDiULGKR4wpUNGDsWFQH7pjY4mZSDYKN/iSV07bFh0z7xyxsmO42IBYyGj1p9wN+IHRth6yb+NX3a8F8mCJabnrgFFGFDCpDDKgkXuxIVBYZAJyoGkNMVBJl5yMzr5tuOdXhhlh+/TfDRM8isIGbfNmiPfYfVR24t45RGKhF1OuCxjRVmivh4MAfS8lFqjTJP3zwAZyY55Y6WQLF5abmX79GgaXtHDpDFcwo9bRgWOV5qMk+FU+axFmTdZKPRe4tss7LdMp7C9alkiZJScLQ0yDiQlQUYybsaDjD6bwaRKBc0vDxkNJWolyChk0rooZPSEtX3K2iZxg5DRQ4xxYPGkz0oNqIXOL7Wubiyw3QM0ILhkRr5jHdAQlnriOX6AKInAoeRoNLzCowAStt4pAhafzLuNjigFoVERAs8ePQZkNHzDIm4vKefiFAaVoMKgElQcZIJTyTxR6jVdrztBS2gG2lHTdzhQwhSBzHG9VkGOxiaJV3CZSQpn65GGb82DmHpgU0+Gzz1001SqoMJAEqawbc1T5xERZpw6+deZMCtQwUuSgGgcRuAYZRL3E2jCjhsjubsMORgLmAV0MXoERPkt5cFUAdR5bJ8SrIRMioDgk3Eh3lSwcfBwLsX/ubRl4XBxKjtkIiGTAQxDHg8mJclBxsmETiZv4332tnHDNtgWoljAWMhYmMQ6FRsKKSxS6OOcint1rEvkShu47Qa6egeUeLD4RcDw2tgR/8PhIZUEGbkUt87JvjTNEz8v0fOFBEUMYFixl/DGHQaUMCnxqxyMSfZq3gNIaUngx1EMZBQqaRqUwiRBRn1jNKKWg0xJrqUkrWGYpPfprjJhkwcZ5WeMviVovjXN3HrQb75yNIdvxYEmCI2SNEv5mQBEYuSFHRFxW/9n7WvG02GlDpM6waniz+JvncvfaoDB/fTdod9XiuRk3HHDAGOWE776PtPniLBZyHBTXQSW8k6mZk4NUKXeqHvP3rPhkoGLhrSMlXM1DhxyKIKHW+6k/i5a54eMVCJcJJPw9UNG7seDzEXlZO7FAEZuxuZk4iHjB0qoBCgHGe0jN8N5jRNjIEMFAWMh44Gm0IJGidtoOHSHjiUWKk5K6GrqHIuBi9x8KFysjIvhNhrbx/ZjCZfeYWReORKATBAwBjLHopBRb149vOwf1NvosSFzOzbhGyYeN5iPKUnBbQmZeKhEpZeC3yFkWIh50hLVqYgFWhZxI0+ePy9TklxC2DqZR0AmR3fnm1jIMECgUec9PRluXQ2V9o2pzEGg6AlkjWczh2FOjNIpuqIwzeU6SbkNVdx5BIQ6Durd0W6d67kclMbeiR5HSVgegxIQLaTs/GyFe04BsMSKx9L/xmPNokuZRaBY3eRngssAkN9N6Xws4G9clKmHVuUENbwj3eZJPUogp8CKfeE2Us7fMS07fu3XOsLHjEZHRaBCQLj+Ln5wCD4OQA4yequAU2RbOhQHFduiJDel5uvv+X0PCRkBxcoPGQFGLUVhkJEU9oQCRhJciqnTdDF0cGpVU4i0jU5GfYWCfVmcnJORXKuQXhnrOp1aB2OBspEAMlKehcAwr3OlIg818uZrpSRvrMwA3Z5Mfxcus09Ea+rXbcQkfQkPwcSEQ97U5V4sXORmrPS4gFp3/IBx7zoqOVxS/iVWLlQqTZGczSO0gL9Lzmchp24ZISP3YsOjoASYKGSs1PFOgCkrZBxgygKZpdnfGchoqAlBZmHGLQOaBQIBK5cUBpno4wtllwPGPFbi+YSaBt92UwMdym0TlFuvRLXZz7evwBbcPvq9AqEfLlZuO9O6FgGMZN2SekkLYvMP21Y45WJ0njSsg15Bq5xAIitQBDLnBZn4bv3mWSIvfIq4Gj1jFAMXKy0zvXo9EDnIHLwUVXR7BxkNGBX9rsjgUVwu1yL5IaNmaL10riTISKGAkbRerUfFBIzXTG1yMJEQSVBh+OQ1VwcTvibHqBDJuBh/iBR1LxqTxyRyKeNMDEysS9F0NQGzRhJUzNgtyr1YrZY8wDjpwUULGr/0MGMUMhGwCDKCizeNKtqCpBYlhUZ+yESarLltPGDUyhQ7Ru/PKYFNrsdAhnKtVOVkGeVYYiW4KEwKg4wFjOvFGAYWv8oMGYZKywiZxaxAajFZzEqkyiQJOMZpCDImJBFoApXVB5CyyFV+wWJBJmEWUAQecVJOhOAL2Ucy8PG2dTCKSC7JOJ0QlQIZPWWtfkQLMllweFyN7aOe1Wq6VtJXd9lEVqxHQ8aGL+re75d1HrHS8oN0QxYy0UcH1KQd52QikIk+RuDeOy3QJF0oBTKUkrj+JuhHQcas435+uEQg44VFFjLhgDF9WyTOK8xU87N9Ib0XFimxy7IeCYs8sPglyBjARCATBUwENHGQCQLGQcZzMZQDTDxcHhMy1H8HZORkBBiBZrFGzeMyOhkLkqAEFoVGDi4/J2QsaCxkTHM2ASPQrDzyLU/aTTNYlh5LEGxc6KTwQKBRqKDHEuYyRLLhE+cVbvgA4pfCKOcU/NI6PwDCgBEvdTJSPsTmRKw0T+dlHhyLSk2Abr/5dGT2ey1MrNsJiusJUQcYPf4w6zBFqM1VolfngN+jHtPLea7sU/M3odEJFb6WFTJl1X6FQBeVa5GrIWwIlVj34peFTMz+AgnhovdOB18LGwYZwcMN6l1amBTdRvCwjwIolxiFSzxk/IDZotEF1M+l6AE2URsIFeVhjAgeuRY5GBcWhQFGKgkyQbDYoReiUFnB/Vay3kSUewvLGTZpHCA/YP5vhIyTcTAEjMvnlFNS18o+We1XEDA/J2QsaFxztu2gt5Ih05LsWxYymqppm5VU7saGTxIrLSurZMMnVtAQyJhKS3i4iu0HSlClOZOgFvK3RQHDis/fWZIsfLRfdHsdI+w3SAq/9A7r2crDcJ+53Nd0ahJsKYFrGY+r4U7tMy63jJ3XHVjWPxYy0ZyMfXYoVsln1O0/CoU4CTImoWtBouPFuhe/4o9lIBNwLkFFIKP58z+EQsXJORsHIQ0CHutcgrKQ8QNG2qzOdRrrRe6FigCGivZxoVjWw+DiVFbI+AEjxQDG0wpBJgAYP2Ril/+fDxlJDsaFTuXs80csrPxnbb7FSZ+jUDHiyVRP3g2eTHbdg0kYVIKf1eNXcFEyWNJjBtbReJA5ojcf3oIGwjZDf5o7tzdlxVMIJXejEMokhSOwYeU0oZSVcSkEixufWK0xTgsFCuV69DoXfhaAVLnd8hJlXAy/W2Dh9xvxd5mhSs3vKk367VbaRw+JCphReGneSrmdeRK3mycgcV7fbVwMC5RCpDU8rwqRlJBUq8hmhrhbeTcXZJLO0FGcJQzMa0Z8ld4HFz9szDolbEOUahwKoUWIRIBikryxsiGW9z1uf4IjGB4ZsMjZUGbkOgMYGxLtYVgVBpQwudajKGQ0jddWOhXTB4ZQcTIOxgOMg4yDiwOIHSOXIkDixDrgtJr7aIA3C5QwwCjXQjfjSYnelVzuX6bPsRCx8ruX2OVRyEh+uDwaMpIgoHU/t+JBo7BpIacGMiW++jIonVwfUEpSDFhKkPrMrIo4GuVobnLeczBeyKQHKdUXxC9baekUWPnUS1iwMUlhuhknORsNhG4rs0/8vDiTYcxhCw6NQSoXEweUEJnnM4wsYHQ8CxgHGf220uRAQ1hQC+lYLFgEGc2r70u8FI4tZrik3r0a4nQVQyS1bKhfjAFM4W1s4/yOk3exu/gukotZ2Vl5XaWPVP5SIKNu//su2r4sfkWOI9hEICOnZPMvBwgR/3co3xPZ/2LJkBFY/HJwKQtkIoChkyktySvAbC76nuHR95w+NO5F8gNGEmD8DsUpJrEb0S26FZfgvQeNoRsEi1/+XEu49GBjbB4mCpMoZBxo7HwsZMKeUXIKh0xZJddTkoLbhUPGyUBGT1GHQSUMIH5Fm6ejzdRllZ5pioZOmtcDlIKLfS2mEpsONn7pbm4rtu7u0h3zkjmBI1aClM91RCRgcH8CQ4M9mRBICkAlFixRRcHiV9St6E17poNUifKOwanN28gh8ft4jJKkNxCoZ68e49ej/XouRnZ/CyuX6XBmXMxd7Dl114zQr0StxvX1D9htAEPtOXULO4rUsfILbMz7nM70YyzLvIyFh85hKaerj3/Cu/uXDEduEUh6REHH8QBjIOMAE5uDkfwd75LocIKAMZC5EAaZWNCEwcVJoZIgY5qqA6GRkwuNNPylg4sfMv7wqDTIxAImCJl45+JkwiKjIFRiFQSLX364+D8HIeP080PGPvekhyqdSj7mY0LGAaQskIkFBy8MpTFlnCw4rOzT2domuo8Sl1HQSOr965q07fNNQcUAh5XTybS6EAwR0bWY8Wx8MvtwnR5h0NQmlD3550MkMFjIRIHi5I5vIOP7fY+SBZQ9Zth3StpGcNL26rRlQiVeG7kYPQnsKtrG/O+wJutjLD5wCQuTi7F4/xmsPHwNm058ga2F3xqoLEo9h3fW7ce4+asxcvIMjJo0CWPemoCJUyZj4uTJmEC9NXUqJs1fjKnrd2P2zkwsy7iAxPwvTAgUhEpQsZChO3JgIUQkDdOwx+dkYgep0sDnFjYRqJg+MFGpb4xCQhMmldCSFOnJK8h4YHHN06aJ2geZSP7FFyqVFTJhcHGK5F9KAYt/3ikKkrIqChkHAb8EgNI+/1TFgqZklQiZsigKDM0zlAqAJhwydj85GT1eUBJkzBg0PriUBhkLGJ8ifUkUYsVCJrJvDrcxldyFXqXLAkHSfDhk/Mcvi+RqYo8dL7kuJXu1/UoWJjNcAKXWP/X1SCy8hXc2HUGbIdPQsNdY1Oo0BE26jUTrfm+jXcI76DN5MRKmr0DfiXPRf9x09B44Av37DMDAHr0xuFcPqhuG9OqOYX16YFi/PhiRMABjRgzDuPHjMW7SFLw1ezHGL1iHefvy6IC+DYWL06MgY5O8VgqbooARXCxk/FITdZgEmdikr4WM3IuDjHnBWmE0TPo/DTJhCgdJafIgw5BrKfdXhQ6DwU+R38lIYd+hRg4/VILycjLREMkAIA4iUcVBhiGT3sXkdzBhkDHyQcYus3BRwtfmZSxk1KRtxEpWFsiUJP+2kgnDPOmzXIQLX4JQMSGVr7JHFQ6Z4HeVRfrussi87JzbGyfDMNIOCvYtRq1MR/MBE9Go4wDUa9YRleq3QMV6zVGjSVs0aNUJDdp0RqP2XdCua0906tId7Vp3QJP6TdCsQVO0atoS7Vq2RUtOmzZqisYNG1NN0LRxUzRr0hytWrRE+w6d0KdPf4wYOQ5j352GMXMWYeb2TLqiT5EU0joVAxnOW8jYYTL1IKMZapPLLVT8LiYEMgqLPJiUJD9kXIi0lfBwoPE/hxSETExLUghk1jgFQBOW4A2qJMiEgcWvcJCUpqiT0QBVYW7mp0jH9Gv58fv2ndgh25amckEH4wdKWWRbiRw0nkxK+roWJutiPMiwsju4rCAtpUgF5TLnIOLkbVOa9MxHySCxij1u+HFKkx9q8fJvy/+LwItV9H91+yynlvJ3v5WYh87jF6F5575o1LwdqtdrhgrVG+P1qo3wZs2mqN64Deo0a4cGzdqgUdPWaNasLZo2aYm6tRugetWaqFqlBmrVqoN69RuhevU6qFypBqpUrYUq1WqjYsXqRhW47M0adVG7cTO0btMJPXv3x9BRYxliTcWY2Usxb/cx7C2+HQ8ZAsaOGyPA6M0EP0SeMXIPM7qQyM37l4XBpCQ5yCg3ZXXPhkhF0SbqoJyL8TsZtRoFYbKGy13uxa8wqAT1pJCRBI+w5fEKb3UKguFnFf8H15r1OCrndyb/vZCJ7Zi3Qn1neBe3soCR/BU1WkkfXwpB9NyHcwtxkFHFD9nvUVJy1v8bS5LcSWQ/AaUMkFHy953tJ9Gy72jUpXNpTJDUJWCq1CRcajRGpeqNUK1WM1Sr2wLVazdF3bpN0LBeEzSg6tZpiJoESpVK1VGlcnVUJVRq1KiDGtVqojI/V65cAxXfrIby5SvhNeqVilWoqnizem3U5L71CZt2Hbui38BhSBg1BiMnv4fJq7ZjW2E0hIqHzI90MXoI0gJGQ2LqwUbnVn4OyOh1JFs9yJjhL+lmNobAxS8/ZPQ8UphjCYNMGFDC9FMg86RykFkaBoefS/wf9GJ+91rbsuqnQ0bDN5iwJxwgZZGDjAON6ZxnIOMUdTKRSupVwCeXnEoIYORuFG75KrkkN+P/XJLc75OW8ztKlLbh9su1Dz+rVc2AxwCGdwB9v+d23P87ed9VJCzcjaZtu6Ix3UrrFh3RrFEr1K/dGLVqNkbNmgRJrYaoXdcCplHD5gyBmqF+3UaoV5vLa9ZDNcKlKl1KtSo1jarQ2VR6k5Chu6lYqRreqFAF5d+ogtcIGel1gqdi1RqoUKU6gVMLdRo1Q5vO3dBvUALGvDUJb6/cg+0ETRLDHr0HyeZiLGSiI9gRIt7QmLEDhv98kLFj7N4lPKIwUUjkdy5+RcKkEyzzhIy/L4xGtntiyOSq6fq/CzKcEgYajtVOvc/87lJlto3KgMSDVlD+zoCxCgvnrCKQCQNIaYp0qDP5FPuIQGkKg0tQ8fvZjnoa4Er5GUGmpArtl3+bkuUqNEEjqPi0VNI63/ZPApmVBEepyrEywHHi8mWmZ2/UEem7p6V8hKGrM9E+YRLaNuuAjs3boiPDodYNmqFpvcZ0LI3QoFZ9NGBI1IRgadG0lcm7tGneEi2btkDzxi3QtGFTNKhLV1KnAcHTwECndq26qFG9LgFVn4CyqsawqRIBJL1Bl1O+MuHDZW/S+VSry+9o2QodO3XD4AGDMWLcOxi/cD1D7s889+ISvZraUez8kHGACYUM93MtSf4Eb0kKOhk9Ve13MWFwkfz5mGAuxsk8SR2ATFACicCyitv6FenNywochExwmVMQGk8uHavk/jePFvcNhYgcjI4ZH84JJHZ5uMqFAeRRcoCRVuV8i1UGNGGQiGoltw0DS0mK2Z8hyEpWPIHG9qPRXd+78xMWqogKU0yoov41/Kyp8i6xfVSsLBAEEwuZqHvwi8u8bVXJ1THQfS5NDgzL+TtX0yqueoS0zQrv/zH7GsDctd/Pz/qdcw99jfcIme5TVqNd617o2rw1urVgRW/cGK3q10PzenXRuE4dNK1Vk6qN5vUbol2z5ujUqiW6tW2NHu3aG3Xr0AGdW7dBh5Yt0KFVC0KomVFbHqt1sxZo16oNOnfojHZt2qJZs6Zo3qwZGjelK2rYCDXrNUBNHrdGvfqoTTfTtE1HdO7WAwMG9sewMWMwfNZSbKajsaBxkKGT0QvWiu+bF9nvoR4NmShoglAJykFmy8kHZqiLzZyPQEZhUwhgJAeZkvrISGWBjFMMZHjcFXRHFjL3y6ifEzTuzQU/ATIR6ThBPf5xywwZf0jlnI+mEUcTKgLDp7VqGfGBxDVr28/qaGbnNWatns9x2xmAaaohOw2wLLTMlMtWHaU9PcIL7EnuYAVDDRdi+bWMoHLJZFXmiGsQILTewEKupewtRg4sfmlYROWqBEn7//N/i1EsSE3C2yS9bQgloOr/W8H/b8aBDzF1/1W0HTgeXRgm9WhCgDRphPYN66Nl3ZpoWa8OmtethRY1q6MlQdOWIOjWvCn6tW+NoV3bY1y/HlRvvDWwD94a1A9jBvQxGtmnBwZ274AhvbpgRL+eGDGgL94aORSTxozERE7fHT8a700cj7EjB6N3tw7o0IZwadQAdQkbJYTrtW6Jtj06oWff3hgxdgLGLt2C7aduEy6CjFqNCA/BxAeW0iAjxWxD4ER6+JpevvYtGg4wkh3sXq1JtvnaDe4thQFGKg0uTmWFTFy4JGfjdLwsEoxiHY6rnP5lfvkr8M+p+O8Jk9xJ+P4lqZyDRBAqfgUBI2m52zeo6L68WH6pchEWazx4aGjCqOxn0/ztbaOOZ0Y8lk0u8zuPS24bzhtpOw9YXGchRZd1xIZbfukNCYKNnMZSB5kcgUGDZsmtaFwbp1iYLMn+jtvc8EmAiZXJo1DLCQf3/ikHyzA5yLiHRJ1W8vhaLvDMz/gc/edsRbv2vdCbIVCPxk3QmZW9U/266NywDro0qs/5emhfp7aZ9mjRFAM7tMLYPp0xdUgvLBw3FCsnj8GaqeOx4t0xWPbuaCx7bxyWTR2L+ZOGY+HkEVg+YwLWzZuCxCUzsHP1AuxasxhJG5Zi77ol2LJ0JlbNfBszxg3GqEHd0alNc9RrUAd1mtZDw9ZN0aZdB/Tu2R+DRhNKG5Oxk6DRc0lx0AjIDxc9uxS2PjKcplMJkDFN2L5ma00dUJz8kCktVJJ+CmScXAK4dPHmF4BMaQqrxH7Z7TR1ij/GT1HYdz5KPwkyysf44eIU3U77eschPIxYsSTBRG8+MA9ZSiV8T1DmdSvc3vXpsY80+GDF+TWkrQGZKnhAckOuIivs0vioeihziQcWTc18FqGTSXBkEkAMlzQ0qMYhNm6jRKlljOK2K/nZhpDxYAnKQSbSdK/99ZnHmHf4C0xLuogOA8aje4t26NqkKbrVI0ga1ENPOpk+TRqgV8O66Fa/Nno0bIA+zRpicNummNSvE5ZNGIzNs95CytIZSF+zEIfXL0I6lbpmPpJXzsHeFbOwb9VspK5dgMOJy3B01xqcSN6EgtStOHloB4rStuFESiKyuPxg4lLsXjWLIHqHsEnAgG5tGV41RNt2zdCekOneuQf69emF/iNHYPL6FOw4c++RkHEPRYatc/CJh4x69rr+MY+GjINJEDJBqAT1UyETDpQw8fo/JmRsQjdER8vyvFS8VhgxPPIpPKyzCkLkUXpiyEhuvfZXeOS2tS8Y54XNs1qvjL0GIZeOE0IEg2Chp7r1WomNXG+f8tYyO297IVuZdWa7O9gk5dup1m3Q8Xy/yb0Tah0rr/1t9vdZ3cR6AYkVeLWchp4F8kIX45RU2VmxJUFoeRZlKj3h4lV+B6iS5JyLdSjfGpWl9c3t5/+8hN87jaFSv1lb0LZtV/Rq0oyQaUK41EO/JvXRv1kj9Cdk+mu+SV0MbN4Yozu2xKxBXZE4dSRSV85AzsbFyN+xGif3rEPB7g0o2rsJRbs3Inf3OpzYtY7TjSjYtxkn92/DqdQdOJO+G+cy9uJs9l6cy96H4ozdKDq0HbkpW5G1Yw0ObFqMXStmYul7YzC8Xxf06NwWXbt2Qq/uXdCrdxf06d8LPYYw1NqaY54zCgNIabLDONCp6NmkIGAoP2DKChmXf/FDxi0PA4z0cziZsupxIKOxfzVmcEkKjhNcNvF/ZZ1xsuCL12oahidxRz8ZMmbqfTbDRfDi6AJbafR3icvzrczYNbyIekm/eXNloR2NzwyU5Q2YFTN4FqX1tiBFpfhb+5txb3RMbatjsgBpezuanx22QtMN5vEJve2Shcu4H1ZqAsnlhCwUoi7HynMmRhY4setjpfXRYyncEWTK1sTvvt9JTmZR1td4e2cxWvUcg46t6BaaNEKfBnQrhExCs8YY3IJq3hDDWzfGyDZNMJ6AmT+0J7ZPH4/0lTNxfPMyFBImxUmbcHb/ZpymzqVuw7kDO3AubSfOSod2UQTL4T0GLucy9uFCdhLO51hdOJKMM1mCzR4UHNyOY0kbcXDLUmynC1rI0GvkgO7o16MD+vfugAEDu6F//x4YNIih08SpmLbjGLadvB0Kk6DkWtzDj2GywIkfnCoOMr4Xrjmg+KdByJQEm78cZFSpWRn1XqaA5DDCKm08JAgYbv8oadDysOWrT2j/sN8WVHyLWVn0SMhonR8s7u2QVnpbpNyBKrOe7GUFz7/HSn4fW3mx9QL/iAQUVv6thMLWvJvYXnALOwvvYCcLibSD8zs0ZIFfWqZtCm9T3I7z26ltPpl3ePP4EbGg2ZHoNc4KQcQClMjvM89o8bcm5rGg8WTZ33/HDJugSq5K7VcYREqS4OL2i4LCQsYCxu9SNB+rsJY5HXd+5pcYseoQOnVOQOfmLdGlcX0MFGDoXka0bIrhdC4jWzXCuHaN8Y4AQwez7b1ROLxsGo5vXICCHatQtG8DzhAu5wmXC2k7cCl9J7UHlwiUi5kUASJdIlguGnE+JxmXjx+gUnHlxEFcPJaC80dScI7LizP34Nj+jTi0bRkSF72LGWMTMLZ/Nwzu0x6D+nbBsIR+GDFkEIaOGobeY8Zh2u7cUKg4x+JXmHPRkA47PFezvZjX/xGQcc8pbRJMPKgEVRbIuDdABhWEjEKe8Ar5OKI7YGVfxcoeFY/NUEMupyyyoHhSaf+y/R8a5Dzs++MVBaDpJyOY+EFiYMIvDS6TY9lIbTBixT3+HcHCiku3sJnawou1nRdxByv5Dl50905hKxWQu9hVdBu7qT2c33PqHvZpNDcWpn0sQPt4p3LaqykL1l7JLT/NfVjo9FIwjZ2yi+t2niKEKBVEv8x3qgCaQdEt4Ny4xXI3gozJF3Feo8ypJSesogflB5Ffbh+/K7GACULGLXOS0/Gvt1Liek76R+j57hJ0atsNnZs0JWTqYlDTBhjZuhnh0piQaYAJ7ZrgnQ5NMbt3e2yaOBjpi9/F8bXzkE+3UbRrDU7ReZxJ2RKBzEU6l8vpe3GZYLmclUS4JBtdyUkhXPbjylGKcLGAScPVvEO4kpeGK7npRpdzDxpXk5uSiJT1C7D8vdGYOrIvxhBwQ/t0w6A+PTFoYF8MHjYQg0aOQPdxU7FF190HmDiQhMlL8PqTvGEKQkbDkJrXyvImo455jwOZWNhoXrmbqDRQmAYID4LGKaxSll2q5LHSiHvh28aqpDGGf4rCvufx9cConH0JuAWIk02s2gGq/FKi1uRHKIVGCkMUqujNkvZFcLzwvNg7TtL+Fj80/SKk3SwoewgTycFiPwubBkU6cP57pJ5/iIPnNXD1gxilefIvM+OYcL/9vPPtP3Mfern8PkJnDwum+Q4uF4j28vt3neQdkgVOgxuZgiiXw8+CjXlRXa5cmgDLiypHYWDhdyNlU7RZnbDgebKgEDj8T5nb5RqoK1bfUTyOWWe1gseZn/EFxmw8hvb9RqJj63bo1rgZ+jRuhCGtm2BU2+YYRQczpnUjTO7SAtN7tMCqkb2xb/YEZK+ahRMbFuHkjtUo3rsexcmbcPbAFlxgqHMpnYA5vBdXM5Jwha7lCuFyOXu/kSBz5egBXCNcrtG9XM1Nw/X8dLxfcBjXCzKjKszEJW6jXE3WzlXGzSycNBwTR/fBqIE9kNC7K3r16oTeDJv6DRqMvsNHY9TSXXQYN2NcTChYAgqDSrwCkOG8g4zG8A2DjBnHNwAZp9IgI5UGmdIUXgmtIk3eAfnHrvm/U/eNyrnQx7gTFnbBw0rzN2JkQiJus8k5l/yb1G26F+tOdvHiauCkvQRL0umHlKb3DFD2n3mI/We/Rwrn9YzLwQs/Iu2iXvb+Z2Re+RFZlx4g89LDUpVFHb5MIF3k/kb3CJ17SD2n4SYfIpXQ0fHNd+g7+d3JLKxJlOCzi7DbyYIp0OiVL3pZ3Xr+X2v5f607ztAmh9JjEgRNDBhY6Q1MCCG3LCKet0jLGRV9Cl1JNIabhJhtimehIczWCmo8h7Ei8CJiAacWZX6BAXN3on3HPujYvDl6N2qKwY2bYGT7FhjRujFGEzIT2jXF1G4tsWBgR2x/dxjSlipMWoTCLctxaudanEneiHMHEgmYbbhEF3P58G4DmSuH9+EKXcwVhj8GLnQw1454gKGuHreQuUYXcz1fkMkyep+AuX4y2zga5WuO0yUlrZuHNXPfxsxJCZgwvCdGDuyGPj3aomu39ujWsw/6JQxF3wlTseDAhZ8FMrqZWffipM/hkNlc8MC8ecD/mhP3RgKN8ujKuobbDMJmQ74gEy8zOmQZVVaHIXgFwzItW8PfYB5v+L9VDMX0/5UTXJw7CSo6yLgk1yK4MPzgAZT/UDiyg25BTkVhjUIfjcyWzMqul3xJGl1N7uPgxe+pP1P3kX75Pg4RFnoPc+a1H5B99QfkXP4eR6788EhlXyFwLhNIRvdxmKA5fEmy84fO36H7uY20c3dwUO8W0ovMCDULOf2e782LwJTb2XqSDkzvl1LOhpARSJVjkmtTLioOKBHJ+XgiOKJg8YnbWcA4yNgkczDnFSt+J2Gm/ZdlfInek1bSxXRF1yaN0b9JI4xs0wLD2zXH0Jb1jYuZ1KEZZvVoh7Vj+uHAwreRuXomjm1agMLthMzuNTizbwMupmzG5QPbGCLtxFUBJoNhUianhMzlHIZEOQetjhAqx9OpQ7iWS+UzTKKjuVaQTsAINHQ1hRm4VpSFy3npuHDsAPJTt+Ng4jJsWzwNK6eNw4xxAzB+aHck9OqA7l3aolWnjujYexB6j5mId7dmYbtC3J8ImVjAOAUhwykho5HxgoDxS7kbSWMlu8SwHzQ2hJKrket1DqfsCsKkJDmoxEoVleWG3//k+qn7/0TRgOg3lPNDZRMrwSZON7NSbOFGm5XP4IbmPUwmr3EbO3nydxXQsfCi7qNj2WscCyswXYsqcgrnD9Cx6KVeqazc0qFLP9KB/JlQ+S9kCCwCxdXvkS3AXPsRx679mdL00Tqi/a4+QA6VfeUBsi7fQwZhkyHo8HM6QSMdunCPsLlL0BByggydjt4BtP/sD8ZhyXXZvI3CPP6vdGWJJmejc2GTxMrV2GY9Tj1IxEnrBZQyQYZuJxQuTrY/zkKGSgsOfYIe4+ejS6vO6NGiGQa3ao7RbVpx2oiQaYAxbRgqETKLB3XB7uljkLliOo6sn4fjmxaiaMdKnN6zDmfpNC6kbMFlhkqXGSpdlYMhZK5kJeNaFh1MNpV1gOFSCq4dZXhEwFwnaK7nHbaQyaWjoZu5xrBJoBFk3peTobu5wNDqJI+ZvXsd9q6Zh8R5kxg2DcO7DJtGJ3RH7+6d0aJtG7ToPQBt+w1FlzHTsfDQVe99SR5EfEAJSuviIUOQxAHGQUYuh+6F19Q5mUTvXUpKAhsFIBORF0bZUCr6uIGDTWmvRilJZtArn6spSdbtxDsms47l0f/gZknSduvkvAJa60kVPWy/X1KCzDoyQ7+jnF4/awDDqXIrm3k335F7AzsJlG2Ft+hUbmOHQiHehfayciZzqlzIAROaWKiknrmHg3QsB8/dR9pZVnBOD1944LmL+8giWASTnOuCBF0LQWHE5YLG8fcJmevfUz/g2Psh4vKj3FfK0XGuSnI1PxAyDwkYSZChO/IcTTrdjXlBfOSd0N7bEs8SggqlWIj3nrpDWN7h/6qWKrVSCaqa6pUwau5mQSMkTJ8bniP1E1hLp6GBuvxgWH2EEJGCoIlAJqpYqMRKyXWFagszPsW7+06j6+C30b15W/Ru0QjDWjfHCMJmYLP6GN6iIcbRybzbqSXWjOyLAwsmIWfNbBMq5W9dylBpDU7vXYdzyZsImW24eHAnLh3cbVqVLmfsZchE0GQyVMrcj6uEzLVshklHCBSBRjpB2DBcuqKQiYDxQ+Y6nYwgc5EuR03beQe2Io3h2a4l72HFtNGYNWEQpowegGED+qBd5w5o2LU3GvVIQON+4zAv5WLkQUk9y6TQVa4yXLwBBMWyt83kYMKkm4VfLNMCDef92kSAxEFGIZUnBxs9/yRY+J2Ng8/PL0EsIIHNiOsj0jr+JgIoXlpemsL2eQLpPJRB5px5+5STQ1F/FNO8rMomt0LpTi+w7CFA9CpRPb7v3qWstwpG3pMsxxAJWSxYMpRDYYXPohQKZTvXwvkjnB4lUI4acBAyDi6ejl59iKPXuN6nI3ItdCs5BEk2gZItaHkSZCxo7HcbJ3PhLtL0ziDz9kM5GYHGwcbmhDSwts0ZKVdzlwVeod8dOpvbDKX0BgACVwW14BZPmnI3vMCERKSlzQeGmEcnfHoUZNyxnFxP5hXHb2DC5mPo2KUfejRsjoGtWhAyLTGYIdMgQmZos4YY3bIhpndthcS3E3CYFfzounk4sXkJ8rctR/HutQyVNhIymxkubcV5hjUXD1nIXMlIwlUC5ppEN3M9k5DJEGgO4AOGTO9TAs214wyVjlF5NjdjYFOYjqsFGQYylwmZ80f2o+jQTmTuXIu9K2Zg1YzRmDdxIGZPSMDkUYMxOKE/GnfshNqdBmDE0n0Ewe3o09gMrcPhElUQMgpvtxEc4ZBR94VY0LjQyS8XIoXJ5HB8rqZsTd0/j4LfEyovpHNPmTu536uHQ39J6bvci+/KInUh0DksZzq6Sbx4O3gRdvNi7eMdJpmVz708PVUtO3QmaRcfmkqcQZioUkfEyp1FCFjZMEa5E7+ce5FzsYCJKodgOeJJ8xHxOJI9nlMUMA4ymZQFjA2XFCqlRsDi120u5/+jdxKdvWv+RyWmlRhWPkl5JdO0LudGwCic2kLIKIxSPmpDrvoFRSHj4CCguPmIlLshLIKQiduOcnDRvHpLq9/CyJUp6N6lJ/o1bYrh7VoioXljDGhQF4OaN8Dw5o0wtlUDzOvbATvfHWFCJbmYPDqKwu0rcGrXOpzZuwlnkxMJmW24ICejvjEeZEzIlJGMqxkpDKHoZjSlrtHVyNlcz6GrOXIAV7xksIBylbC5yhDqakGmgcwlQujC0RScztyLowRa8uq5WD9rAhZNGoo54wfS0QzHpHFD0X/oEDTv2Q/j16YaUEScDCWQCDYlAScImW10nsoDmjBXjoY3Bb+0bCuv3RYDGQ9IMSJoWFESlbsJFSuSKjHdjZq/S4JMcNljyTkCTzrehrzo81URcVmc45L4u0qSfnMYPH9OKX8V+rtC5OBXTh3ldnCB4LL31H2GQwyDFAKd+4GOQK6EDoGQUEXOZKWWQ5ErySIsjHPxQSbTTJUn8SATAY5gEQCIT9pX22jqlh2hg4mCxa8AYAQ8SoARXJSDOUighEEmhZBJo0xCmNsp7NOL0FLoag4oUa2EtdFdJPFc7D6lPh0quHJ7N7FZBcyzsKU5EiPlZLhtPGRit9f+rsuAHp1Q4dLAR72mrkKPdh0wpHlLDG/bDIMa1UdCffX0bYBhTRrirTZNsXxYL6TMfRs5a2fjROISFBAwRdtXo3jXBg8ycjI7cJ6QuZi2m26G4ZJCpcMMlQ4LLASMIOMDzVW5miyGTzlcZvrNpBAyBI3yM4TMtUIPMlymvMzpjD04sX8zDmxcjM0L3sVSQm/2mL4EzVDMnDgSb70zBgPGjMLQOWt5J/zOhEl+0EiCjN4bFVQQIhERNnolioASkcJ63jB0vbTNVingbNTFQkN06p1Vege2ydvESL3VvQrCevGTgRKQBsMyrVkBmV7yvsr5KIVV/r+UVEbDflOoPPdTznT75olX2JDECqZQIo2u5dBFAkWVmHDIUshDsCinknNdSVcChCFMFiu9lH2FcLhyl2C4b3SU2xyhsq8SHhHd436EUAwwSpeF1j0DHzsv2fAoAhiCJf3ifZPktYleAuYsIXLmVhxkFDod8rZLU9O310cnjf+rCaPo2AQcgWc/w8R9ZzQAtu6qttBvZ0HUKPg6gTb2VActTkMKjuTiaJM4dNMIYKLb6DksNavqbrql8AHWFT1A1+ET0b9NG4xo3R5DmzfHgMYNKAuZwc0aYWLnVtg0cRjSGSodWb8IuXQxBVtX4tROuZgNOJu0ieHSFpxN2Y4LB3bictpeXEqjkzm01ypdEmz24zKnkpu34EnB+1kHcV3hk5LBJw7jWu5hXFU/GULm/IlDuHAsFaeyklCQuhMZ21eaZ5pWThuDWWMHYPrY/pj99nDMeGccRk95C6MWrcK0vQWhkNlD7Q2RBhP3S61S/qEjBBW9rlbr9LoUjV9jHrrkvF6dslNdFvh97vUpO7hsW/FDQklvMtC1VDN3LGjMYzC8FgYyPkBEVXIfm6B0jI3mWFZyKKp07g0Kpney6aEcfZvCo+TftzSpHJVVYfuHSduG/aZQ8f9MPMntWZbL7Sq6xVDhHu/kNr+ihK0qr5zIEVZ0ORDlRZQvOf7+j5wy5DF5EjoOs55AIXBcuCO5bfyuQ8ohrBwc/FL/l2wjHY/bXbZSwliuKLi9UwbhIsg4uMSIoHHzadxGLkcSkExIZXSfy+57uSTChusdkFLO3rF5G0JGuZu9tO8aIGmbOdm03SqcjE/VGmU6JRIgapUKFd2Lk1qtTG9phl7ugdAtPM42hmU7+B3qy7Mm/zt0HTgSQzp0wIg27TGwMUOlRg0wsGl99G9YBwmczujTBXtmvIXsFbNxfMMS5G1biSI9CLl7PYr3bEDxvk04nbwV5wSZ1F0GMsbJpO/DJU7VV+ZyelIMYORk5HA0f0WuJpPhUw5dzTE6GDVtq9WpIMPkZS7mpeNS7iGcO3YApxiG5exZb/rMrJvzloHMxME98N7oQZj19gi8O20cJsycgndW7TBOYw9vZk67CYgkAkNdHfR2y2T1bVIIa3KBPO/cJqKzD5HEcHcfw13lCPcw5N3Lcqv3OWmdGTDL7KObgwcxTk1IxvNqQEV3ah9JoROio3FKpFs14rqNvB6CjQtd1jNc1nN3ckDmQV0Dj9K1idslBgAmbRbg/Dki37wbp7g0RQdNt9JgXRoZ0DThO7GCx3x+hMyrfL35LZKOHZm37i8qb30Jivw/xjXaZeXUp+UAK1Ta+Tsmr6FKLady7LrgIj3g/I+mBchC5gcvGeuHTBQwESlc8gEm6ED8ymJFt5DhMT3ASEoY+7c7TAgILJo3gKEOe+7EuJeABBhBRRCxeSQ5M4V8sdJybSPouETx/jO3jaux/X0esuCzkJqWNttXQzG/TZq7Zu9SIONTYt4N7nPLhF/K92wVXFiw99DeJ7ECqoItybyOfgmjMLxjJwxu0ZJgEWD0cGQd9KlVFSNaNMSKkQNxaMl0HFs7H7mbliOfYVLhzrUGMKcJmFP7ElGcZJ2MHoi8SBejkOkS4XLBhE3qM2Ph4hQNmRgiKZQiZC5nH8ClI6m4eizNOJlr+ZlQz9/L+Rmmv4xamc5npyDvwBakJi5F4vxJDJUGYXz/DpgwqBtBM4BuZgSmTx2DMdPfo3P71Iw1Y6Gg19jKTX7vNSTQYRL+VnSnF9Vh80ccvPgD1/3A7X5AGsvowUu8qVzSK1noVs/fxgHeGNUZ03TI1Ktzed2SCR/zrm2JZdw2YlgnZF4QR6C43I4eedl66jZDMOkOK5e6bBAWvCNvoEwIxWu9iZCwsuGWFT+zPCSGyIHBAUbHcMv867YQgKZCcmr3tfAJk0b/s6MARiXIOFCULuW55OwCMq/4tdrKz9IWajPPi+kSEJE+x39/UPpf/J/LHWAFP3TRNgMrRFH/EzkTA5f35WAeEi7WxTwWZKgwwIRDhs4pFDJqprbHcGCJ2Y/HMqChnEPxy8BFOSIexw8UCxs7dYCRTNjF/SxobP8aGz7pTkvJlquAKnxiYbBxvvrYSHraWw+JSnqm6zvTDO6X1qnzn20NsXdTFfLdvBDKhalntPoXTdueixGDR2Fkx45IaN6C4VEzM6RD1xrV0KNaZUxo1xw7p09Ezur5OCEXQ8gUbItC5tSejTi9N5Eh02acpZu5kLwDlw7spqPZjYsHbW5GrU1yMoLLNTkWP2AO091kJBFISbhAKJ3P2IeLytEcT8P7+Vn48NRRo+tFR3AlNwMXctJwMmMPsnauwY6l0zF3QgJG9WyN4T3aYuygnpg2YSimTRqBt6ZOwJxd2UjWS/r1eIinQ+r5zZDb9KHijSVLOT8q4+qPRod5/dK5TlJ+UNNDvK4CUTqnh1hu9FkdPA8RQlqeynKt1lDBRoOcywElS3JDvJ77eC33ETpyUQqJd3vapRCsmNeGFUrPXJlKz+trn3/j9ea1iroA1z8nXnK7GnM4CBW/3J1+KyuuA0H02OEyL7ELSI/x7GBY8qSyL8ezcpCRTHeBOPF/5nYly/0u+1nHLJeu5mFe2ByFRATLUULl2PUHOPG+4KI+LN/jqOmvQsAEIOPkwim3zoFH4ZGDRBhsJOV9si+GQyaHBc0PGbM9p0HIxLV2+SSYhCmLvy+6nWudsiGVy+/YJm+FT2pls8CRFXetIWrpUFI4UgB1p8qTS3FS4XTPdXEbSrkB83iDLHyxPVZSMe/ALPQHCRhVuIlrUzG2/xAMa9sWCQTM4KZN0aNuLXSs8ib61aqGRYN6IX3xLLqYJQYy+ZuV8F2Dwu1rUbCV2rKay1ajaMsanNq6Dqd3bsTZXYk4t0/A2Y6LDJ8uETiXDzFk8hyMczKaCj4KqS5pCIjUnTjr6Ryd0NnMFFw8qpamLFzJo6MhZC4ePYQz2ftNnxmNN7OCrmVkz1ZI6NgECT3aYPyQvpgyfjjemTIKE+cvxJYTH/D/1E2A5927RrrWxz74kWXtz5z+GUepbJY7BxzBR1IvcYFG+6Vrf/NZjRMSAXSZNx1KsEk17+6my73AsFnXVS5IPc/liuR8CDjzLByhl3yeYdqFh6bTpnKTu/XQrZLIRbdttwZea3XcVCVTpz/TOZCgkMJhwkpWVvmPp+l/h1SepbB1P1HlMtSLVoD4QEB5QD1ELqd5Hz7ECV703A/lYnjhDWTUae4HAsQ5GQFJcLHwcfMWNBYy6jhnOuMZsbCwYMRBhnJgOXqFv0ePEFzWvlE52EjaT1MtN8fhdwUh8igJLtbtKJxSbuZuBDImj2M679kWqQPm2ShC5rxsvpeQZEFUZzLbCkLLy1Bqq2y3J9MKUsz1cj2cuud2NPatyy/YXIK1+pGwjufg7ZV7Mb7vIAxr0wZDm7dEvwYN0LFqJbSr8AbGtWqJbVPGImfVQpxYtwy5G1cgf8sq5KxZiJT507Fr2kTsfG8CdkwZj22Tx2HXpAlImjEFB+ZOQ+bKBXQ9K3Fmj1qd1OK0FxfS9uGS8jKEy6X0/XQ4yVy+D2eStpnBrY4TWBnrluDA8jnYu2A6diyejX2rFyNj53qcSNmBQoZhZ7IO4MyRFBSm78aRPeuxc9l0TBzUFf3a1Eefdg0wuncXTBwxEJMnDsF70ydhyd4jdC28hiwv6qSpm9hxlb8Pf8QJI36mcq7L1fCaU7opGJl5AYfX0Szzr+N1pSNSz+8M3jzTuUxgkcsxYOLnDJaZdJavdH5O57lOZzlL5/a62ZrtuW0qnbVckEIthVlqGDF5HaOHlO7mhJCRvf5bzQ0nKutWQ4Di045TLkyxieknlR7t8T+1/tji/xXtbW2XmWQ5y+52dRvwSyAMU8jvcip3RLkW3jVO0LHkfkh9QMh88ID6npD5wci6GatorsZJy+JlQMMCYJukLXSiLUead1KIRmgJGvx8VHc0SlPzTFMJgImZsrAYeHBeUwedDB7bQSUoQcYBxrkYKwFHsKGbIWRSTXO3+t08wEEWOvUYTlbMT9Ak8YLso61UUnjvafWI9umMpneM9impyWPIrqeoj47peazpPRZm5SJsuKYKk0FIj5yzEm/16I0RbdthQPOm6FyjOtpWfNOESvMH9MT+Be/hyLpFOLZ+CY6vW4r0JbMIlrewfcoY7GZIkjRrEvbNmIRdXLZrygTsIXj2T5+C9EWzcWTVYpwgaIrpbs7vl6vZgysH9+IKgXP1EMXp+f2Ex66NOJa4CpmrF+HAsjnYt3Aads6bgu2zp2L3kjlI2bgch7atQerWFcjYtgrHk7YSOLvoZhKRsX05lr43AoM6NEW3FnXQr1MzjBzYHZPGD8JkAnLystU8n7d4Y/sv3rj+i2Xsv8zNLP/jH5H/kfQD8j7iOjkalaNIuaF43STbVeK+mbeu2UrzbltTDrQ9z6uAlkMd4c0yh1BTp1C5d60z0DLw+tG4JYVg6SwTqXSVKbwBKFTWIylJ0tnvTZi1mxVSoa5yO/YhTQeWMNmwKgiZSJiiCs1jxVZOffaWsXw9ShYYmjoRiCyjapF7lGzTvydzHE8R8ASk7X0K9meK1R2Uk0OxMCFcBBlK8ycMZLjOhEq8kHQ40jGCRaApi1xfF3fxTc9dV1h8iq7nfoKMgZQFjORgIilMCgJHkMnxHjGIbMdl0XAoXPGAiZVCJptAJggIGEmwMQlhFjSnFDmes05KGNP9mOTzTStWKCXW0y/eNfAy4ry+w4QN/C0Cn+7G+85+h1FT5+Ot7j0xpFVrdKtXGx2qVEWr117H0EZ1semt4Ti8Yg4BQ8hsXEoHs9i4mmN0GycInbxNdDaEQwHDJbmcE+uXM6zidoTL0TVLuN0yHOfygm3r6Gi24DzDpysHd+PqQcKGIdQlOpzTe7cgd+saHN2wnDBbiiweO2vjMuQkrsAxLs/buxn53Pbk4WQUZ+1D4cEdOLF/K3JTtqEgbSsdzgbsXj0LY3q3R/uGVdGheV307dIaY4f3wTtvj8C46dOwIesMcj/mzY3KFVg+tpDJM4CRVC4FoT+b8uHKiutTFb2B8cZEeDgZp80ymnPtHsVt1a2C4b+ckdNRlm2Tb+TU3DhVxuXGWRcEn2weU+VMT/wfUv8rlpG0CzbMOnDuBwMd5XRMApkgCAOLA0V0vhQZl+CvmJIN18IqeTwobFO+k4PGLuWYyiQ5c+u0H6Xgb3mU9L8YyOguIgeT/9H3yCdkFCrl0c2oshsXw2W6IMc4dXkav8IAY2TuGPZO5CASc1fypDuKHidw20j6rFArCBgnhVh+qEgCkqZal6nev+7p7EcoCBcr15+GIlQO0sEcPGNbMCTBxcwzptewE+lyP3JBKpTmu7WMx1YTOY93mMvUadE9Qa6hLSKixc9iZci69gCbcq5i9FtT8XanbujXpCk61qqOVhUrofkrr+Kt9q2wb+bbhMUCwmIR8hKX0ZUQGKz4hTvWoXD7OhTtWI9TOzbi1K5EnNy5yUhAyd+8CrnK1Xj5mkLuc2rXJpwhMC4QLJdSd5lcjdyNXEz+1rU4QVjlCVZUPo9btGcTTiVvwem03QyRUnDh2CFcOnEYl46l4VzOAdP7tzhzJ0GzheHUKkwf1Rcta1dC49rV0KZJXQzq2QHjRw/C+MlvY/KKTTjE/znv0z8j/xNKLsZAxgPNh2rNVJiuG43gon5WKissGyxzciSSwHKcN8lj3OcYy7GmCr3UV+vo1XssS/d4DN40dfPkeitbno/7yzMho4YN3dycS89gGVRYpVDLJJcv/Zku53/zmv9gWh13s1yY/lMGFs6ZWHDYBKl1MBr8PMYhBOXAEJSrqJ40byq7wrhSxZCOvy0cKGHStqUP+u7kftPjqJxOsHEtysUoByNXwwur8MldAK3XhZTMek+RC2S20d0gFjKmP42TBw8/XGznOu/O5C1zdycpS2EQK6GTa0UyiV4tU4XldsYFeKAx23rbBCEjePg/hykeNnI06m+jvjhW6i0saV59a7SfACJ35CBiekHz+6VMM5W1t/+rntc6KlfoyVSI61x39Q7mbs/C6MFjMKJ1W3SpVx/tGCo1eOlVtCxfHnP6d0fawvdwbM1CupXlKNyykoAhAJT03UkIEC5S8Z7NOLtvK84l7eR0O4p3J6Jgx1pqHQpMcniNSQ4LPqf2cduU7Th/YKdp6i7et4XH43YC05Y1KOK0SPAikE7TrZzT6HqZSbhMwKhlyUDmxCFcPKYewCmEz14UmIHHt2D1zPFoXa8K6jLMq1mpIto1b4ThDPfGjBmGMe9Nw/qscwYsBXQxTnkf8yb3MW9ynD8hcPDmJ0ciZ3KUjlpwMI6bN8Tcj+x2gpJCLOuG9NnbhjdLyX122znHHisLON1wbXm3LieH5Tib10u5oAwCSDmdQyxb6ripsFmjO+5SeMKQScBRg4CkkMXNK8FvE/0SK6tP5kFRLo97WNT7rGObHKCR1/enTGJIR1CVXdreLwefKGCc4p1UuHyQUWhkgREGD//yoILbCSxq+nbyA0MQCboYP2Qi4rbR9RYcrk+MZBK0rLSq/KZye3G329Ztb4EUCwu3T1nk38c5GoVOdt72K9K88jcGeHQq5vuV2PaUQ4diwOLJ5q8eRAq2Cw1UEU58qP1vYcaavRjdZxD6N2uOjnXqoUXlqqj1pxfQtmJFLB85AJnLpzEMWuoBhmERgaHEbx6dioWH1cmdG3CabqaY0vTk9vVG+VvWGhVupfMhQIr3JDJkIjiUCKZO7t5kXIyk9VIBt83fscE4nAK93WBvIk4d2I3zmSm4dDQNl46neeMA748MOl5IGG1fOh3tGldHrSoVUemN11G7amX07tIOQxL6YPw7b2FO4h7z/xcSDE4WMp4+obvguTn2geDygNDRMrrtT7jtZz8aFXwq/TleXKftotJnK3MMfpdZzmmurgPhot/iTxsoEa0b6xFOj/AGLOeUSWetm4m6OqScV8/w+9irSiVY0JUIJOGVXk3lD0OldRZGdn+n4P5S2P7hsk3z/o6Ppp9QHFxKVhhgnkSEjAp56QAJrpNE/thtOBVkrjIGlk1VBfPJhEwOJJ50h5f8y/ySk/ED5jAvqiq3QONgoAuuym2ezi4DZPz7lib/PnoEwQ8Z52jUW1ghknnqXKDhVC1oknouCyquJc4ktE3cr4rEgm70Z6MCczf/kb/7Bt6ZtRrDu/VC16YN0b52XTRmqFT9j8+jc5Vq2DhxOLJXT8eJzXqEYBVBwLBHUGFYo+bs7BVzGU5NwpZ3RmHZsL5YPrgv1oxOwN5pk3Bk5WLkbliOvI0rTfgjeBQROgqZlJe5dGCXycec3EmIcF2eQiUeW0ni7DWLsXPWZCwbMxhT6abe7d0VS0YPw5Y5U5GpUC11G8MkvUYlyQw2Lil0Sl63AB2a1kK1iq/hzYoVUP7Vl9GyWUP069sdI0ckYNysmUg98wUKCQ8/ZORQ8gWPz/6Ln1neBAGFVJ/+bxR9/l8Up1/8P9T/RiHnT3755zgVffFfZv9Cbl+oqSe7v+a5DacWSoTPpwQO5a5FHgGUSyCdEIR4jWw+R+EUr5NCKF5vDQ2r4WM14qN6G9tHHvQuKU+aj5MfBHpPOJcZgAg2QcUCxjoZLo85npU7VlSCTCxgJLWWhQElKNNfiMcIUxhIShMho9g3CoswhUFGy21vYIVGukPbRJxajKLPJylBq0oXdSePIxcuKfRQtl/JUuciHCxcEtcvLVdC1Q8Kv/wweZR0PO0TdS82ges/lguN3O+27k15KOUE7kfOkUJQ5bxUqQpYkQpZoU6yIJ/iXfcUC/iBc19h5MRZGNqxK7o0aoQ2NWqhfvk3UIOQ6VKtOrZOHoNj6+YSMAyVdtCtKAQiBI6unI89097GisE9MbNbG6weNgDjmtfHkLpV0L96RYxqWAebJ4xExrK5OLFuuQGH+tMUCjJ0LqaVKW2PefxAuRwtL6DbEZQylswmtEbj7U4tMahJHfStVwv9G9TFLLqRyX06Y87wvti9ZBqO7t2AU4d34ywBo7Dp3JFkHNqyHB2b1cIbLz+HShXewGsvvYg6NSuja+f2GNS/J0a+PQFLD+QRIjoXFjKx7kOu5SEh8D2KPrPu5eRn36PYp1OafvEDTn8eq2LKnFvue5Iq5Hbhct8TkEI2ws2GVyrztu/YMd44dNOUezYjPLIsmKf6efPZf/aO92iEWh/t829O7nEJ121B7wu3TsNVbFV+yTmOeEBIGjXAHt8Tw5G9XOaOFVX4/o+jmEc6PCkPFS/C7yzhp1xQGGRcE3QQLH6FAUaK5F5MhbIJXj8kXCvQzwIZVmiBRU9QRyt7FBiu0j+J3DEMMHywcgrb1q0zTc9yagYs0TyUSVASMEoguvOkc5fPAmsrlC38JwkXAxlqW977GDxuEga264TuDRqhVdXqqPtqeULmOXSrWR3bp01A/qalKNqxCqd2rjYd8I5vWIyD86di8/jhdC49sXrEAOydOhHTu7XHkHo1MLR+bUzp0AKb3hphXM7R1YsImNUE1HqcZuhTvG8zLh6kizm8z/QE1vNORQSNXE5B4nKkznsPO6aMxYy+nTGU4EpoXA9j2rfEjjnvYuN747BgVD8kzhiPdLqrk+k7CZf9uJibiku5acjZtQ7dWtVDRUKmMsOlN+hkqlUuj7atmqFfr24YNDQB767ZwfN1F0WhkKGj8SAjGCgEOvn5A5wKqPgLToPickFG51eAKjCQCpc7fnCZ+x1yVyc+ImQY0upGoQd+1YSuTn8qA+phfIBlM+XCHQMbdU3Q4zp69s3JPZelflJ7jKzTEHCcc5B2qyKXIG1vn/Pyie7GPsgbhcMvqUdBJgw05fSMkZr9/PAIU8mAUXgk/byQsf0gvMQvL6agIsD4IePcjL/y+4FQVrl9JQcPv4LbuOSu+mHYUf/kXqyOG1fnOieq17SFi6QQ00LG3rlNBeBd00Fma+51DBw1AQPatEPXeg3RrHIVA5nqhEyP2rWwZ/ZkFG5ehiIC5tTutQxtGPJsW22arE9sWGF6/+asWoCs5fOQNHsKtk9Sh7zxSJo5GYeXqo/MQtML+MyeRKt9VNIWuphd3jgzDHcO7CRotuPkns10NRtwfP1SZCydi10zJmMN3dBqwmzTe+ORs2kFCvUQ5sHtOJ+5B+cy9TK4ZFw8kYorGncmPx0nkjahd4cmePO156lXUbH8K6hc8RU0bVQPPbt1RL/+vTF6zmJkXvzOODwlfh8NmYdxkAnVZw8JGerThyjyQFNmyQVxHxNG8XdoqmT0CZNI1k3EK6OUbWCQ9ICt+tbcowQbgkWPMZyRu7mL5LNyOnfpZAgKupgkrk9ihZTU70agsLKPO5Qk9UaOQkbzdrnp5Fmq9JS6BVoYPMokOifTahUjwpHHlWJhw3kvsV3OJmUtKKLhT1R+0AQBk3PFhgNSWGL3UZCxSV89j2RzKUHZliLbqpRGoDi4+OXA4yTwBCHyKPkBEgMY/sZY6TfZZLX57eb3Cy48d5TOiclNmfOkc3efn20Lh23lEGDkXlT4rYsp/vzPOP3Ff5nphuyz6DdkNPoRMp3r1kezSpVNuFTzT8+jX4N62L9gGk5uXomTdAjmSWuGKKf3bjLAOJe0lWHPNpyjLh/cjSsMf67q6evkHTi/dwvOMiwyjxUkcRtue47Ts5qmbDcPS17P1oBVKbiQvhcXDu3FuYOEDcOo81x/1ttHTd2XBSRucy0rCdcYFn2Ql4YPCBS9OsWMoKeBx4s0FnAmTmXswpCe7VDt9ZdRlU6m6psUnUzjBnXQrUMbupkuGDByLDbknEeucjFUNPFrAVMWyJz87H7cMrv8npU53xYcpwiMYh4nKC132zgpL+OAZ36T10ql6yu3qp7FatlUj2H1FNbU9qlRB0tKeTyWUfdkv+1Bfgf7JS6Xw9GgcMbllFF+d2T2JTT0VPpev84HPnNbAeZRCgWLJ7eNwr0wme0MwJQP8uedHqKcAGBB4fUpYEUx/QQ8kEh+wOiOrGUOLn7AhEMmPCcjuLnKmnnRJU5jpT4kNunr9cD1waU0hYHkUYqAJgIZtVoFwaf/x/5+3cX0P+h/84dE9mFSd75orwkZ24KkOP9HQkaFORomCS7Sqc/+jKWp+eiXMAL9CZkucjKVKkWczMAmjXFo2WwU76CL2bvRjHp3ji7kfPI2gmAbLh4gTFJ34qKRbS26sH+HeThS04vUZT2vdGCXt45K4TpCRMM+XD+iYR1ScDkzGZcy9zN8srC5cJDifnI4GmHvYhq/h6C5nLUPVwkZjQWs9zNJH+htBoWEDSXI6LUpI3p3QLU3XkbNN99ElQqvo1ql8mhUtwbatWyGPt06IGHgIIxfvB65xi34IaNwxUImGsYQBoRH8ef3YySQnIqIwIkTweSBQzBxzjFWsYA5yc9ByNhWp6ijV/l2jziYxxY84NiHNq0USh2kwznIii/wpLB87j9/2wurNLi9pB7FTyhWcPMgqJrUnfg5idN9/N4k6Twd0/kfqO+N9vI7DVRKkYPK42r36VDIeJVe4smR5VfMqV6Tuhur4gTDJD9ggqCJOZ6RdUqa97cuCS4ZF+8SJgx5uF4uwUhuwpNiXvWLEQT8kEk9eyvOwUha7rbR9n4FoeJkgCKQ8WJoKqeifjaZ/E3ut/p1hO7N/j9yL8pF2eZ6NU1L1sFIFjAWMt6dmYW3kAXWFWQV7uLP6WK+oKP58gfM3pWDgYNGo3+rTuhcrxFaVKlCJ1OBTuYFDGnRHOnL5xIya3Ba4/cmbcblfdtwhaAQPK4cpHNJ24drh1j59XjAIX0mVCj7yICW7zPbuebqy3I6hJLCpOtHD9KZpBIcGlScU73FgLC5rPFlODWvss3U61RScImO5+oRupjjafiQDubjggx8WJiJD4syDWCuepDRaHoTh/RG9YqvoW6Vqqit/jJVK6JxvVpo26o5IdMJQ3v3xrB3piH9/bvmHEX1gJVbirqZfONobBI4TPl0LPmfcp+AjBP6/EcbBnG7GJgY4P/Zk70JFPEa6ToJMoKLDZeiTkbXVP13FDbZmyXLhpEaACSVYwKH8xFxnTpkqqXyAMunHtzUECsHGELZBzVt35uobEfPxxYBkspwJZUV3rglygw1KxA5MdTyOyIjhkJu4DqnvXRKksbusZJrig7RIelRCzPuTwA2fkUgEyeelLDwyUCGFcyChRXu8l075T5+yEhR0ESl5REH4zVhpws0vBCSgQIrv5ODgZY7gIQBxslto2E2/duXBBoTIgkyBjByUPpNd83vC/v99n+V7kYAe/SaQiUr+5BpVGqRUMLQ3Z1tuGQLuLuLGsh88RCzdmViYMIoDGzbmU6mCZpXroIGal3603MY0rI5MlctwNk96+leNtOhEDB0IwqJ9LzRdQLkfelwMj4kCD4gGK5n7cf71PUsjXaXhKvpBA23NZDhvmq2vnKQ+2fQyeQcwPVjB62OakBxQic7jUA5iEvZei/TAVw7xm2OH8YHJw7jo9zDBEwWPiJgPirMwscnOU/pjQYfnMqiCBy6nPdGDUTNN15Fg6pVUb96NdStVglN6tZEmxZN0L1TeyR064JhY8dja/4VA5Y4eZCR9FnACJNahPzb+uWOpe1iAeMkd2lBU2TcJkMz02xur1lUNiejliZ1CjSPL/gcub9MGxE8EYescqbyzeV6OlzDiejpcIVTNrzyHE9EXsj1uHIhGiXXlELXpOfjglCxYyXFyx+a+UOufcYZUYRkUHsJLpvzCVeJkMliRbIVKNq5Ts8tmSE2/ZAxiq2Q2t//2ck4mcAFkZvx98wNA4EUgQdlBqUiOEqV6dNCwFD2hW/W3fiPqc/2ewUXm2/J1HCfBIgU/f/CJbgY0HiAsZCxLiZW900BlQooJX5dARdkThMyCgMWJB/HgMFjMahDR/Rs0gRtqtZEk9crofYLL5hXomSuWojTO9eZMOmicikCRNoeXE9PwgcZGhdmPz7QWwdyUqPi5/f12hMNHC7QEDKXNBwndUWAOrSbkEm2byowI+Ax5DnGkOdYGl2NXpOiQcXtMJwfHE/HhwTMh3kZ+Dg/E58UZuOTk9n49NQRfMbpJ6eyDWg+oKv5gE7mSn4aZk4YinpvlkfT6lXRvE4tNKlZDS3q1ED7po3QvV0b9GfINGLUCEzfnGSa9Qs+Igw8WTjcN83JEYVAxMnBRMr9iPvRCUWX2W3c+Y+VcmWxMo84ECymzw4djaamh7Egw2uqntpqQfR3HjX1xle+Y/J7nlz/LTMwF8u9BupSHidU3N6FXaXKbGf3seGZ3JJau+iSCDLBIz7UIlDOEj4CUIwIG0/7zlsp5EomYJLpxNTLOQgmJbKtwwlXiZAxUPDu1BERJnrgzD54xsp49R5PclDhx3NSS5G5ACZUst3uMy5pVD5V+NLzKXoG6KDJ3N/mSQzogifvs7axYmgVgIwDmmSeyubvcfCz4xHfNf+Ly1PFSg7mDgFzz8DDwOWDuyx06vZ+F8c/JGg+iJXW5bKy5LHQu4KtViULGeVjvjeQmaNwKWEsBnfqhF7NmqItIdPszcqo88KLGNS8MbLXLMHZ3Rtw3kBmB64e3I33CZgPCZiPs1ND9SEB8z7DG0HGhFKE0iWGSNIVhlImrDpMB0SQGMgQIlf1Jkm9FoWfzRi/OQRQziF8SPB8fCIdn+Qdxmd0MZ8VZeNzAuYLQeZUDj4laORoFDZ9wKkGHp85bhgaVn4dzWpUQeu6DJMa1kWbBrXRoUkD9CA4B9DNDBvYF+MXrkTO9W8Jgdvx+uiugU4hHWG+DyTWwcSCRnDJ/ege3eM9biM4CBQWFgYa3C9W3J7XwyWegwloBxfJNGFTxz7g8Xntj37AOsLrb8uLlb1B3WG5kuhmfMpi2cqg87dl3bocOZt01iuFU7FiOWVdio6VU7LM/k7c7xClcn7QjKPD+nDRXx/Krpj65cmCReGWVYpCKwGJIHJQCurxIEPZ50h0YsMAQwWOE5SjvN9WZpiTbuWHSph04sL+eQ3FuP/szfjlVBAykoOM7i4OfFksALaw3Kbu8P8VUMIlyDj3IohIQbg4ad2JD++yoN63lcUHGQsaC5kZOw4jYcg4JBAyfZu3QMeaddCiUhXUef4F9G1QB1krF+P87k24kLSVToSQISSuMwRSePRpzkF8SlB8wuknhIKkzx8LMhr9zgBmr3E/Jkm8XwOM7zDhklqLrpu3SDIsIkiuEC7v8zjXGCZdz0nhOjokhlMf8ZgfHz+ETwiaz+hmviBovqSb+fLkEXx+MsdAR6AxbqYgHZeOH8C0UQloWq0iWtSsgrb166Jbi8bo3KwBOjVtgG4tG6NPxzYY3KszJs5ZjAPnPiFU7oTonj1vlIXIfQ8ifqdilx8n8HWujxH4x3QT8F0XCxr/PnY/6zL9YVEUMIKK29cAxh2PbuaIdJ11xasTsfVC8yzvCqc0JQBsa5SkXKBcsw2h1MAQdDyS9nXj5sRKyWabdHbDmrjybEQ3YwZfY90y9cU4Gjob1oGfqv2MEkzrmCe1liWZsCkcMFI5l8T0S83KCm3CICMHEwOVOOnkevLA4uBSEmRM8pfOxoROAgCnku1ZGys/ZASWoNy6VElhE6cCjJODjAWNhU2GQiQvTBJccq5J4XDxyxbi0iFj7362UuQqBBBodNdlAde0UKAxkLmP6dsOIWHwGAzp1AUDWrVC19p10apSVdR+7nn0YqiRsWw+zu3ciMvJW3EleQc+SN2Njw4l4ZP0/fg8KxWfESqfExSfMkz6hPqYDuYDhkjvK/GrVqWkbTi/b6txQhf0upT9dEQH9DJ+upmMJFzjPlcJGBMe0QWZQcaVRDYgS8ZHPN5HXPcpt/mckPmSIdPXBMxXHmQ+V/hUkImPqA8KDuN8dhImDuqBltXfRNuaVdGmVk10a9IQPZWPadEQ3Vo3Qa/O7dCve3u8NXUqdhdcjoFL/id3qds8V5zyvOULMuZcWgkSOqdOWnacLkOy18ReHznO6PWwLsdeDwsmq9hj2ePFK3JN6WLMg60EjWQhwzCa5cbJDjmhcCpaF/SkvSIASY0LkoFQiNw+MSJkTKuWa9niMjNIlwcmk2Cm9LiLICNZyFjYhIHjcWQhE6skLk86dzdOPsgEcw2qQAoL4gGjviDhIVIJ8p0cBxe/XMjkpM9+pdPmpTM88qs0yPidjIELT0A8YNwxbxMw1j1lXKa1vXzbgwz//+v8/x8FGZ0nwsgB5tGgcXabn1moJSUqdRctVBOrnMy2gxg8eDQGdexIyLRGj3oN0Y4hU/2XXkLnqpWRMn8Wzmxfj0v7NuPq/h14n5D5mJD5+FAyPvVA8znh8EnmAXysBDABcV0tT+orsysR53ZsxIU9iWb/C3s34eJezidvsS1MgoneKknHopYlvX/pCo97jt9zns7pKh3Ph3Q8H3CbTwiyL+hmPs89jK/oZr4qysIXhVkETyZDqQx8mJuOj/IPozh9J0b3aIfW1SoRMlXQpmZ1dG5QF70Jmd6tGqFXm+bo3aUT+nXugLFvj8OmzMJYyHxKt0LI5NHJGJdiHIo9p5pGz6kDgHUaFiy8FqbFj/NS5FqEASZM2i567DgRQhZo3rG5zJSb6ywXZqrw+SGnAlC0TmRx3ojrM/nZuGjVK0IqVl595DZREWSEjEk2e3DSDTLyLnhKodIhfpYEGJNoZl2ykAkHx+MoDDLhuoO9ShaHQyYeLk4/N2QkP2TkaBxgrJOJBYxUGmTccgcZl/CNdTBRcMVCxirrig2VHhUuGREyYaCRVPCOssC5eSd/QXZ5hIJP7jOEuoP3NqcgIWE0BnboiIFt2qJXo0ZoX70mmrz6Gtq98Tr2THsXxVvWmpDpSvJ2XEvZSTezBx+lJREyKfgkYz8+zaDbUCuTBqHi+nN7NuPctvU4k7gG57cRMgq3NObvzg04u2s9p+txfo99fknDPWh832sMv65Sen2t+tOc3LEBZ3bTQaVsMzkcgeZTguZzOprP8g7j8/wMfEr38qkSwtRHXPZ+7iEUpmzBkA7N0LxSBbSoQlV7E+1qV0N3hkoDWjfFgDYt0L9zVyQQNGOGDsHKlGyei7soNLpDwEi3ea7usGLbkNN/LoPSudb1yGG4a9zoFZs703JdC23jIBMm/7WRQuHiU+R7BbeIbPO2gHeUsIuFzF0DD6cMlrFM1jkBJ1u5HUrvNcs2Uvmx4ZhfZiwdOSQ5neteKKYQis7GOhmB5peBjFqswoESpjjIqCXFXpTSdITKDiwLylXQqPwJsXi5yu1XhnEZ8S5GKi0no6maBXUyUy/IyajfzC3uFwXWYToWKd2bWtnvtb/JBxkPInHSOg8gDiSugPuldf71kr8w25yAWjzumYo1eeN+DBo0AoPbtcfQNm3Qv2lzdKtdE61eL4/Wr7yKxLfH4+TmVQTDOuNELtOFXE+Vo9mJD9MYOhE2H6USMGqaVke9HetwassKFG1civz1i3Fu62qc27IKpzcuw8k1i3Bq3VKc2rACZzTu75bVOLNtDc4SKOd3J/LY2w2kzu/djKLNa3By0ypCagMu79uCDw7upFPah08JIoVnXxI2nyohTCln8+FxtUql4OjO1RjesTlaVX4DzSuWR/PKFdC6ejV0qVcP/eliBnVojcFdumBgzw4YMngA5m1P5Xm57UHmLnIJmRMf3eQ5u8NKq/N3m7Ln1EHDf24l//nP4XWKnv/b3F75mni4hMklj0uTfpOdjwLJgMc4KQudo/xuF0Yp1ye4GOBwquSwypzKkoBkFQ3Bosv8kjtyoRlv1Lrx8yauvIwLlwxcvKkNl2ydiELG5iofpSTWw1gxLIpbRvG4QSVT+7z5x4JMWRQLGCtl2/1g8SsIGCtBRnAoO2ScopBRojcKKjNP15LJ35PB3+OX+U5Czf6eMkCGCsIjWMD920UrhO58tqD7k48Fn1jITNmQTMgMR0K7thjSsjUGNWuB3vVro/2bb6DVKy9j1aihKNi0guBghd+lCr+ZjoahTPI2XNu/DdeTd1EMffZspXtZh5PrCZc1C1BEoOSvWICCVQuQt2wuDs+YjEPTJuLI/GnIWzobBSvmIX/5PBxfMgup09/GrkmjkDF/OooTV6GIEMpdtYhQWo7T61cSNOtwieAR3D6k6xFoPmV49VFOCj5mqPUBp++r53BWEtI3LMbITq3RrnplNK9QHs0qvo5WDJ061KqFHnQzCe1bYWg3QqZHByQM6o95W1N4Pu6YcyFHk0sX4yBjE7nR8yq34s6t/xq4ZX7Z5Y8HmcdTrMMxv0XXmzeSo/zOI/zsIBOtF8pbCjhyO0GQlC6FYjbvo2OEQ8ZJ9UAPbvpBY2ETDha/QoESJh6vNHmQiYdFSdIJClvuFD2JfukEewR3tvERoFEI44eLU1kgI6Up5PLCIRMS8YTb+PV2PGR8v8X8Xu//8MMiqttm6gqvX1qefeWWtesqUJz3f9a+/sJuEpdUvlpPWLkmr9+L/gOGYmC7dhjUsiUh0xx9GtRFpyqV0PrFl7Ggf28Url+GUwTNmS1rcIGu44pCp12bcJVh0aXdm3FxxyacpfMoWrsEuSsXIH/VfJxcvRhFBEX+8vk4sWSeUb7eXKChHwiZowumIXPuuzhIwKS8Nw6pUyfg4Ix3cGzJbOStWog8gurkukUoJrROJxI0Wwkaup1rSdtt8jltHz7ISML76jmsBDLDKb1zO5nHHtCsAVpUeA3N3ngVzQiaVtUqo0PtGujasC76MmQa2rWLaV0aPKgPZm1N5nm5FcnJnPjoltGxDygCRjp63X8d7HkNuxaS6WJA6Xwf/0BuSGGXbX3yK5fXIhoiReERBiXbimWdTkQ+JxMDGy6Xk3FQyArUCS0LAsbklSR9Jqi0v3+9FAsZhlsGMt+zftyLQEYvv3N1IQiYMkGGN+VQoISJ7igMLk6ETDgsSlL0JD25FJL4lUHXknk5VhmUC2nS5Wo8HTx/kyEQdSFEXG7WX7DbZlI69uGLN3nM20ZZkr7XzbOQxsj9Ls47OFhAqGArD3PLSLBwBV+2WQXdv33O1Vs8/neEzA3qplHO1Zve9ir0tgDblgxWElaqEYs2YEDfgRjEUGmg91K3AY3ro4feVvDSS5jUtiWOEw6nNixHMUOcc1vX4oISwTs3Ei4Mc1j5T9N9FKxehGPL5hEyBAxdzEmGRUUbGCJpum4JCrhMENI0j+7mxEq6mOVzuM9szs9F7uoF1CIUbmSotXkl8jYuQR7DrcINS1DM0OtM4go6mjW4KMAl0UXp0QbzUKZeh7vbtFbpbZWJ0yegS+1qaC7AvP4Kp6+hdaWK6FCjGro2qI0+zRtjcMcOhEwnJCT0xazNSTwnpUMmKp1/AUbXI3ot/OuPf+h0i7pB0RV5x4xKy1zOJyp3jfw6weuc+8kt3hhuxyhsf3uMaDh3hE4sm4DMYbmRrMMhNAm5mARyQNr3qMqXEyFjAeODDMEi0OgmrBuqHHsqK/8B1oVU1oVYWfCEwccBJvL5XAA8JekR2z0eZOguwqDxJIpU5hIkN5FBZ5HOMMbkTfhZ4DhEYDxKdnsC5uINQkaAEbi8qY5PCGSzYGbzYpco7y7pVzb3PXLtpoGMgCHQSAKK4v/g9tpG6yyY7J1XFcAWKlsQHWQOX7+JwTOXY0CPfhjUiqFS0+YYQsgkNGmE/nXrouNrr2FonerIXjSTFX0lTgo0hIBgc1bDNxAuxZuWG0DkMOw5SgkyBigm98Jwh6FP8TqCY/USuptlKFwph7OE4dQy5NPt5K9dhiIer5jwOr1zE87RIZ3avg6FW1YQNIuRt24hj7cQhXQ1pzYtw5ltaw1o1Ep1Yf8WnDtApWgArN04zen0wT3R+OXnDWCaln/ZuJlWld5Ah+pV0I2Q6dusERLatkNCT0JmYD/M3hJ1MvnU8Y89EJicjK3oLmx6lI4ayFiw+BUPGclBQo5EldtCxl3fKGS4jtuHQybWBdnjyJFYyBzlZ0HFAoa/kdtIBjJcHw+YB/xub18HGImfczwX5CKDLDl/1pXDdO9KCxwibNIu0fUTNLEiPOg6HGRcGGXGwQmRg028oonkkqRkczxkTCV5hFQxOX1S6RjZCinMNB4ssWIYw+1sz0mBho6EwFCuJii5lRgRMnJCFip0FEb67azoPgj45y0o/J8l6z78y5yTiZUAZIESFT9f/47rpBtGx97XHVl3VRVcFk5WHmu5WSCufYveE+egf9ee6N+kBQY0aoJhhMwQ3u0HNaiHHhUronfF8jgwfRJOabgHuonCjQQFHUoRAXJSr6pl5c9ZNhNZi6fhyHKGQcvm0JksJFCWong1IbOaYdaqZTi9YgnOreB0GcMfTs+uWYkz61bhXOJ6uqFNDIW24tLenbi8fwfOMSw6qcHK1xBCBJhCpxOrGG7R2RQl8pjb1+LsLr3gPxGnkuxg4xfT9yJ/zyYMbtMYdZ57Ck1ee8lIsGlTRU6mMrrVr4W+BOhAAnVgj/YYMmQA5mxLYcW7ZfIyuX4ImPPl7vg8f3Gy5zNOZYYMZfI+PBZB4KDigBWBjEDy0Y0AZLS/IGPltrWykDDQI1jUI/yoygD/x2Pa9iP+RomwsWCxNx+no+b7uY/mqRzjhDzAGMjYVIPrYWwaS9RrnhJkwiTQOGncG/9nv7RtakAHKduz/pY3jYeLX7GQ8Sp9maRtg/Kt91fIOKmi+7a1CeEgXOLlQqhM40rCZCESlUIVTlnZJf935pgciYWAdRdh0HDSNnY7/X7rZMK286AS0NEPvmFB+ZZ3sG9p+b+jCBpOo4X+RqSQp1z8HN2Gv4MB7TqjT/166F6nFhKaNsGIZk0wnJDpV70yOr/6IjYOT8ApOphTm1eZsWXyCRnlaU7qfUsbFhu4ZC+ZQU1H5pzJODZzCo5PnYTcd95G4agxKBw+EoXDhqFoxAicGjcexe9MxplJ7+Ls1Ok4N3MmTs+aiYuL5uPKqqUMxdbizM71OJXIkIlh1fEVcwy4jjOkyqOjKdhEh7R1FU7vWmuGnzi5l5BJJqDSk3CI4ViHam+i7nPPoNErL0YgY5wMIdO1Xk30UF6mJUHaqS2GjRiGpftzcEJN1sYdOAD4whlVRPO5LCIwfHApi45+wOtEp+HgEgcZfv+Jj2/GQCb2ewg1k/uJgsYew4Z2xwkMt23M/2dyRQKLbz/KgImwPMKpSR4byESlumdvoJzS0cjp2/SCBUIQMI+rgwRYnIwjuuVN75YqAUawMZAx7sJXEUsUL4BN4npwiUAmdn8LFZfDiOqo6Ou29Y5VEmiUP5EtNHkUs4yWkCcxApwYxe5rpGWs/IqD7ffxwuhCXbnB49o8iQthYkQASQKRPlvL7P8/9JkXPyC3vdNRfrcKnQWLhYkKl+ajhdIWWE3XHzuP3sMmYmCbjua91x0IlYGNGmJ082YYQcgk1KmGzqyo09u3xokVC3B682qc3rbG5EwK6WKKCJ78DUuQS6eRs3QmDi94DzvHDMKG7u2xo2c3pPTug8O9+yN94AAcGjoImSOG4MSokcgdPgI5XHY0YTCODBmMDM6nDeiHtEH9kTp6ONLGjcGRd95C1uTxyJjxFjIWTEUunUzuWkJmIyGzjeGVgcyGCGQupu/D6knjUe+5P6Lun55Gk5dfQJNXCRmGS20qV0CHmlXRrW51dGfI1K91Mwzr1BojRo/GqrQTrMSsuJFKTEdjpi6sfGju/NEKWrqC5/rREiRi3USs+BsCOZm4YxhIhO1LvU9I0pW53+f6AZ2gmw06GT0fJbjkXNdNkuVRZSwg62QEGU4JGTViKL2gXGbaZYZOhEJQxqkIIAGghEqOhkrlfk5mmVmv1islmcN18OI9HCBoFDb5wiVWDlbOeFg8mfwtALHy3/W5rYECTyTn42RAxPUS97XUDhEreFD29+s7+H3cJkffKxEy9ncQMu8zlFFI49PR928YHZM+IBRYcGzi0cIlsixGWq/9eDf0ZPe3iiuIAWVx23e3HsSAhLfQr0UbdKxSnXf819GnXh2MbdkUIxvVw9D6NdD7zVcxqGpFpMychOItq1G8jaCh2zi5ZRWK5Wy2rKTLsc3WRwmafROGYX3X9kglUApnvIvTC+egcJmatJfi3PpV+IBh0XUNs7lmCS5tW4/Lek2KWqFWLkLBkvnInzkNKYROYvt2WN6mKXaPHcRQbLoJlQq3METbzu/bzu/evQandq9DcXIiziRvZ+i0FWM7tUHNp35HyDyDxi8+h2Z0Ya0rvIb2Vd9EJ0GmdnX0bVAXA1rQybRrjVGjx2L94TzkM/zIZwWUCjRP55DPyqxHCwqoPF8Fd/KDpSwKuwZWulZa75dAwu/hfrl0VAqPgt8vRY8R3D9W/t/h9rWfOY3ZlscUbOiEjrAe2IRx7M3ciHUj05Nuqhks6xm8gSonafuARaU0QqQxhTpURrlt03zLrASykpV2yapcEA7+fyC4rqyygJGi4URQUdCwkhlax353mAxoAjAJKlNTbcdj+r8jKvcbCJnr31AMZyiFNUcJnSgUNI3KAkOhTuzy6LoQcZ2/UDlFCyRhRGhtzruKge8tQ0KfYax0rdGuYmW0fP1V9KpZHWMYLo1r0Qgjm9TFMLqZnq+9iGUDuiN/3RK6iDU4s2s9zuxgBd++xui04LNxOQoIAjVPH5w4GgdGDUXe9Cm4uHIZzm1Zh6v7d+HDA3vxxXE7ZMOVrBR8wumnBdlm/nJOCs4c2mlarLInv40d/Xti+7C+yFrwLnI3LsbJrStQvINh0m46mF38Xk6L9zC0St5sEr/7+b2tK7yCar/7T9R+6vdo/PxzaMqQqW2F19GxaiV0rkHI1KxGyNRD/+ZNMahtKwwfM8ZARmApSYVUSZDxz/sV3E7StfFfA0nLNbXbaj9t6w9r7LH8n52Cx3Ky6zW1ii6z8v8uB6/o/jyuBxnTuFASZFTWKZV7KYM37eh8iOhGXNeNeGj8MoqDTJbcg364/qnAurLI5i0caGLB4peadv0VP5JcfpTktmgRI9Jn3zL7O7QtnQc/+3WEJ9l+P38bvzMWMhYwmkYvtJWDRtg6J7d/jLROBYeFKCrG51zudPjaN5ibfAz9x87EoG590a95c1bGimjxyivoVrUyhjVogHHNGmFs07oY2aAW+r7+MsbWr46Dc941uRI5GUFGydlTW9eYTnhnOFViuGDdYuQvnYujE8Ygo18/FI+dgPOzZuH9zRtwPWkHPj16CJ/kZuBaVio+OpGBz/KzcT3rIK6kJ/EY63F6ySLkTBiPrHfGo3DJbJxevwRFdC8ndxJkAozTnnU4TcicTdqIop3rMXNgD9T6w29R8w+/Qz2GS42e+xOav/IS2r9ZAV2rV0WnapXRhdO+DQWZZkgQZEaFQIbnKyJ+tpCRmyhZtgLbiquKaperMt8xn+06XgPCPXr9ovv4jyUppHFAcPNB+cuBX2Hb+uUgE5Tdn8eNgQzriYFMPGiMk2HZNmLZt85GvdtDIEOXIxAdpg4ytBJoyixtTx16TMVB5smkyq0wxFVilzB1n8MVhYzNk5Rddj/b/0T5FZtjiT0Wj3/9K+rriLKvfcUQSWBxsoDxg6GkQuJfXlblf6hR+G/Q+t9kJaE41bxZxnUnPvwWBy98jvc2HUD/YW9jYKeu6N2kCVq/WgFNX3gZnSq/icF1qxMw9TG2WX2MbFgLQxhu9HntOSzt09W0+JzeTDezba3J0ZzaSuCoOZtTuZqCxGUook4tm4XccSNQ0LU3zvUYgEvDx+H0+Lfw/uJF+HDNalxesQyfJG7Epxs34CrdziUuP/vuNFyYPBVnZk7H6bVLcZqO6bReo0KgCCzFnBYzRCrctRqFBEzxHoVMa5G8aBo6VHoFVX/7H6j+u9+izlNPoTEh0+b119CF0NSDnh0rV0JXhkw9CZledGoD27TE0BGjsM5ARufKg8qn1Gd2WvDJTU5vEDJq3SlJumY8r5T7nPeJch8Mu3gM+zm6jVqKgtP4Y2qdWy/FguKnKAwwktb5w6UoZGLhEhHXZTFEz2bYncl65ZxMmPzAEZQEnQigyqDDPH76Y+pnggzFHxvMvdjMesmySVPtHw4kHdMB5dEStPzismuEC52Cg4l/PvrZ5mH8gAkWBr/8EHnU9g4wFjK24kTE9VlXv8LOog8wYfl29Ok3DP1bt0eP+vUImJfQ9PkX0LHiG+hXvRpGNaqDCU3rYXzjuhhdp7qBzJCqr2HfO6NN5zp1/1dLk5LAxdKWVcbVnNyq6SoUCjZ0IifHjsH5gcNwue9QXGFodj1hLK4PHY8rQ8fi/TET8cHYSdQ7+PCt93Bl4lScnzETZwmY4t0bUJy0BcV7E3F631qc3M1j71qLIoZKRbv43bupnctwbNNiTO3dBTV/+2tUJ2Rq//73qP/MU2j5kv1fuhIwXSpVNPDsXqsaevF/7dW4Ed1bUwwZPgxrD+ei8BM9u3SbUJF43jzls7IXfCLIKKSJlQOJZEHB5TznFi63I4psx/PvtnPTyDqf3PFj4RMOhSdR2LEkrbOQUWc8W0+UALZJYMIkRFkCDSXImHQBFQaZWKn3u52WSXJAPG5ZdYj19xC/52eCDJ2E1xfEL9cvpDQdV0JVyVKeqKOG1gJG9Bg6bs6jZJzLd7FSOEbIZF/9OgYsUbjYEEmQUK5FORmbX1GhikqF1a/jMTbb5lRit2NBUQHiOpu0lAQWN9Ib51mA86mUc59i+eEiDJ62GH2790X/Fi3QuVYtNFIO47ln0Y53/75VK2FE3ZoY16A2xhEyYxgyDaleHl2f/z2mtWyAzDlTcHLDUjoW9ZtZanRq83KcJmSMw+FUwFGe5uTiuTg19T2cnTARF8a+jStjJ+LKuIm4POZtXBr/Di5LEybh0hRuM3cOzq1ZZpuwk+ybES6Y9zQJLqsZFq1BIUMnvWiuaMdyFGxZgN2z30H7CuVR6Vf/aiBTl+FSY4ZLHcq/is4MlaT2b5QnZCqge+3q6Fm3Dno1qI8+zRti8IhhWJdZYMaQ0RPYAk2+4GJkHUweK7sA4Sq/Ec+53IkZEoI6wflcT3l0L/mfasgIq1x+1jLldfzbqcUoHjLcxjt+zPeZ749VLDxc2Qkuj1cYYCStU7hkbsYf8IbL+mHKOeuGgQpvoH5lGcgQLgIN66ODjBLBQWVQxu1IV2wftMdRBo9bZhGOUrmyhDWPlGmZia3Itm9INAwpsxhGaGr6lwSPaSRAxEvgCCps/9DciUnoWllrbGUKtU/5tMu5nPq3kXSHy/v4O27znXfX9e7An+qz7sCaWsnyF35qrf+hK59j8sZkdB80Fn3ad0T/ps3QoUo1NHzhBTQiZOQAelepgOG1q2Fc/RqYQMiMpasZVbsK+r/+Inq/8gxW9e+GI4unIX+DmpSXIE+9cTevIFxWGcic2bYOp7evNi1PpzcSCisXoWjpfBQsmoNT8+fg9DxO58zCqbl0OvxcvGAew6uFdD+rGRptwJn9m3HhgF65sg0XCBsDmd0rUUC4FGxbgfyty3EicRGyV83Eu93botqv/w1v/tu/ovZv/gP1//B7tHrpeXSq8Dq60r10IGA6EJzdON+nVg10r1MDPerUQZ+mTTBo8BAsTckmUHSOdH4EiVjl8lyGKe8znvsYaRmv1+e8Fp/Fq+Dz6DaR7UO+L4/b5vI6Rb5L8wYsfuiEK1o+HHTsMud8NQ0DjKT1ytcdYXk8yhufpjkM8604z/IaIy7LZtn2K4d1QiFUnK7fiLieLN7kH0/ch/U9GK6Fu6So6GT0HE58KFN2qcMRT0pcxY3P4JdVYceSFNZYUDyJwuAied9rQOMVDE5VUGTRY8UCycJi7p6eNJ/PfQokblNIuDgVsVDGiYXV6dDVLzF4+hL06jUA/Vq2Qt9G9dGyQgXUf/ZZNHzmGbR4/ln0rvQGhtWojJG1qmJsPYKmId1M3RoYXrUCej3/NEbWeB3bxg3C0WUEzdp5yFszH4UbFpshHhxoTqvViaAp5rx6C5/axPBmw3IUrV2Bk2vpQlYvQ74eLVinVik9r8RwaM8mnE2mezmwHRf1lkjqzH6FS+sYKq1BwfblBMwy5CYuxtF187Hl3VFo9fKzeP0f/wFv/vu/oDZDpkYMldq99jK6vPkGOhM07cq/QtC8iu50Z31qEzAaW6Z2LUKmEfr364v3Nu3lNfjGA7EqPiu05z5yWenDRWdISISKxyhRvu2Ur8n/LFzueyLgIQSCrqck8ERBE5W/nFuo+BPN0dYlQUaAMZBhOTXgYDkuuwgfk8uJlVyP+t3ESGFYmaR9YwFTmpyjKqdQ5bgU003bqeQK75d1AQo3/I4g1hWUVdGm4eixgrK9Z4OScypN8fu474ok9XgXPUGQnPj4WyoKF5sXUJhjHUohC5CTEpVFggv3KeQxigQX6iQhcpIFuCSdopLPf4Quw95Gz45d0a9xY/SuWxvNy7+Guk8/g0ZPPYNWLzyLXrz7D6lWEcOqvUnQVMYEhktj6lTFqOoVkVD+BXT7428wpWlt7J8yGseWzUDe6jmExXycSlyGYrqXs9tW4wwBc3bnWjNA1bnt1JYNuLB5Hc5QJ7fQmWxei0JNt65j6KN3ZCfi4r6tdkyZ1J3GxZxJ3YLi/RtNS1LRjtXI30YobV6CY/yuQ4vfw/i2TVDxn/4Br//9P6Dqv/8KNX/zb2j27NPoxFCpS8XX0ZFwaV/+Zbqa19CjeiX0VuJXeZk6tdGPcB3QswcmLN2IA5c+RiHdhVTw6bes2N/Q3UgeHEIkeDswRcTtIwpbH1ABARIu+x0K18xNhsuCMg6HOs5tVG4iKrV8u7LHY7O8aCpHrHpkbojUUZZ1K7pwluEjLLNhigeMcz3B5dQ1yjidgASlR4m/wSagbX5IOkKDEQctT8b9cJtyBhTmH44S1q8gUPyKbqf5eBj4T+7jKux4pSkcLPEK29cWCgeYqFSonFzYIxvvYBOBDn9vIbdRgT7F9SepU7Tap77g589L1qbcC2jbZyh6tu2Avg0boGv1amj84ouo+/un0OgPf0BLQqbnG68QMgyZqrxO9/IG3QwdTd0qGF3jDQyv8DJ6PP2f6PGn32Jxl7bYP20sshdNw7EVswiaBSZsOkMXc2bHGpzftQ7n9mzEud2bzMh6F3cwDNqRyOWbjc7uSsTZvVtwZo/G/91m3sl0KWUnLh3U+5noZJI3c50As8o4mGObFhIw85C1chbWjR+EJs/+Aa/93d/hjX/6Z1RhuFT9P/4ZzZ97Gl0rlEfXN15Dp9dfMZDp8ubr6FGlInrWqIQeNaqiR80a6N+gDvp3bodhU+diR9ElAobA9lRk5MLMknWS57MooFMMl059wevB+UICy0rH8kvL4o8XlANZjKvx5MKpuDIUKNMqZ/Hlz5VLWzaPEg6urAou8fLDJ6ow+MgBRaclKxRGYfpAaYhYyEjKmwYT0ZIJyTgt5wfK48sPmvgKHHeSS1BuGaVtj0s8ccHvCso6ldJlvt+7m8QVECqf7iT/EyvlV6L5An8BFFRYyLm+iDIFm4W6mIW7+Ivv4nTq82+Ncj/6ErP2ZKJNt0Ho0rItuterhw6V30Tj519AvT9YyLQmZHqwYg4hXIZWpqN581WMopsZW6cKRlUjZCq9iv4vPYP2v/lXDKKrWda7PZLpaLIWTMHx5TOQv36hSQLL0ZzbsdZA5vy+Lead2Of3bjVu5ZLefGC0DRf3bydYdpj3MulJ6guHduMcIXM2hYDZtwGn6YoKtjBEooM5umEOctZMQ/LctzCCTkoupvzf/b2BTOV//WfU+e2/od0rz6HL66+iM0HZmdMODJe6MvzrpsQvQdOjehX0qlUd/evVwsB2LdF/1Hgs2J9JuDBk8svAwH/O5S6ioDj5OfUlxfNbkgq5TRHPe5jMceIcT/T4Trq+gko+1+f5ZPJCXB5WhoIyZY+ON0a+smqen2JdcpAx82URjxMn1ksZCOV0jpipDb/iFQ8tq8B2POYRgYWRj5LRVvwsqBiH4xOXOZUKmVydGK9yO0Wpy3+M88H1MeIP80tQsvGqi2OtjBXlP5D3Ee0xpXnlN9xnJVSdzMViZT/20Te8QH7xN5VJX9upCYnilctjS3kGKN+wMLvCzsKoAsl9TVjE3yHJuVhnIoBEpYJfXJJY6A9e+BADZq1F+y4D0KVpa3SrVwcdK1VAo2efRZ3f/R6NnyJkXvwTIfMShtDFDKnwCkHyEkZWrYDxtatiZI03ubw8lz2P7nQzHegcxvDz6t4dsfftoUifPQHHlk5DwVqGThuW4uzWVXQvG3GFYLmStB2X9+2wb6CkzEve9Jrb1N3Gweh92Rpc/AKXn03ZitPJm0wnvDy5l/VzcGTdbGSunIa0eeOxcnh3Oq6n8Nrf/i1FyPzDP6DSv/wTGv3+N+j86gvmeauugswbdDHKx7xZAd0Imi5Uj5pVqKroV6cGElo1Q/+EwZiycRvPs873156+iurzrwjzr1jZv2RI+jXP8zc8nxbaQRXzep38oqzS9/m+x0jfzWvtF7/PJPN53aU8Ax2VSZUrWw7DylKkTJltA+LyJy/LTsH9PXnwOuHpuAAmp1Rm8bepe0dE/MxjBmXgyPUlqVTIhIKjTOI/xWkkI++XZy39svFuuPyAiUAmoPATX5K+4j4qDFa5dCmxn+2yPE4FGCdX0Io+/TqiaKG24IgR76xnvv4Op0vQnlMX0X7UVLRp0wMdGjZB19o10Z4VT/1jGvz+D8bJtHruGXRlRR1S+Q0ksJIOePV5DCZsxjDUGF39TTqZ14yD6f38U2j3q39Ez6d/g0m1qmBN7w7YNWYAUt6jq5k/CQUr5+KsBrnatg4Xdm4y7uXSXroWAsa+E3u30UWFSJJcDB3MuZRtOJ20EYUKj9bOxbGVM5G9fCoOLp6M5FmjsePt/pjRuSka/uHfCZi/wSt//Vd4/e//DpX++R/R9Ok/oBN/b5fyL6J7xVfQvcKr6FbxNXSvVJ7T19H1zfLoRVj2ql0NferWwIDmjTFg4CCMWbwSRz7+kufaQSaqAkrn/SShr3Psh0qYwoFSsmK/L3rN/Srg9ytXlG/yRVYqL2VVFEIOSOFl+idL38U66BzSkymcC0HZ9ImAo2m8yp3gn+OS5zSiKpv9U5wZ7ajkwCFyu/lHS82//vxHvHhRPZ0gKHID0rITJHe83Lqo8rk8j9LUf1ynmOZmU9B8hfxzDzCcN4XYK8ynCZSgBJnTX30Tp7Na/sUNrM0oQNtBb6Ftyw7o3KAhujNs6FTxDbR44QU0efppNPnD79Hy2T+gC0OOhMqvYeDrL2LAay8Y2Iyo8gbDpYoYzhBq8BsvYtDLf0IXhifdfvvvGPzKM5jWoBpWd2+DXSP6YL9czbTxyFsyC2fWLzOj6Z0naC7s2UxtwYW92wgdOhsC57KAkyLQEDDJm1G8cw3yNi4kWKYhY+FEHJ47AQdmjsGuqcOxbeJAbBrZHVPbN0DjP/war/3NX+MVSrCpxNCp2TNPoeNLz6Ibf3cX/u6unAo0Ak4PgqY7IdO3dhX0rlMdfevVNG/IHNS/N4ZMm0XI0K3QNchhnAqKyzUtJhRKk4WMPUaYTn3JbXxyy+219jsZLXNiGfFuPvmUktJSLl2VhYi7SVm59X65dbGw+SWkY4fV1zLKMwplUUnpC4VsCgfL5XGDE2EbleAanOQKwoARKyXFgordRp2i5FDyeWJKlg8CVN6HX3MfJ168EuXfjtJ+H+p4HrwEHU5lfe1nO7VJXsblppB5gKHMXfTjr3Gaheo0153mXewMp2cEDjmUr/zi+q++pL7y6Uuc+1L5m28xY1sa2vUeiXaNmqNL3TroXr2qCSXavvIyXcBTaP7Ub9Hmj79D5xeeQQIdy0A6gr4vPYeBr7xAB1PehE0jFEa98RISXn4WvZ/+HXr84T8xiKHL+DdfwuxGBE3XFtg6sAt2De+D1InDcXTuZBQun2OeQTqXuArnt6zB+e3rTBh1adcmXJR2bjTPPqkZ/Njy6Uif8zYOzhhLjcL+94Zi96SB2PrWAEKmH7aP60Un04RA+S1e/1sLGMGmGsOl5n/8A9rzt/fg7+vy6nPozmk3AlLqyd/fg/9T/zqEDF1MP0JmSLOGGNyzC3oNH4WUi9fj4RJQMc9vMeFQkk5xvR8qQZUMGRcuhbspKZ/XP59lIc/IgwvLRYwMZKJux+mEWfeV3cfIff65pePqt0UVBdvPKcEkJFQzstFDudzHhIw/m1663D8Xpbfk4li/lFD1Owi//IAJyoLETvVZ2/shY2Hi34efWTBMIeFvKeDdSYos49SFR1quwiawFFLKARRSgstZgYUF5tznN3CersRAJgYwJUHmK5yjjn7wCcat3IrWnQeibcPG6FavNnpVq4QedDKdX30NLf74FFqx4rb902/R6bmnCJmXjZPp88If0ffFP2Fw+ZcxkqHVyMqvYliFlw1k+rNS96XzGf7Ks3ir8suYUbcSlrSqj5XdWmBTvw7YPbQnkscOQObUcTg+bzJyF76LwqWzULRsNopWaAiIWShYNpOOZwaOzp+CjBnjcOjdkUidPBT7Jw/B3ncSsOedQdg1cQB2T+HnqUOwY0IfzO3eHM3+9HtC5m/w6v/6XwTNX6P6r/4ZLfhbOrz0R/R84wV0V97IOJpn0ZNOphcB04egSahblYAhZBrUxMCmtZHQuS0GjxqNhUkZoWDxKwwsfvnBEaaSICNFQSOouHn/MpUTVmSCKM/p869i5V8X2YZiWbLiNj6H88tIEUUsaB5PYfU6XmGcsICxU0KGB+NM/EbxIY9CI39WPVZ+cOhzLMEl/XC7Pna5BURJEmyiny0sBBALlqjsZwMXQUYQ4YmOlwpIvIK2WFPjXggW42A+ZwGkbCG24ZANiQSZbww8zn35dURnv7RAOfcVP/t0njp06QNMWL0dbbsMRAeGSr3q10bfalXQk06ma/nyaE3ItH76t2jPitrp+T9gQIUXkVDhJfR76U/o/fzTGPjqCxhW8TUMf/NVDGelHfzq8xj4/DPo/9zTGP7ac5hctTzmNqyK5W0bYk2P1tjcvyN2DO5KR9MLSaP64cD4wThEZ5Oplqh3RyP7vbFGme+NxuHJI5E2cQjS3hqE1LcG4sCEQUiemIB9kwYjZdpIHJzJ9fPGIWXWSOyiq1nUrx1aEYSv/vVf4eW/+p/G0dT6918RlH9AZwLPAKb8swz7/oTOL/+RgHkFfau+bjS4XnUkNK5DETBN62NQh5YYOnQoRi9Yw3P/Oc/vlxGd+iJWxV9+welX3vqvKcJC8HDiNTEw8XRSoS4hUfQFr6Vbpm08RfbzpG2VaC4KSHAJgkdhdH6I8rgu/y8gfU+8rMsKh8+jZU2BHzglq+Sox7qdcibzLOIENrCQuclwRiENl3kydAxRFDAOHvonw/8Bv3IpxbexIChZ1nXw5PqUFyrB40vKFgwrfQ4RL4q7Q5lCQzmoOLCYQqnCTUicYqF2Kv5KeRaBRZCJlYASptQL1zFtazI69RiG7nQy/RrURf8avKtXqYBeFV5B+z8RMn/4NTrQyXSmS+jPUGnw6zbB2/vZ3zFs+iM/v4yhFV7DUE4FmUEvchnDk9Gs1O/WrIj5zWthRZdm2DyA4dKIXthLuCSPJzDGDeY0AfvHDsKBsQORMiYBB8cmII3L0wiUVK47MG4gDk4YgP2ETPKUwTjAUElgyVj8DjKWvIP0pZNwcOF4JE0bgiUEWKtn1br01wYybzBcqv2rf0VLhntdlZOhe+nyyh/R8cWnCJ0/oneVVzCgxusYUL0ChjSsiZEt62MYATO4aUMM0Avf+vXG4GkLkH75qgcQQUVACdfJzz8n6L/kVJ8/L1EnP/+M4PiE4OD0i89w8isu+9LpK24TDxq/uzFiOSgiPFRmgqAJk4HaX0AlQS7/c958ebO00jydfIjyuC6sbkaleh00FVHpGMGIxQ+pcvnvs0J+yAPxg19aqTDG9RNxsj0xg6LLMBIIdBHi4VCyStjecxIupAndxqdC/lN+FRE0gkUsZHRRHEyiMslcT2q5KKKihY0w4R3zJAv0aRbWM5z6dZbrzppcSxAyX4YCRtp18iLeXrcDHXsMRY/GTTCgYT0k1K6JAdUqos+b5dGFlbPdU79BF7qYHi8+jT6vESJUj2d/jx5P/wa9WKkHvirw0MW89iKGvvIChrACD2EoJchMqfGGgcya7q2wc1hvpLydgHQ6lvSpYzmlpo7hdATSp4xA2qThSHt7GKEyFAffHmKU+s4QHJo0FIfoXDLnT0D2ssnIWTUNR1dNx5E1U3Fk7QxkLX8XB2aNwJIBHdGCMHzj7/8WrzBcqsiwqRYh04K/vzPB1/mlZ9DxpacMZLoSOL0rv4JBtSpiYI03MZSQmdChGUa1bIQhzRuhf+umGNyvFwa+Nw9JxecjkCkVNMbRCCSB5QEJRkWfCTRWsfs4yOhal65iwYYV+GSkkn9pFAaZv5RUzuMBo3WqP07azlef/DJ1MF7GDXG/PG4TNQ+xsq1sDkSxikCm6PqnKPpIBy0JHpwqZHGVmZCx4YRfriVGiq/ETyJ/xZcKlBMhJAoJj6AKJB9I8r3tBJRwuQJipeOe9OywLWzOemu5LYwCzDk6mbOcP2umVtaxCChl1+a8Mxi7PBEduyfQyTRCAiEzpGYNDK5RGQMqv46erzxvIcMwpBdDjj4Mkwa++hx6EjJdnv5PdH/mNyZ0SlAfGsJmWPnnMJzhyFACaQzn36tdAfNa1MLqbi2xfWhPpEwciqzZb+HI/MnInj8JOfOmIHvO28ia8w6y5k4067JmTkDmzHHImsXpnPHIWTARR5ZOxrHVM3Bs/SzkbpqP/MQFyN88D7mbFyB79VSkEjILerVCw9//G978h7/F6wyZKtLJ1Pinf0TT3/4aHRnadXrhD2j/PH+3XExFhnxVXiNQ38TAmnQy9atjYscWmNipBca2a4ah7ZpjWN/uGDR1HrbkFRnHUUzHIZ36kmAoSd41KrOM63kc6fh+RdcJWIWffsHKyjLKshSr+HL9S8iETCy7flnI+BW+b2nSMazohEqRopF49xNVueIPPkMBIVPWkCUKE7/0o/z/yJORXRcmCIA4EQhx4vL44+kOo7uW7mBOtMksYCc/l72O6pREYFhp/Re8eyrep74mYHi3PMvCdZaF3g8YAxmC6EIISErTquxCjFi4Dh269Ee3Bg0wuFE93tkrY0j1ShhU9Q30ITw6PvU79KALGFjhZfQjYAYov0G4dPzdv9HN/Af6MTQaRBgl0OEMfuU5jHj1Txj+8tMYyekUhiNyMqu7t8Q2JXwFGcLk2JKpOL50BvKWz8DxZdNwfPk0HKOOL52GXOr4Uq5fRq3Qw5azkU+wFG5djPxti1G4falR0Y4lyNu60LiavZMHYVLzGqj3639E1X/+GwKGkPnr/4Xq//h3aPyf/4aOzz6NdvrNhEyP8oRlhRcxsFYFDKtXhdOKJvH7Np3Mez3bY3KX1hjbuTVG9umKhGlzsOFoHstDGSHz5aeUtvkJ8oEjKCXsI+XBp8g2pkzphuQvVwTQTxLLa5n1Bct7FA6SqUuf05XT1TxKZvtACkH1JwoZyTkkv3zreYygcj2Vu6IfeJ2xqiCiu79AYtwDPxMgUcDoh6jyxv4z4bKVvPAz/fNlEH+D8h1FMQrZrgQVhSyzkPkkRoVUsSlQLJiERvFXLCCy2z4poRijrz/DGe5jIcP4X4WOy53O8BjnQkBSkrT9/AMn0G/qMrTvPBA9CZmhhExC1cpIqPI6BletiL6vv4RuDIn6vfwnDHvzNQwo/6KFzB9/i7a//id0/f2/o+/zT6H/i89g8KvPYrgA88ozGPbSHzDilacwqdrLmNusJlb1bIXtDJf2MQQ6TOdyYtl0nFg5B3lrJEJkLadr56KAKlozF4XrOL+BUzqWIsKlaPsSFO1cjpN7VlIrcIoq2r0M+VsXIYsuZ/Wgdhjwxh9R91d/jxr//Heo+g8Ezf/6H6j8V/8TjX/9L2j7zO/Qii6n03O/Q2+Gcf0qv4qhdatgVJOaGFKnMvpWK48RzWphUrcWmNK1Fd6mxhA4vcdMxMJ9aci4+r4BwKMg82gI+SUghXw2ZSJcJsnsYOSTKyPmc8h+UvETi8dnWSuLVG5NjilGqlNKcgel0D8ohoLKOyoB7qmITr6AkFLyWzmfqOjaCDbr3CRxQsu1XbjKfXP/FgqvXCdUuOHHrJheeCKFw+Mx5CXZSlOhxO1O6kQFZNaVUfHH/ZQn75MYFX3+CU8gL75XuNxd8lFSqGQgw5NrIOVfT6ejnExZ3MyFr3lBeXeem3wUvSYtQvtO/dCzfn0MbVCXDqYSBlR41UBmwOuvovufnkKfFwkPgeeNlxkuPYtudAVt/uOf0OW3/4qeBE5fhlMD6WiGvfxHDHvxKQx/4fcY+crTmFz9ZYZLNbCKTmb78N7Y/84whkAT6VRmIm8VIbKWEFmvISEWoGDjQhRtmG8+n+T8yc0LUUy4nN61AsXS3lU4vW81p2tQvGc1TnJZHiGUPH0kZrevhe7P/RoNfvV3qP2vf49aBE2lv/4fqPo3/wsNf/VPaMOQr8V//gvDvj+g3xsvYjBDpJENq2Nc87oY26Q2uld4AX1qEDxNuKx1fYzv0ARj6GgGDB2LCcs2YGfxWRz56EMc+/hD5PLa5fOantANQ9eW18+p+Gvf9YiIFTVuWZi0Xck6VQaF7ffTFfZbH0esQyxzpwIqYjmOrWfuM91XqPzbymGpfn3KmzYZQcDo4VX7EKuNKMJU7v7/988ovHYd6gNidvSabDWNjzP1WRRTDOqXfxsrQSn8R4erSP9AnMK3LYuKzN2GhSBEwQtyWiGRT8H1xq3wmOcprRdknCxkHh0yXfj6awOZYoJqSdpR9Bw7Ex3a90DPhvUxrGFdDK1eBf3Mc0pvYOCbr9DJPIOedDO2qbo8EuhmOv/hP9H2P/4FHX7/L5z/tXE2/Z79PYa98keMeIEuhhpDJzO52kuY37Q6VnZphu1DuyNl4jBkETJ5y2bi5Nr5KN64BMWblqI4UWMELzbT4s1LcGrrMgJmOU7vXIHTe1fjLHVG031rOF2LM5yeInRyty3E9nf64q3aL6P7079C03//BzT4t79Fg3/5W9T8m/+J6n/1/0Hdf/xbNP/Pf0UTupxOf/od3dmLGFKjAkboKXJBhupd6SV0f4NhVOWXMJjOZnSzuhjVogmGdu+PPiPewZRNu7HqSD7mpR7BtJ2HMGtPKkYu2Yy1OXl0kZ+VLlZU/3X6ORUsH//nSWWcUIiIdcKnIHhOfR0i7ieHFFcneWwjOp0iOR51Lv2i9D5J5R78/x7izIcfEjIkGm2Ty5ZbWRKZnEUk1uR2ceI/EllvZZJrpVT0WLGi/wKK3hXiweGHSThg7L6nvvqUkPmckInqbEDnefzSdIEXzanoUzqZvZnokPAW2rbujF4N6mEYnczo2jXQX83R6t1b8RX0fP5PhMjvTXJ3+Juvm4cjuz7NcOk//hXtf/Mv5snr9r/9FXo8858Y8vLTDJP+iJF0M2NefgoTK7+AeU2rYWXX5tg+hJCZNBzZc99B7ooZdCwLcTZxOc5uXo5zWzXezEqc27kG53Zbnd+zDuf2UknrcT55Iy6mbMClAxtxYf96ah3OJGvAqkXYM2UApjZ6k07qKbT/3a/Q/N/+Hi0YyjX4x79DTYZLdf/+r9H0V/+IxgRPOwKxt/ryVHrF5JwEmjGNa6JflVfR8cXfoSvdV/fXn0Pf6uUxiOsGNG+BPp16oBXDyXZ930KXhClo2WUUWrQfhLZdxmPA7A04R7daoni3NfmzkGtlrqGu5xNI+5/+RuXlLyV7U3tSnYmIYbrEsniGN8SgTAveF9GWPL9OezLzDM3OsG6fYQh05vPvbG93So0kYXBxKnfv/7mLC598hIKPPkYBL0zh57JCn9KJcN7kNkgtgkQgiPYrsJSLiBbMnyhzilbykiXIRCv2zy33PWHrdBHjL0zsNtz3axZWzvshE1QYWJz8gJGOffgRxq3ehbbdhqBDk1boWbsWEurUIGSqY2jlihhSmeERQdP7xWcZEv0eA19+HiMJmcGvvYQ+zz2Djr/9dxMytf71P6Ltv/8TOtLZDKRTGPnacxj18jMY/erTmFjpecxpXMU8VrAtoSvDpeHImT8ZuatmmRDp7HaCZfsqXNi9FhcIlYv71uNSEmFCqFxKScSl1M24TF05uIXSdBM/CzQbjKvJ3Tgbe98ZgAVtaptHGHr/8TfozBCu0+/+Da3pXhr9E13NP/wVmv/z36PB3/1PtOZv7PHiM+ijBPabryKhanmMpHMZVKU8OjPE6/Li79H91WfQ643nTQjVVQ9RVq6CtuWroVOVxuhetyU6VW+EzjUao2Wdjhg4i0DktSlNZ3lzCLseYdevrDqvch4Kg19K8eXzl5OA5hMdjslZRkS4fEnH/vltnKPxOPPZh5yyfH96m8C5SSYol6O8TlRyOwYyd//rDq58yTj3o09QwLvsyU8k606K+fk0D3SGd4bTBJB0lvHYGarYFxPbJFcULlb+yvr4Mu4m+I8/ttzFii7Tce132BN75hur6DYCjYMN/+dvGA4RpCpgUmjh4wWIK9DcR+FRUKmXrqL35CVo16Y3OtdthN565zVdzJia1TG6eiUk0MUMqfAqBrzyAno+/Tv0e/6PGP7Gqxha/mUkcFnX3/0nmtMdtPjXf0DLX/0TWrBCd/2PfzaQGU83MPa1ZzCx4vOY1fBNrOjUxEAm+a0hBjJ5K2ehYMN8nBZkdq4mXNYZuFzeL7gIJFtw8WAiLhMuV9O2Uttw7dA2Lid46GbOETD5mxfi0Jxx2DCwPaY3roS3qryEka/+EYOf/z36EzZ9//QbtP/1P6MpIdOMIVODv/kfaM7f2o3A7MbQru/Lz6H3y3/CwAqvoD/V9bnfo+Mzv+b0d+j16p8InadMH5vW/6Ek91Po8PSL6PLyG+j1ehX0fqMaWlVqip6TlhAkn5aqs7x2wZD1p+oC7+ZnvmUZCciVob+MWB/LLG1PIPhky33ZVMxjFNO5nTXl+Wtc/Oo7FL1/GoeKN+PwmaU4cTUJ5z79gPBhuPTld6xbft3gdymM+hbl7vzv73D1i49Q/PFHOEsXI52hkzn7+SeEy6eEzCc4/Sn12cfm8xm6GpcEtSGJrbBKiMZIyzxgPFpKwspx8PiPtKP8TXQXsdKykhTcNqjod1t9EqdTmn5DkFIqvOfovqLiHZO/6zz/jxhx2YVvP8MF7uN0msdXPqZJt3Fo26g9ulSvhV7VGB5Uq4KR1SpjZOU3MJBhkR6GTHj1FfR79mm6hD9gMOEyjJAZ+upL6P70b1h5/wqN/55O4V/+Dk0ZlrRghZabebvii9QLmMyKP7dhZSxv3whb+nfEvnEJ+P9T9xbwUZxt9z91XGOE4FDcrTgUdwoVKFCjLVZaoEhxihZ3d5dAIECQECPuyWY3G3d3heDnf66ZLISQPg+PvO/7+/P5HGZ2srszOzvXd86573tm7TatgNu+DfA4Kk5GdTG6K8epkwi5dgbB1tTNM3QxZwmX84TLBepcMWQIH0JIfpXg7t4/cX7RT9g5YQjWDOmGNZ9SdF+rGIeWtmmOpdKO1JDQMDPCODqZ4dUqYUT1KpjAmDehfh1MadIQ3xE437emc6Fb+65FU0xqUg8T6IKmcPkkPh5rUR9jjc0JUAuMb0gINWmJmS0J3tZdMOmTofhmwWZYBwczkkdyP0f/A8l38zYikMpcXrY0peSfLMft24rHUArr5y1U1mvLhkkZSiljWRkqu8a4XI5zHvci+cx+MTq4BZ2Hd8hW+EX+CXf9bIqwjxbIJEB6tKS9So1WfL2cmGlUAmg4yqUVxkOfGK5Axi86CoHR0QgiREJIvYj0dERlZiA6M1OZhqelQC8NmAIjgieAAFLAVAwVX1nJG5LlKoReazPh3wwNaWqxFwNHpv9AAgW/UlKWKV+ATF+XATalX1NS6nMI0jf0+utlKja89FlTPUhfVwCl4fpLyjEiDPP2XcDoifPwxcAxmNKzD6Z074apn3TDzK6dMbNje/zMM/0MFuyvnTpimhQiC09xM106Yk7nDviRRTzGpDqGVq1Et1ADI2pUwfCqFfBNfVMsoBNYzviyYUA3bB7eCzvHDcLRb8bj4pyfcGftH7i/cw3cD22B35l9CLp4CLrLJxBsdQqh1+lYCJcQm3MEzDmE3jJARqZyK86TSsOvy6mduLN7JawWT8fJH7/AvonDsH10f+wa0gc7unXBttatsfXjZljXoDF+M6+DyeamGFOrOoZw+z4zqYnPCJ1xhM/XApumDTGZTm1KkwaMfHW4nBGwdh18Vb8RHVpdjK5ujBE1jTCyjgW+rt0Qyxp2xMmWA3Gs+wTs/203/tx+G5utvGCt0XLfRr2VAssUQZXMQuL387Yq/b0GpvC4oAL+V0T3/DZKFYgQaG8haWd6BR6DY+J78HgPYB34xQTBP+IOElJtkJx9DeGJBxEYuQZ+oacQGCuQYfIprmVp25EmFAFNACHjH5eAcqm50dAnhBIaUQhPSkZmQQEePX0K+feCesb/nr54gSfPX6DoyTM8evQEuXxOfEY6Qln0WkImMJYbFG8Y+SrjRijSMIB/D2AEUUbKcmXifvylUU5EByANqi/FohTY+PN1/nzd30kpbL62pAK5TCNF/TdSnlP8vH9NPPhEJdYlZ67SZzZVKlwMriWIX1IQDwqD5OA86+aHyYv24ovR3+Or3v0xsXsXTO7cCd916ICf2rbBjNYETCtGj/Yy9qUtZrduiZ+bNsbUxg35uA0WymUEbZtjIuPIiOoVMZwOZlC1jzCk0keYUtcM8xg15rdrRnfRGdtH9cee8UNw4KsROD1jEq6vksbfZXA7uAm+p3cj8MJ+BFseR8hlQsbqNMKszyLs5nlC5iJ0t89Be+cswgmY8Jvn6GJOKb917XJyG+4SMtf+/A3XFs2E5fSvceqzoTj5aW8cbd8Bxxu3xNF6zXGwdmNsq1kPS2qZ4TujWhhZuSLG1KyGcTVrYEyVqhhfqwa+rluH7qYuP4sFvjSrTTdWi2Ax4tSMcKEq1cKoajUx2sQUPxjVxba6HeHdcBgCW30Jr4G/wunbHTi39Ap2HHTGvrsePHaioE2Jfikd97ku9U2VfM5L8fvS8rt7GwXRnZaW4lj/JyUw4zGmig75LRREYATSjbyV+LleAYmAYayX2tXw2Ncy0YQnhKHwYQwKcmKRmumBmNTLCIs/jODoO9DSzYuJ8GQNC2jEKPjxtWIapMblpFwuKTMcCRlxyH30EM8VtKj/yBU8ffIUjx8/JlgeKSp6WISHDx7gQUE+8vKykZ6XjPj0GETyjKBPioQugWcMpRgToYlPgjY+mUphlkvmhxHrJAXLnSbFqkQNxgoRP6jBFZQFiZIyFPO/KsP7/2uKeimDBdfIWa94XpWcJbnditS/y7yAJTiN4oFt0AU3b3wxcz1dzHhM7tEHkzp0xYQ27TCZDuC75s0xnZr2cRPMaNkEvzJ6zGzRDNObMVo0sMAMxqb5jFLzGZl+4tl/PKPSGNPqdDKMI3QKPzCizCdk5rZojGWdW+GvAZ9gz2cDcXDCcJyh67i+YDrs6WbkFg8+dDOaU/vUhl/pNZL2GOvT0DEuhdw4hzC6mXBGpSjGplCbCwi0OaP0Nnke3wGng2vhvHMVnNYuwK3p3+Bq336407ITbli0xA2jprhWi6reBFcrNsKhSuaYY2SMz+m4RlargtGEzKhqVTGyamWMNzbCJDMLfGVsivHVCJRKVTG6YlWMrcLnVDUmjGpibNWa+LqGEeZXqoNjNdrC22I4AhqPgqb5WOhaTYRf/wVw/X4vTq25iXWn7OAUEUKQEDCKolhoEa9Jm8JjlMtfPUd9ngKgtNi3UnAqYVOGdP/T4rGknrDKBl1plYzpr0uO01LLlJOkeiyrcV/an7gsPgJRrIOiIhqPR9nIyY1EVp4W6TnOiE60RHCkByHDWhfXIzVMsMjrNdJ+yboWUyDvVS4jLwmPnxapZBHK0LEIYFS9wLNnz/DkyRNKYCOQyUNBQSZyc5K4siikZITSRgUiNtkDUUkedEMeCEvyR2iijtLTJekYr3QEDYuRLkVxFIpUyKgNp2WDQWnrUFRyWeki/9fkTxCWhEdJgLwpyfyiCGUakBjJHfrKfquK5JfKiEkJYILkbEkFvTyAo7izI+ASFYqNlrb44odVGNdrFL7v2hfft/8E37Ruj29atcR3zT7Gz82bYVqTJpjOGDGreVPM+vhjzGjSEFPrWeBHgmYOwbOoUxv8xhg1taEFJpgbYZy0zVSriGmN6imAmde0Ppa2aoJ13dtj+7A+2PP5EByd9BkuzfwOt5fPw72Ny+C0byM8TuxU2maCLh+Fzuo4IXMSOpvTCLlDyNy+QMjQ0dheRNBdQuYOIXPlMFxPbIXTbkJq3mx4Dh+L2x2643azjnCt1xH3TdvCpVpLOFRrjnuVm8K+QlNcqtQAq+o3wM+E4udGjEviZCpXxuhKFTGuShV8VdUIn1eqhrEVCJjyBIyoQjV8Vqkmxgtg6GYWE1QnKrWAY83u8DMbjsD6oxBK0MQ2pD7+AuHtv4Vu2FLYzDuNncfscd7Nl2dTgcmr/f9KJeFi0N8tfztp0/4LkvcpPm5e0xvPleUCNSaIt9KbMDS8t+KueYyXPDGqcTC+eMxXDELT41Hw+CGekQ9FRVnIy49CfmE0QROIqPh7CI2Igy4unUYiDLqYELqeYMoHPmHOcNfeg3fEfQTHRaEc8ESJRfLv+Yvn1DPCRWgjsHmGp4xOApjHXNnDRzkoLEhBdk4cMtLDkJweiIQkT8TEOCAi3Ao6/WkEao/Bx38vvAO2wzVwPe77rYCN22p4h7jS7aTwAxAUSgzhByL1ZPxB2fFDpBb7K6dQBoX/RkJz9fVlve8/l7rjDSAxfBG05MoXpELFIDlIDG7l1QH46uCWzH9bH4yFR25i4tR1+KrvWPzcvR9+6tAF3zZrju+bfowfGzdVADOzcWNMb9QAMxvUx69NCZtG9TGN0WImISPzixiXlhA0v3P6UwNzTKxVBZ9X+Qi/teBzm9bD7EYWWPRxQ6zs0AJbBvTAPkamIxNG4dzUibD6fTrublgC571/we0YIXP6IIIvnETwZepqcaMvHYyekAm7a4nwO+eRwBgVd/YQXHavxtVN83Hl50m4274nfExaw9O0NZzqtoVnnY5wMe8AF+M2cDRqDdsazWFXpSmu0tXs6NwZi3p2xKR6tfFZ9Wr4vHIlfFWxMiZUqkygVMaojypiZHmZVqK4rGJ1QqYqJhM2yyqa4xwB41ytG3xN+sLfbCAC6g6GptEQBDcZjrCPxyKk5XiE0dUE9/wNDlMPYs+2uzhg74mAlHCe/SPeTqmi1+HxVuJ3/5/rFQCDKW26ASg81spSMSTeVGmYyHFZ1vNeKYjrfnUcq+DRpcRBT2ei5wk982EuofAMjwsLaTDyaEZSkf8oBik5WkREeyIyKgZxSWlISktCckY8pxFITPdCRMwdBIWch5sfGeB7WCBDmLzEjMG9PGdUIliePMDDonzkF2QjNy8FmdkxSEunc0n0J1jcEBFpD73eBkFBVxCoOQ0fvyPUQXj57YKzx1rYu/0B2/vzcP7aTNz3ucUNzyiOPAanIC7CIMOyV3/T0OKKgxC38O/olRP59/QKMhHF70nbzQPitbOLcsDxIEnngZrOM+hLRSGYkgPDLykc9uGEzKHrmPPLNiwY8S0WfdKP8aYjZn/cEr82aobZDZvi1waN8QvP/NMt6mBGHXP8Wr+eohl1zDC7njlm162NeXQsy9q2wMr2rbGQzmWqcQ1MqV4Ji1oQUvXNMLOeGX5vbIHlhM7Gru1xaGg/HPl8GE7/8BUu/vY97qxZCJe96+F9dBu8Tu+Dz4UjCLQ8Cf2Vk4i+cAoJ544j7vghRO7ehrDlyxD63XQEjfoS1z8fg1Nzp+DYD5/Bqusn8KjXHoEWHeBLBZh2gk/tLvAy7gBXQsapRgvcr9QMtsYtcWbAAGwaQdfWrC7GSE9Y1UoYRyczvlIljCVgxnxYgaqIsR9UwBcfVMKE96tgyvuVsfRDE5ylG3KpxHXU6AFv077wNeuHAItPoW0wBLpGw6FvPAYRTehmmn+OuKZfI7LNr3CZuAu71t7AUWdv+CWGEiICm38mnon/L5VqiHElYPIPFVlK/xwobyuJZXpCJ5wn6QdPivD04UM8KXiAJ48L8Ox5BrKKovi3ACaXKManbDx8yL89ekgI5dKAJCI/NxipaS7kw3X4BxzEHYdlKCd4URDDmPT0CfW8EE+e5uDhY1okvvGDh1m0SBnILUiiTWImywlBaqYfklPcEZ/giMhoG4SEXoFGewoePvvg7LYddk5rYWO7CDdtZ8Pq1nQcOT+TrsYBwcniZAyO5BVM3gSMSJ5jKPJ/XdJzEEQwBCnTf1cShQgWZvmXuf7lASFTfsGc1xMwIenhr4sHr0tMKE65+GPbZQ9sXGOJXTMO4MTIxTjV+Uvsb9UHGxp2xNKGrbCgblPMr9cE8+qLGuHXOnUxy6w2fq1NYNS14NQUv5mbYS5BM9eiNhY1rI8VjFZ/tmqFPxo1woIG9bC4SWPMMKuFX8yMMZdQWkXXs61ZCxzr0Ann+/TG9TEjcHfyRNyf9iMCFvwO3Ypl0K9aQa2EbtlSaBfOh3b2bHhMmAi3EWPh0Wc47rfvBd/GXeFXvxNuDxyMk79Nwe45X+HkN6NhM3wQnHv0hkvjzvA17wLvOt3gZdIJ7sbt6TzoPj5ohJsVG+B0w5bY06I15puY4vvK1TC5YhV8+VF5fPXBh/jqnQ8x8b2PMOnd8vjhvUqY8W41/PZODax/zxTnPmgI+/Kt4FatM9+3FwLNPoWmdn8E1xmEkLpDoW84HKGNRiKKoAmno4lpKqCZAF2nH+Hx9RbsW30TW6zvwy8ljLAPfwtF/B+J6+ZxFExQGJyMTtwMJY+V5f9QPBY5fcNl/VuiG6ebCWH9RWck4OGzhyiim3n8IJeGpoBJJgVJ2REIj9cjPSuLYBEj8giPHj9AQUEasrKimHCCkBjvhIgwKwT6H4Ot03yUe8649Fx6k55nkTROJM4q4OlMksuaJMtCwcN05OanICs3AmnZGqRmeCE+yQmRtEQ6RiSN7hT8Ao/SveyDp+9OuHpuwb37y3DddhYBMxknr3yJk9Z/ITBOD500CvEDlAWFsqSlyi7+txCdSBAdRFAS4fDviEB5dYbhVM54PCBKn4W0lD4tlFB5XTf0Giw74oD9mxxwdvpp2H26EPdafwuHumPhUHsgrpl+gpOmHbHVvDVW1G6CPywa4/f6jTGfkFlg0QDzTM3xW01jzDMxxm9GtbCgtjmW1K2Lhebm/Ls5/qhfFysIlpUfN8HqZh9z2hSL6tTG76a1MNeoBlZwfithdcC0AS7W/hg2Fm3g0qgLPJp0h1/LfvBp0Q/+bfvDu1UvuLbsjrsdP8Gd3r1xs3cv3OrRE7a9+sO2d184d+wO1zbdYEWoHJr9FfbNm4CDC7/G6YWTcf3XybAbNBz+TXrBr153eBE2bibt4VSzFewqNsX1CvVxqaIFTlUwx473amHNu1Wx7J0qWPBORcyj5pSrQKhUwtz36Fzeq4FN75lg/3t1cPnDxnCq0AreVTvAw4TwMu2JIDqZIPP+0NYdAH29wQirPxRhDYchrNEIRCqwGYXIpqMQ3Ww8gtv/CPeJW3HwrxvYa+eBgORQFrPApizJ38oq/v9tlYbe28twwvvPJLBSpefxn5wTj4dP6FQepOPBg1Q8fZrBRBOD6OQQKgYPCuheip4y4RQiMysFidzHick6pKZraEBcERZ2CQHeu8gCQuYpafXoMa1OjgvSwj5HupMZUuzrIzV8DdLzdMxagUhM9UNskguiEm0RHX8bEfE3EBlrhbBoS+jCTiFAdwAevlvh4LIWt+3/gPWdabh881ucuDwBR6/9Do8wJxYeac2opH3Z1vHPYCPuQZX0CmiZH/81iY0kBFLD/y29bqMNj9+UlgrJCEcYv+xQyjM2BHvvemP91ruwnHcRtgOWw/njKSzAYfAwGwhP40/hVqsPHKp3hW2VjjhXozV2GjXBWrNGWF6/KZbUb4il5nQmJnWw0MgU82sRNNUIGQJnJSGzmnFqhVkdLDY2xRJjMyw3t8CquvW5vD6WW5gRTtUxx7galpmZYItFXewxq4tjterjStXGcK7YHP5VWkNbswMCazDu1GgDr7qEQt8BuDxmCM5OHInTP3+OC/OmwHLJD7i05BtYzfwC1t+MwsnvhmPXrFHYNmsEts4di72Lv8IB/v3GzClw7/ApfOt2ZXzqytjUGS4mbWFn1BJ3KjXGjfINceX9Ojj3jglOvWuKk++Z4TCdysF3jLCf2v5uTWylDhAwVz6qD7vyEpFawaNae3jV6gJf027wr90TwbX7IrROP+gZl8LqDUR0vaEUIUNHE1V/BCIajEB4k1GIafIZQht/AU2H7+E6aTPWrb+Osz6+LMayAFOsDJ4o+B3+3ymCYnFnRP5TlQ0oRnPpyXzD5byNDO2IrBlFkQhl/aXRWBQ8osHIS0RefjwKC+MIED3CE/VITE9Cft4D5GQXID09E2npCcjIiqERiUR6ZgCiYq9DpzsEH8/1uGs/G+UKihIQneCKtDRnRAZtgdftnxHsthnhUdegCbeEt+403P2Pwo4x6J7bOji6/wU799W457IUd52X47bjYoJlIWzuzcG12zNx2eYnnL3+DQ5YfoPLdlsRGOvDAoyjDePOSJbuONWaSVuG4jgIhDIlcJGCTxFJAx1p+y+rbDC8qdfdydtKDlCZhsg8dVevxbZzbjj5hxWch22Ad8uf4Vd3HG3+EPiYDoG3yWD41BoAjxp0DzW6w6lqF9yq0gYXKzXDkcpNsMeoMTabNMI64/r4s4Y5VlUzxfIaplhW3QR/EDQLq9bAKtM6WFenHtZwuopuZxWBI1omQKpRDXOqVMbC6tWwkg5oC8Gzq2Fj7DepjwvVG8K5agsEVm8LrVFH6Ey7INi4E/wICLu5U3Fk0WTsnjUOu3//AnuXTcaBFV9j/58TcXjVBBxe8jn2LxiDPQs/w9Y5I7B59lDsmT8eOxdOgPXSaXAdNAru5h2hrd8DmvqfwMW4HYJbD4KXRTfcrtgI1z+si0vvmOHKhxa4VqEhnUpdXHzHHJbv1IHl+xa4+lED2NdgNKrZjnBpA29uo68JI5hZN0KrJzTmBIxZP4TXHoAIi8EIrzsEEfWHIZwSRxNen9GpgbTRjEAUYRNVn6D5+EsEdvwZd7/biU07bsAuPJBFGspoy6IuQ2/E3f+ilHWUCZeSEogIbP6Z3gSPIoLmbaQAqbToXoJZL8HiZlh70amxyGeCKShKQVpmKNNLEFKzQxGVpENkQgRNRzKjUQ6ysnOQk5eHB4WZVDyyc7RISHREQNBReHhthIvbH7hp+xPKhUbeQVyqF+UJXewd+EdcQ2CEDYLC7yA81hHRia50Ly7w9LeElc1GHDk9G9sPfYXN+0Zg77HPcPTi1zh+cQqOnp+EAycnYM+x77D77G+443ce4ZlxCCf1DKT810RIKEVcFhT+25L1hLyVtAalhvAL4utEqWG44BOArce8YDX7GO53n4vgul9AW3sE/C2GIMBiAM/Ig+FrPBB+Rv0Jml7wqNkd7tW7wblKBzhWbINbHzXD5QqNcaZiQxyuWB/7y5tj/4e1sftDM+wsT1fykRHWvlcNq96rghWVqmFddSOsq2WGtTVNsbqGMZZXqo41H1bBpvLVsbuKCfYRUAeN6uBY3aY4W78FrtduCfeabRBcqxNCTLsihAUcatYVvvW7womR5+Z0Rtt5X2PH3M+xfc5Y7Jo/CjvnDsP2RSOwZdFQrJs3EDs4f3T1V9i1dBwOzvkMF6d/AfdpP0AzcBRh2g0hjftDU68n7AiMuzVb41alprCmO7lWvgEs3zNXHM319+rB5l0L3H6/Puw/bAL3qm3gV6sjgur0QEDtrvAwooNhjPRh9PI3/wQ6QiaEkAmx6I9AOpigBkOUuBRSrMi6dDR1BTZDENyI4GGEimrA6NRwLKKafAFdl59x55cTWH/cDvejtQila/lfEWNYKI8NcbdvB5l/RWXB5+2kHO/cnrKkl5rjiT8lLxWFRWnIyotignGnCblPB+NFk6BDVHw0UtJSkVeQj4ePHuHpsyd49qyA8SmKMek+omOvkRXbYOf6B245MdHcnoRy2shL8NVeQKDeGnFJXsjNj8XT5wXFrcHF/zhf3Kut/JeXlwy/wNu4eO1P7DvyG+GyGKeubsZ1x+PwCL7PnRqNkOwUnuHjoU+RxqSyIPIWUoqfO+C/qOD00pbT8LiEff4H0pdQiCzjNjqEarHzsDtuTD0G77Y/ECxjoK89FH71hisDyDSmQ+FvOgh+powVxn3hbdwbXoSMW42u8KzRGV6VO8C1QhvcL98Kdh99DBtpNH2/IW6+1wDW77JIWZCX36uD8yzUc4waR981whHqKCPG4Xdq4cA7NXHkPSNc4t9u0SXYVWpENWaR8/VVGsLauDkcGGF86BJ0jEqhBEx47e6INe+JKNNPCENuQ9vesBs3BqcZj/bO+xzbfh+B7b8Pw74lI7F74RD8Nbs3Ns3ux8cjsGsVAfPTWLj1Hgj/pp/Ar05H+NfphqC6PeBHMNwjZKzozM6/Xw/nPqyHs4TmxfL1YPlRPVz7gJGIzs2lijgXOpbaXRizPiGIu8HTtBO8zDojwKwj37MrAsy7cT9+guA6dDP1+xDcnyKy9qdIqD0QUQR3aL1BiKCria4zBFHSGExXE9RgMHQNhkJHlxPaaCxCm34JTc/5OD//Ev48bg/3GAENAfBPFcKTZNi/rTARizqcCqVCMv9ewWWCpGxJNA99S8nx+ZqrkmV0PX+nULqakJRoZD7MRE5hAhLS/RAWcw8hUXcQluCBkGQ9ktNS8LCoCM+eP1ckVwM8eFaE7McZSCmMQHxOCEJT3KBNuAX/GCt4hl1AORffk0hICeALcwmSIjx9+hjPnz0F3wHK4DwBi8xy0YunfNOnz/h3oQ5IMWn0SUZotA/cgq0RlhyI6MxYnukjEZCaUFzYpKOMQyhV7GXp9eJ/+8L/VyTR5nUZvoyQf1lyMFrpNNh8yBU3fjgE99Y/QlfnM2jNR0BTZxjPziOhNR2OsFoDoTMZgCDT/ggw7gN/o16c9oQfQeNbowv8qnWCT9WO8KzcFp4VW8OzPF3HRy3g8VFzuH7YTJ0SPi7lm8K1/Me4Twg5Uc7vUe83gtuHTeHx4cfw4t/9KjZHYOWW0FD+lHflZnCv3ILv3RK+lbi8RnuEmXdnYfakeiGsXm+6gF4IZ1EHN+1BF9YXd78aA6vfJ+LoCsal9Zyu/gIHl47G4T/H48iGL3B83de4PXEM/Bp0QUiNjgg06sB4w+hFh+Rp0hnXqzTDOULuJOF4jKA58VFdnCpfH+cYi65XaAKXWu3oqhiNTNrD16IrXVBXwqUDIcP3oYvRmBM2nfrD8dOhcB0+Gh7DxsBxwFB4tOvPSNYbsWZ9EW3+KZ3MQITWHcT4RNjQ1UiMCq47mM8ZiuAGwxBCyIQ0Gg99sy/hNXgJDv5xCX9dcWRhh6sQ+EfidxtOR/LvKkxU/F6hJd+3LJV47j9cpiyPeHuxhgwKVUT4/EMReqzVmNx4xGbzdSme8NRdg3/YTUSk+COSiUS6rGWgLvAQj57mIyU/D1FZqVxfLGtCXhOL0NQYhKVRmVRGjHRhZ/FF+Xj2JBvPH2dRuXj2qBDPCJ1nRQ9UPX6I57RGL548pjV6pIwAfPr4AcFTyNc+ViiUmqnDPY/N8NFZISJdXAxjEjf8n7kRLaPGm3ARCXTehMR/Iok2IVzfm6AJ5Q7SvwaQfyZ9mh4eiXqsOuOCK7PPwafNT9BajOJZdyyLZCRt/kjozYYjSAaQ1eFZ2KQfdMYsEqM+0NTshcCaPTjtAW3Nbpx2hX8tFlvNTvCt3gE+VdopsPGu3AbeFVtx2pqAaAU/EWHhU6UFfKu2gH8lqmILQqUFgrg8SJxK9baqqrVFcPV2hICoA0L4vmG1OjMqdUGYBQFj0QtJdfoiwaIfYukS4uv2QrJFDzqCT6Bp0hV3enbH4SmfYv/Sz7B/xTgcWimAIXB2fAPrbdPgO/FL+NRuj0CJOCYd4FKtNXykC5u6VuVjnGT0O1m5KY58WB+n+PhE+UY4+W49XH2/MZyqtoWXsUQiGV/TEb51GI3oZDTihuhmPOt1wq1Rw3FuwTe4uGEGrNfMwN21M+D4209wHjkabs160uX04L7uxyg1iFFqIMLqDkAkHU1YHQKG0xALRiiL0QipTzfTeBh0rb/G3c/XY9V6a1wI8H2zeP8XJLD5O5X1/DJFN/KfSE6qZQOG2yH1wXpQYaOHPikQTpobTCe3EJ6qQ3ZROs1FHpKT3XHLbis8g64ypcSyrmgsmF706TEIJVzCKQGNjpDRET7lCvnCBw/TkJcTh4eFKSjIT0dhXjoKqMK8bDygCnOzUJCTgQf52fw7lxXm4vHjPDwSPcqmu8mmC3rI9wmDb9AR3HbdgYBoV4Rz5XpZGTfcABUZU1I2VEpLIPOPuh7/HYUWU73UDubOf9Mu/2P50TpuvOaCoytvwqPr79Cb08FYjEBI7REIrs2zKONSSO1BBM0AAqY/i7sf9Ca9EGzcCzqjHtQnjC5dqS4IrtVFmYq0jE9B1Xg2r9YBmqrtiyXzHRBEaekcguhGggkNHRVUrR30fK5IXEVozc5UJ4RxGm7UFZEmjEam3RDBeBRF9xJD9xJLwMTW7Y04KpZwiaabEdAkcBrHx7r63WDfvy8u/DIaBxePZlTqg7WzemPHb0Nw7PfxcJr7DcL6j4SfWTu4EDRuVVrDuUJz+Jp1hRvhYUmgXKMruWHRBaerNoNdywGwZCw6KcsrNIUzXYw34eTNaOVpRrDydRKzAgm4AHMub9MHVyeOw9E/JuPYmm9xcv23uLB1Kiy3ToPNX7Nwb+YkuHT9FPo6dGGMT6EWgwgUAQ2BU5/7nPN6zusayJiaIYhkfNU2GYeADt/AZvp+LNpuBbcEHcKy6Dr+RxVeQhGIoDuIYAwLywxBZJYeEYxKonA6K8PzQku4rJex678k2aYyHY+iyOIpt4M1Ec5jPJIn3qhUDaKYUFJyw5FZGIUbd7bi4NGpOHiS34H/EcRkJ0J6qUIIlBCmmFC6HXExAptgLgsWJ1NIsBQRMgW5ScjPSUU+IfLwQS6Bk0dr9BBFzF+PHxfhER2N6EFBngKa/PxMFBZmKdc0PHqUjscPpS89CU+exCE26QyuO8yFd/BNRGZkESxRjFDSnRxa5pgSsaZlNpyVKOr/jhhxFKiUWpfhb288/+913N0XO9fZwG7wKvjWZ+5nRAphPAo2G6a0x+jNBiuA0ZuxGBiTQsx6Q29MmdDVMCrpjboTLqJuFKNKMWRk/hVwOr2UjhIY6bk8xJiOxKhYtTohnA4l3KgLIoxVqEg7i0yjzQgWKsZc4NITcRaECSEjcJF55THBEl+vDxKpOMInom53+Lfvhzs/fYkzf07BvlWf4wDj0u4Vn+Hgws9wffwQBLTrznhFGJq2g8aoPSOaxLJWCDDqhPucXnyvHq7UaIPLRu1gWasNrpp3xvHqLXCoQgNcqNQUdtXlkoQucDfuAOfqbRixGLXM6WIadEdgA0a2ISNw/JcvsWPuOOz8bSS2/jGa6x+Pfeu/xvmNP8Jqyyzc+P17uHYdBK1JD+7bfnQwApuBhMpABHMqg/aC64nLGcJtHQVdw9HQNRoH137zcWLBOWyxdERgil4pvP858VjJ5DGeTXDksIDTNYwTtxCfcxcpefZIyNAhmkUdQWcczueEZkdCr0xZE9Sr93kFof9Ucry/ASBZpgCG66IiWHuRaSGITgtGfKYewRGu8Au2wfW7W7Bx22TsP/ItLl6dBif3nUjIimdNRSI0K5KQkR4suiC+lzQyBxdPyyWlOSEp1ZXgiMXDgiRCIxNFj6iibDx6UoAnTx/i6TOJSU/U9hp5/OQhwZOvdF3l5acSPEkoLIilQgkmHeNTPDKyb8Hy1nS4664jKieeK1N7i0JJ8bKK9n9L8qW9sZPfQoqt5dkojAeNQ0IwFm65DZsvd7EwJtC5DIXOfBhCTUcQKkMIksEIrT2YB/8ATj9VXEyIaW/CpTenvfg8iqAJUWBDyIgIF3ExOoEMpacL0Rt3UkWQhBoz5piIuirORBRGRZp8okBFAUrxNKZ2D0XSsCuKU0S4CGCoeMJFJLARwCTV7YNkRro4xih9vU+gHzgWt+Z8gytrfsblNd/h7rZfcHP7LNismgqP/gMRTvcSbiZtJ+0RZNQBHtVa0M3QyTCeuVRthSsfNcTZqs1xplYrHKvRDCfNCJyPe2FftSY4XrUJblT+GO4EkptxezgROO6MW9JwLF3gIY37wn/QKFz49jNsnzYcG77rh7+mD8DmuUOwff5IHPx9NA788TmOL56E2+PGwLV+F2hMuiPUvD9CBTR1+tNVfgod54NlTI2MEGaE0tYbTIAOZxScgPvDV2DLGms4RWp4PPCYYEFH/NcVQgVTeoTSBYQV6OEbeQ2RyWfx6LktHj6/h+wH9kjNdyN0CBtuR0QxYELkNTkEz/8AZMoWj+ssOhBxW3RSUTzW47PDkJ4XjmQ6Li+/mzh/ZRPOWi7FhStLOf0VVtdn4Y79esQzrYSkRSkN2H+ncl76NfDS7kJSmhdS0vyQTseRRSKl5yUityADBaIHjEoPc1H4gO6mkE6nMINuh3pISdwqTCZg4vncMEInCNnZPnyuN5IzzuHqvem4H3CcdIxikce9UfQipYjLWP6fSd5TgPa6SsPjbWXIzQEpwfjT0gWH5l2BV/vZCKg3EgF1GY/M6GJqj0IIARNixjOqyFhiUh+Emsk4j74KaEJNeiqACWVhhBurCqWb0TM6iUIZo8IomYYQKAKVMHEmjDvRpiJ1PtKcMCFQBCIvocLH8XwsiuVjgUuCQKUYLiUBk1ivr6IEAiZRZC7LeyKI8cWThWvXtSfshwzCnT69YT/oU9iPGwGPUSOga87nWHRmVGE0I2j0dCFetVrDqVIj+NZsS3i0w9UqH+OUUXNcadIdx5t1w40+oxDw5TTsN2uJI9Ub43rlpvCoSTgxQjlUawn7ys3hXrM9AuoQtISctmUvOH06GAe/G4ZVU/tjw8+fYsOcodixaAx2r/oSe5Z9gf2LvoDV7Elw6toffnR0ejOCW2mjUaWvTdgoDnIgtHUHI6A+3U19ukw6Gr/238JqxhFsOGsLTbKO0YXxhcX9P6WYnCjGJD+4+h1AZPwJPHp6F8/hiMdPnJBTcBM5hfeQkR+AOBZ0JM/8ETyRCfwUWAkEywTDvy6BWFnQUsBCAxBNxTPSJedFIjUnEvFJOgRqbWF9ay+OnVxE/YYzF3/HuctzcOHyTFy+vhgh8Z6IzpFGXgLyb1TOL/gwdOGXEJfkgrQcX7qZQDxPO4enhUfx/NktOphs5VYQj8XVUE+LcvGkiHApZMTKS0Judjxyc6KRxw3Lz9PxcQAy0l2RmnIPaWk3Ca9juOe2AE5+p5nfkpkzSb1SQChd0P8dSbbVlyH5m6zz7SXjYzS01sGMdsedvbF5vS3uDFmDwHoT4FNvBHzqjiIMCBnzIQQJ4WI6gICgi6GDCWU8CidoxLWE0cGEsxhkGka4GBRCyIgELApkiuETLiAy7YEIKpqvi6GizXoimpBRwaIC5pVbIWAMUCkxr6gYLi/FZQIXgUycxCWZr8P11CHAzAg2RhmJQ0E1WsG/Zgt4GDeHf62WCKvRnhGkC91MZ8SaMKZxqudzvavx78Zt4VKzNc59WBcHqzaEVes+8Pl6Gm71G4MTdTtiR+X62FehLi5XaKgMvPOy+AT36IAc6X7uV2kBTwIqiMu09btC06Inbo8fhUO/jseBOeNwcMHnOLf2e1zc9QsurfoBltO+wPUJY+Hajs6nJqOkWQ86mN6ESx8ChyLQQ2r3VUCjo7PRWgyCph6dTP0RCGoyFu4DF+LgyktYd8UJ2vRguu2Qf1uRdB5li5AhJKI5DUlwgpPHNvhotyEp8wKKCJpnz/yYAtyRmHYauUVWyH3shrS8CMTy7B+VGUkohPE9xBGpLue/ITmeXzkktVYiGY/iWIcpBEtWfjRy8qMIGA3u37+Mw0eWYPvOn7Bz5/fYt3cqjp6cjtMXfsGpc9Nx+PRPcPBlXUsUJKxer79XKhcSdYuAsUNs8l3Ep91HZugpJO2wwNM95ZDt0hhFD+zw/MVDPHkusakQL57mMjJl49mTLDx5JI4mCfncqMxsDTIyvJCe7oG0JCek8P3i4i8hOu4AopO3wcr2B3jrLyMuL44fTmJH2Rv039ObkAnNCOa6xYb+a/In0T0SdPBN1OKvk864+P0RuDebwgN6JA/g4dDWHk2YDIOOB7jARQGMCa26ST8CpTfCDGAplgqQHooEKKHFUh4ry1SwRBIikbV7IYpRJ7Z2b0UxfCxwiTWnUyEoYjkfJyqGijgYmSYQJKIkcSwyz2USixSY8LFMkxWw8D2ld6l+XyTRyaTU6UlX053vzfXX5ZTria3DGEaXEUeoRNM1hDHqRNSm86rbFUH1utAtdERA9ZYIImACCR3LDxtgx7sm2EXXYtmhP47VbYf9XHbgw/rY815tWFZuAlc6Jnc+917lZnSCPehk2sLbqD10jEz6RrJO7pOuQ3B34mc4OXkYjn05EFcnjGBEGo47Hbrift02cDZtDWc6IS/GtCATgprbrjfvg2BTTgljaavREvB6KowxVsvvS8sTQjjdp67517gxeSvWHb4Ph2gNonMJg/9AEVnBpQCjQkZAEZ2lQ3D8Ldxz+RP2lG/QLoLlPB4/cwSehyEn05t1sheZD86i6IUH0vMDEcfjN1ogkyNuiIDIEuhI4zHdRxlS/1ZSr8Pl5XNzSonLYlkvApjMvGjkFsYw0QTh9t3j2LtnPjZtmYy9B37E0SOzcOzwTBw7NR3nrszBJau5OHZ2Bq7YbkM8DUYEjYbiikrI4JTKRSVaITT6IiLiryEt1wP5aT6IvbUYmTemIlW7A4V5YcoFUo+epOPJ0wwCJgd4kc1pBp1NGp48TmJsikFero6g8UZahgtSU+8hMfkqYhOOIzRyK0Kj1sI/fAHO2UyCLt6NOy2KRS8FHEarRqKWout/T28CQ6xxxFuLmZrSpfIgSdfhmsYXu+ZehGfn3wmUETxoh6s9SdIOQ1uuN/0UIUYEi0l/FTAmvQkOQobQCDfpRXD0QSQLIKJYApRIupUI426I4lTmxalEFjsXiUVRLPIoFn0U4RFNkEQRBHEWauHHEgRxLFApSFFp92IAjRKLiqORuBhlSiXW7cd5kepoBEaJdUV8fV2uh9MEUT06o+L1Rll04+fpyKLthPA6XRBGUEhs8q1CWND1hDbuBcearXDmHRMceacWDr5rhH3v1sa298yx6wMVNFZ8rgvfw92kI+6WbwIncTMVG8PHqC30DT6Bvik/ewPCtWFPgqgdrGs0wtVq9XC7SkPcr96MsawNdEYdlWuw/Kq2hnfVdtBKO5a4GRH3X7Cingpkgs3683saAF2dIQi2GI6QBiOhbzwO/l1n4fzCC9h54z5C+X2XBY+3UVnuJopwiMoJo2TciR66uJu4dX8Zbtovxj3X1XD2Wo+EtDMKaF680CE94z5Coo8gIeMkHc0NZD/yQgJdTEx2JGIJA4OiqagSkscqiEpGPq5fAZyqSNZXNKEVRcXQJUkskgZnWRbDE35afiwjWxyy6WISUwJxz+E49hyaR7jMxP7DM3D46EwcP/YLQfMzjpz8Cacv0k1em8vY9CvOXl6EuHRvmocoQitCaQAWVxNaEjLemv0IjqTDSHZGZq4WubnpyMrORk5WFoGRimzGoYIHEcgtCEceVVgQh0cPE1BUFItHj+JQ9CiSikDhAz3yCn2QneuO1Mx7dEeWiIo9CH34ZuhCl8M/dB5uuU2FV/BVZceEZ+uULroIftgwJXe+CYT/VG+eWf5VydlJPUOd8/fGn9vvwmr8Jvg0nACNGW03IaOrzQNX4pH0JElUMiZgjBmTKANkBDAGGQCjQkYA84miKAUsjEICGS4XxyJwiSZcogQuhI3SS0SpkFHBEmP+ifI4nrARZyNQKQkY5XEZUsEi4FHho4rLCRSRQMYgw2NlvXQ34QRMBBVFdyNxKYRxybfyxypojNrAi3Kq2hx3CY6bVZvivFwqUb4+DslYmY+kG7sJ7tdqB//aXeBSvTUc+Ni10scINGmPMLqjaLqZiIZ0fZTOrDM01dvQKbVCgDQQ8zmBhJOGbiqgFmNalVbwrNQSgTU7Q0tYB5t+Ah33nwBGpJMGd3E0jExKj5MFI219gqb+KAQ1/gK249di0/abcIz0JzD0/0UJgFjEuREsQJ6o4m/gjssyWN2dj7uuq2B1ez48AjYjMeMCnsGNKUGL5LTbCArfgcikrch8aIn8Z/eRXBjAOBJK2IQRMq/AVlJvAk6vTCMEPvIaupUYAiWWSsiIQCKjWGIWIxEfp+TGIpdpJPdBHDL4PGf38zh8fD4OnfgVJ8/Oxclz83DqzFyc5fypUzMZl37C8XPTcNZyttIAfJTOxl9njUSmGXFQwYSiAOY1yCQkByEzIwmF+YV4kP8URfnP8bjwCR4XPEZORjZS4kIIHC0eECYPn0QRLBF4WBSiKD9fi6ysQILIF1kZnoxLTkhNt0NKqg1iE88hMnovAbMBgcFL4KGZiVuuPyEw6gYic4MRxuINl7xJx1G2i/jPpNKbX3YpvQmSfyQBVQg0zOxLTzri4rRTyqheTd2R0CiAYUSSrmpGIz1Bo0DGpC8BI+qtSIWLTNV4FEmHEi6QITzCTAkZzkdyuQoZaXNR211iGZFeNugSLEq7C+ERx0gQWwwZA2AMiudrDJARV6NAhvNlQcbQCFwWYERxpSCjgkbW242fowO3vSMiBTLiaCgt3Ytf1WYs9HaMkXQZtTtBY9oeXpy3q9UaVwkgS4LoasUmuFe1BdwImQDTzvDh1JWRyYtQCuZzwwmZcLkOqiFhQQWZd+J+7aSATGfehc/pgiACxq9aW/jXaAvPqi3hXlEg04mRqasCGp2JgKYYNtyXOroZrXk/QmYgpzJ2Zhgi6o9EGEHj3/EHWM45iv237VmwAof/hoIpAYAKmVg+1ifegq3rCpy9NhP3PNbi3M3ZsL73BzyDtjGqnCNovPHkGV1JnBW8teuhjyZoik4SNLZIK9AglsUaS9AIcEpDpkwxgUTnqU4niQ4lIz8eOUWs86JUJZnkFSQjLz8J+YXJNBAJyCtKhEZvjzOX1+DUpQWwvLoUV6yX4/L1FbhylXC0WobLlxfi7IVfcOyMQOYXnLk0G4dO/YQLV9YiKZfry41SGnoN449kKiqXlZWLjPRMgiKX0CjEo6JHkJuHKzcQL3qArMwEREf5ICrOE1FJXohP9UBKpg8ycn2Rkcdpvhey8tyRkeOMlKzbSEi9isjE0wiPPYDwqK3QBq/ljlwG14Dl8As+RueiUQo3gjlVjSNC3bIK/P8F6QhDPc56e2P7Jlvc77OMYBnLg30ogsyG0YoTMLXVmBSsgIZxSSBjJJK2mJ7FkCFcjMSxSO+Q6lYi+Di8lnRBy7gWVdL9HG0m3dDibAyNuwIZFjihoLgYZbzLK7AYJOAxQKZku4u0w8h4GANcXkFFjU6K++F8YgnAyOhfmSbW52tKOBl1XtxUV0QQNBESlUw70M10Qihh4G/cirD4WGko1pq0Y5G3pdtrD28+x6VWG+UWEE7VCQXO+/LvGsYsP0LJl4DyqdYMgcZtuaw9/C06IkTek47Fn9EokPAJIpD0dDWKTDojsHp7+FZrDY/KLeBSgS6KkSmwVifojFXQaDkN4j7WmdDRmEk7TV+C71Nuj3RtD4au7nDo649AaMPxuD92BZatP4/gDIFDWdD4dyRF9woyIUm34eS9Bocv/gAblxW4aDMHF278BhuHpfDX70R24VU8f+GljDPTR5yBj241QmL/QkrBIeQ/v4HMB/6Iz9ESMnQqZUHlNUnM4rrpLJKyoxWgFD5Iw4Mi6SVO43wqCmTgraJUBTRxycG463AK125txi37TYxM22BH2Tpsxl3bTbhhsxqXCZpzl+hozs7C2YuMShd/wYmzP2PbnqkIinZAbCEjk9L0IW1UdFiEYpRApqCgkG4km8pCTk4uCuQnUeSOV4TMk8dyZyzGprQIRET7ISpBg9AkPwTHezFjukOf4MJ5ZslYB4TG3OX0OoKjraDhTgoIOwG/8FPwjzoHbew1hCd7KQ1M0VypgMXQ3iGSYv6/VBSBF5XD7aAEeJKhRXKw2EYEYtUeB1z8Zg+8m37Dg3w0D9YRPHCH8sBVASONvCEGyPBgDit2MaEESrj0KimxSJWh3UUgIvMytsUgFTKqZBBdrHk3FjRVW41GseJcpB2mFGAMkkbckpB5OV8CKob5VyJICA4VMDLtTphI/HoFl5LriJe2IAvCke5CpDgZupoQ6dauy2hjSrCYsuApPyOJOG05JQyqt4BXrVZwJYS86Wz8TQkaPvar2RL+fJ539ebwq9GS4KbDMeN78P18uDyQINEbd6aDkQs5pReJMu0CTU01KrlVbAaXj5oSMm0VyASZ0OkUOxqDq9FLbDLrrbgZAY1AJqjecGgJmfCGo+HddSpOLzqNzVYO0KZr6AB0lPY/k3L8FEOGcSk05Q5c/dbj0IXvcY6Asbq3ACevTMfFm3Ng67wSwREHkffwBoAA5Oa7IzBkO/zDViEicSvSCw/hwTNrRihXxOVIY7AATAVKDFUaOlEKZCKQkBONnAfJymDZR0WZnGbhIWFTSLAoKkhRbkqVk5sAf60znD0uwc3nPDz9zsHbj6DzOwI3972477ILdvabcfP2Glheo5tRAPMbLkibzMWZ2LZ3Mq7Z70R8oTRTCGDERMhJWm0jKie/QJCfn49saYNJT0Nmejryc3MZhx4RMg9Q9CALD7gxsYlBiErWKf3occxzcSRkXHYMwcGp8ji0WCGIJ7nj8zjNi2Qe5d85H5clrxPIvA6YcCXCvFn4EYxoUvj/G4rh9sbyoFClPlZBE4IDTt7Y+/sVOLSdTus+igfqSBaRjOwtHg9jAIyxAGYAbT0hY9KHcaI3l0tP0ScEDoFSAjJqG4zMq6NzZaRuWbCJrd2NYlFzGieA+WeQKQZLaRlcTLyFQOVVG4w4lYT6rxxMQj2+B6XGIpkWxyb+TRp+Y7k8gZCJY2QSNxNFd6FEJzqOULqaMHE4jDQR9Rh3qCDzjvAxbg1PAsS9UmO4lm8A9woN4VOjObxrNCN4GJPoerxqNoePQIaORkdnE1SHrxswHLc/6Q13QkpGNAfW7Y4AC8YycwLHrAuB0hFehMz9j5rA6f1G8KnaWoGMxqgzggil1yHTnZCR9p1+dKD9EWzO76mOXH7A77ABYdPsc9wdt5rFYou7IZ6ERBAlsCkDHm8rHlfiKKTo4wro1jMc4KffjpNXZ+Do5el0M8tw3HIaTlnNgOWN32Hvsob1dQwPnt/GC2iQnHEdgRGbEBK/BXGZ25BRdBT5Ly4h/ZEnEnlsSv3Fst4USZsN1yPHq0hxMqy1DAKmSHqBH2fTNOTi0eMc1nUWih5n0cGk4+GjDDwmeBLlvk2RHgiNd0NorDOCQu7CN+gK/ALPwsPvNNy8DsHx/k6CZitu3V6HK9f+wEWr+UoP06Urc3Ho5HTsPjoTYSlOrB8BjKEBWmo7BOVevHjCFT0gWLKQnpaC1JREKgkFudl4Khsl42Fy4pCYFITweB/aNbVbTW09N0gam1Q3UFJqo2lJeGhLPf57KcVPOL1uQf+HxDONemCVlBwsOqy55ADL7w/CveEEngWH8SxKyJiNoGUfxPkBanuMcm0Sz5DG6shekXRby8A7pWeJcAmvxXhk1E0BjAoZVQIaA2wMgJFRvNFmPZSBd+JiZFyMOrhOJJGpO4tdXIWIzoMAiOffSjf4vhKXSwTiNJ6S3iPpRTIsT1Ieyzzdi4jAirf4hPPynp/wvWWQHyWAobMSSduMApraXZT2mXBjRhsCIaBFdwQ2607gdKQbI3gIIV9GIc/KTeBWoQEcKzaCS9Um8K7QlJCgqyFwPGq1QACllxHEFh3g2bAdrk8ai8u/TMT9LoSDsYwIpnthvAqme9JRQcad+L5t4PxhEzi8W5+uRiDDWGXM5xE0WlPVzQRJ24wCmR6MSnQztfsy7vZnzB2AcPMRdDMjoWkyEu5df8KFP07jtJM9QrMDSxwD/75ic1XF5ctJzBW62IM4f/NX7Dk5GVfu/o6zNrNx7PKPOHttFqzuLoS7ZgviM8+i6Kkznjz3Z9Ef52s2IzJ9MxJy9xIwh5HzzBJ5j9yQRscdxxqJk/cvXk9sro7A4fHME3l8TjgePs3F02cFVL5y7+5HT/Lw5Kn86kAuo1Mmp3kETRYi4rm9rOFYMQNSC1l+CE12gSbcBj4aK3j4n8N9j0Owv78L9k5bcPPOWly6uhCXr/2Oy9bzcfrSL9i4ayKu221H6sNoxORHsK5URyVsKIcXz5gFpR0mD7k56chIT0RSYjRBE4kHhYmKcrLCkZzqB32MozKw6FWXmaHbTIj1JkDKLOgypALp9df+K69XpRL87VXitQpk3jxIIgiZBftuwfrLLfCoN55nUeZ4kxFKe4w08uqUxt5iyFB6E0KG+T/UMDbGSIWMOBi5WNEAmbBar64xiqC1F0WyKCJZFCVho7TPyMA7GasibTOKCBk6GgFMHP8WpxS/ATivICPzBikwIYhE8jyZKqApXqYApnhelTxH1vEJn6PCpbTi6koXugqbSLqYKMLEvXFHOE8ch3tfjYZL+0/g06AjvM3b0I00g1u1pgpo7Ks1gn3VxnAp34iupjFjTjMlFmkYn4K7DsDtgZ/i7OCe2DNzNPb+9gVujB0G7wadGFMlJtHFUAIZnUlnBNRoD+f3GxdDhtGqVnsFMApkGJu0BI5ARsv9qaM03H9BjE06iU11+tN9jYS2HtVoOAKbTsDtCRuxZs812IQZ3Mybx8Rbq7jwY3K0iFcg447guKOwsl2AHUcnYt/pb3HR/nccu/Yzjl+ehvPXf4WN4zL46LYjJccST1+4I/+RM/Sxe6FP2ILQxM1MEbuR8uAIcp9dRc4jFyQRCjE8uauACXoJmRhCJuNxsjK+7enzIrxgfT9/IQNqH+DZc/kFkmzllrtygXNBYQbNQzASmTpi88TJ8z3zNYQN3zMrELqY+/DWXoMb45Odyz44Oe+Eo/NWXLNZiotX5sHy6nycvTIH2w98gw3bv4M21g0JD6IRRTYojc+ETbmn3ICiJzl4+iSbGS0VWZlxSEoKR3S0BmmpeubDSGRk+yMhxR1BYbcQlSU2MpwQELAYJJD49yEjMrgfg8p6zt9KydD/ovKpl68vGzKOiYFYtOEObg5eDh/zsbTpdDImw3igDiFcBqhORtphGJVkdG+YaV9CpnjQHQ/mUCPCRYlJdDOETFitbsXTzgpQxLFEsBgiTDpRnRVFmnZRFGVGl0BF1+5KyEhkel0CF4PkscBBXM3rsFBlAEvZkr+9LsUdlQRKsXspKQNgZLxOFB1NWB1GmT5Dcevnr3BsxhhcnTIG9l+Og+2gAbDp0gU3GrXALVO6jo874n6Dtrj7UV3Yv1cH99+vC9cP68G7alM4fzoYh34cjc1Th2Dr/PHY88s4nP5+LJzaSuRsr8KF0tI5iZOR+9jI/XUc3m1QDJkOhIsKGXE0iqshzLWmIoKGkNHwu9HW7g+NRX/o5Jomi6HQ1xuKiLqfwaPHb9iz+AJOubmy0IIoHUVQ/JuK43Gmig4hV5yJXDi8BLtPTsHqfWNx+u5vOHZzBvZe+AEHGaFO3/wNNs7L4KvfiZR8KwBeSM48D7+Qv+ATvgqahD8Zh3YhuegQ8p6fo6txQDzhEiORSQBjgJoMNUE+X/8EzyE/OS13ryNonj/i/DMUPRJ385Cupgh5+ZmKk4nLD+N7M0HwuI/iNst7SSyLzwmiubgPrwAruHqfZGzag/suO2Frt06BzCXqvHRln/wZazaOx86985DA18hnVnq3BDIPn2TQnqWgsCga+Q+ikJMXiizSMCklgI7GG5mkWWqmJ8Lj7sA76Bz8o52ZMWWQ0etQUPvmS+pfBMV/JAHHm5D4pzI4mjIgE8mdvMfZHTtWXIddpxkIMB9JpzKckBlE2/0KMMEKZKSxty8izDgthox0U4cZqS5GIBNGFyMOJkwudqxJqBiLgyFgWBAGwLwGGeltqq0qhoUsjb7RdDulIWN4LMD4O5gYnI4KkZJgESipEpio027KvOGxASoxZl24nq4vHxviUgyXSVd2IKOOV+MOuNijM47NHINLf/6EK8um4vSMcTgymfAY2h07WzXBhW6dcL1RS9x+vzYcPqiryPFdCzi9WxvX67fE2S+HY+/Po7B59mgcmDkeR6aPg90nfbjPOxASBAwdjca0A+HRUZF7peawf6cePOXeOjXaKfDRGKmxSSS31AiS6MT9GUx3qDQA021KL5O2Nt1oXarBEESYj0Jg84mw+n4v1p+8yZOQQOY/00vIEDhJBYz/qTdx12U19pyZiuW7R2P3xW8Jml+x4/w32HX+exyymqk0Ct92XYmA8L3IK7qBB49vIyB0J+x9l8ApYAF0iRuRUHiQkekYHj27jPwnLkjOD1QdDR1IDAs8hU7iMR4SKE+h/qbacwLlEUEjwHlGJ1NAV1OkLMvNZVyK47blhzPesI7pZqQmpF0yjolF4pO8Z2CkPbz8L9LJHIS9wzbcd9uOK9Z/EDBzcebCLzh5dgb2HfoWy5eNxPW7u5FYoIJLaqzc1v3zkP+Q1EpzQkoms16WJzJz/JCVG4CE+PuIT3REYrITgsMt4ep3GH5RbogvjFSL859KQPM/LVnPvwMZvoYwfPX6ku0xQfBOCcTC4w44/+NxeDb5mgfkcJ5FR1CDiiOSdFurMUmusg436UuwcCqQoQzjX5SGXum+5hlVHIxy46ga0obRSVGEUSe6GnE2qgQ6kVQUCySKBWwAjYAkhoVSFmTUebXNpiRo4usYQCN/66ZAwwCUfyQDSErOi0pCJkYuM2CkEsjIoLwIFr6fcQvYdOuGK0u/xYk/v8fhuV9i16zR2D59BHZ93g/rOzTF3vYtYV2/OdwZnaQ9xqdmS3jXYlyq3hqudDPWTdri+JgB2PbjCGyaMQoHf/0ct3v1QWAdOhkZjyPtMYxm4li0hLE4GLt3LOBRsakCGWmXEUcjUkBjpMLmpZuRkcAmjExm/ehk5LqmgfCtPwQ6xqagRmPgOGQx1q++gNvhXkrRvo0kXrwhHkOxiiPglBBILNAhIdsNzsurq/MAAP/0SURBVL47cMRyJv7cPw5rD43FyTuzsf/Kj9hx7jvss/wZJ67OxOW78+HovRYxSSfx6Kkt6/Ii7rkvJnzmwlW3HBGZu5D18DABc5QosUTOY1cksZilFyuaTiblQZxgRYGLchM7/i+3a3n+XP112KKHhXwsHTsCGXEydCxMLEo9ETJKpwdrQxySuBuJUVGZ/vCV2OR5CvfstsHBcRtsbFfjwuV5hMxsQmY6jp2ahm07J2D5unHKtYqpjyIIGkJmwrfNoNEfQWTsBUTFX0JEzBXEJd5DJt1LTIwNwiMvIzbuBjRBR3Dfcyf0iT60Y9KwYyhQSgq2VJH+5yoLDP9IZb3HP5Kh90DmpaFPJMs0iKRuRfpi6R4n3Bi2ERrzMTzzDeXBPYpnwaHK6F65053hZlRKVDLpQ5D0RkRtAoaQkcsHokwIGulRqqXGIgGMclMpFkAYz7bh4lw4jaDtL6lI4458rdpFLI2n0bXpIhidxE1IUZeETEkZoKD2RqmQSCx2LPK4NGRKzhueb5gvSwbIxHJ7osXFFCvSXNxXR/g27YS7E0bh2IIvsXvWKGyc3B+bvxmEg5OH4FhPOpzGjXG0XmPcNmuOgFotlXaYEAJDY96Rxd5Zua2Fe/XmsDRpgCO9u2DT5EHYOW0UrPv3haZ2Oz6XkKF70XL/BFHyiwsBNdvTCdWHW/nGhIw0/rZTlhlcjXRnK46GkFe6tgkarXFvaOhmtBJpebIIqDccQfVGQ19/JLw70X3NO4GlJ214HASySN5CBXQSZUlxNAROQQBiCzSIKwyBf+hZnL+1CBuPT8LKPaNx2PpnHLeZhT2XvsPuC1Nx6NosnL01B9aOS+DmtxFJmefw9MUdBDAyXbX7BTdc58EzfA3rbgfSnxxgKDqBBy8uI/ehjKMJpQMPQVJhggIYFS/q/48ePSBkntLHPGNqYZh6kK8oMz8FUUlMLqxpiYdSD3EElcQlFTpSH3zMbY9M9YGH/yU4OO/Hrbt/4Z7jZlyyWoDT52bhxNlpOHFmGvYf/Q6r1g/Hkj+5P5MckPJQrl1KOIL8R9YoeHId6XkXoQs/CL+gw4iNt0Z42HloAo8gRH8CXt6b4OixmUQTayX5jaRTcpdINqZkwf83VLL430YqIP41lf26sGwN9t93w8Z1trjX9XceoMNYCIxJ0rNkMljpRRLAyFRfPMLX4GQEMpHmvVXIKKDpgWil8Vdti9HX6ISQmu04bUfYEDSESjiLQhTK5eG12hM0HQkaAoeFK93E0oMTQ9gokKH1NzT4xpoVA4WPxcGo812LQVHsTOoKWMThqFBJlG7oUrAxSCBimC8NGJGsX6byPANgRNG1pTG2LdwHDcGNOZOwe8ZwrJ/YB5u+GYBj4/rjXMf2uG7WBHerNMCNynXhXrM5tLXaKONp5GrvYDMCw6ILQvm+oTLYrnIL3K7ZCKcH9sLeb0fAevwI+DbuBj33lbTJyFgZrQIccSmd4fxBQ7h+1Bg+1VrBj45IACOgURwNo2lgcXzSCnCkIZjwD6hNyNTuzZPDAARaDCXERiCkznAENPkCt8avxYa9trgf41M2VEoptizAlKHYhyEs6Ju46bqOUJmK1XQz289OwolbAplvsePsN9h78Sccuz4Ll2wXwM5tJQLDdiLvgSUKn1zBTWe6hhs/4pbXPGji/+TJfjdyX5xAIS4g9+l1JgwPRObTleRFMS49KMaL+n9R0QM8fiSNvw+RX5iH3PwcZORlITU7DpGJ0jBNJ5Sv1nEsay9WqQ21FqMY96ILgxnL9NCE34az1wncsN2IO/YbcfPuKpw6PxMnzv2Io6d/xKGTP2Dzjs/x6/w+OHBmETIfhaLcY9iSefeY3myQ8+AywmMOw91nCwK1B6DR7lV+P8XDewPs7v8Bd/99SMpPIFzCkVQUDn2aN+lsaBxTc6gKh/+G3iz+/4YM21lS0TzbiKWNoaJ5xgnN1WDbLU8c/OUsnJv+oEAm0HwwQoxlAJ60wxRDRsR5nXEfOhrKjKDh2VEuHRBJZJLLBeSCRwUyPNj1BElw9baETBtChkXGwpFCk7+FEDCKyxHA8CwssUkkbTESlWLMGE8IFiVCESJKg7AM0islGdsi7Tgx0m4isaZEO4tAwjBflpMpOS1LCmCK22diFehRdGT+5m1hN3YYjn8zHHsZjY5NHILLQ/ribjMZ6dsUWkYjXY0W8K7WjABohWC54poRS19bLhvgZ64jkCGA6xAyZnKb0dawtWiJ8316wnbcGHh0IwxKdGGLownifhJ5yLVPH9WHT1U6JAUyrREgrqZGW+XG6XL3PoGMRpEKGmkA1phL28wAaOoMhMZCItMIaBt8Bo/us3B02Tmcd3WiS9GwmP+x4gp5XFGx/0Dy97gHwYjPdoSzZi/dyy/YeGwCNhz5nJD5hZD5HptPTMTOc9/SzUzDaZtfYW23EE4+axESu4+QuYag6F04cukbnLn5IxwDlkCXtIWR5BDdzEnkvTiJ5KeXeQz7sj6DUfAiR8GL8o8R6dGjRwRNER4+fqACJjuDgElBcqYKmahMHT8LjQPdjLQhxRnqQ2pRIMP5RIImMt2bbuYi7jruJGjWw+beOly8OhfHzvyEw6e+x8HjU7B55xjMX9YXvywehFRuT7lnz91ooJwoO+QVWiMy+ig8CRkvytV3FZw8/4Cj2y+4bv8LdLE3kUwrlvYsFtfdTmDuuqm0Z/6KFXwFmrKLW5XBdbyFWOj/bUVRJVv/DYrldscXn5ViCgOhS/fHRksPnJq4G24WE3nGHQa/OoN5cA7jwT3wZVTSEi5iveW+vXJLzRCT7giu2RXBNbooCjf6hI5EopK0y4iLoYWv0gq6am0435pgaf+3ChfQlGivUUBDwLyEDPV3kDFcY2RQXDFISkKkLJUGikiBSSnF0F1JfBPIiCIJyqB6HWDfsw8s+/bAlU4dcaNFW7iatYCmZgs6vbaIks8kYJAGXBkhrDgS9fKBVyJEzDtBU6+TMvZGZ9IeLhbt4Nq6B3w6yd3u5Epr7kc6OwGNCpmO8Kokv+AgPVTNlFHDcrmBL12NjKPxry6uRtpqOkNTqwsCFch0I7CkO7snHUw/wmYAguoMgtZiOILrjoZf8ym49N0u7LVyQGhWwBtQKS2BTFlgKSkFMgVaJBZ4QhN1ChdtF9K5fItV+8bikNV0HLz2M/469jk2n5yA/VY/4pj1DJy/ORs3HBbDxf8vhCQcROZDK9jwZL/9yJe4eHsOHINWISRrOzKeCWiOIQeHGZXcEZMTiNSiGPqXZwpjnj95jiePn6KgsAi5BfnIoYNJSU9CYlocYpMjEcm4FJISoMS52ILg1yFTQlInifxbZNJ9OLkdxK17m3Dt9lpqOU5fmEbAfIud+z/H2i0DMG9ZN0yc3hKX725FuefPXfD0mSMKHt5EeuYl6EL2ETBb4e27CQ5uc2Dj8COu3pkGz6DjSCHJsp5F4473aXw+sxdsAy4i+XFYMRhYyG+h0hv+95IvJkAp+v+qCvieb6jY9oqT4TYGJPli9U5b3By8Ev6m45jfaaPrDCFgKFPGJeZ4LSOSOJhgSmfUE7pa3QmZHoxCzP1VadGr8uxZjVGAB7dIXIrAxa98U2gqN+Pz2ipOxqDSgAkzaqeAyQCZKEaD0pARqWB5HTYy+rckZOTyBIFDSXiUhkrJvxv+9tKxlJDEI4lv0iYTydgSxagkkS+oWnPY12gMu6qNGFs+hrdJK2jNBCyEJeESwc8UIuAw74hQQiqc0hMoJSETyvcNExEg8ly9jO7lfECttvwe2isxKZiQMQBGcShGbZXrpe5/WA9elZty3S3paFR5y686EDYynkbDbQwktDVy/2SCP5Cg0fD70tTuq/Q0BclJhJE4uO5wOprP4DB4MTZtsIR3nHeZYCmpt4GMKL4giBDwRkTKVdx2X42DVtOwZv94/HX0Kxy2no5tZyZh04mvsPvidwTPzzht/Qsu3Z6Lu64r4BbwF8ITj9HN7Meh89/iMJ9j5fgbPMJX0WHspnM5hTwcJ1w8eBwTGDk6FD7OIGie4/lTafh9isIHRcjOpYvJSkdSagKikyIQFR+K0HgtNDGeiMziZ2EkUiHzZq0qJ+MCHZJyfREZbwNHjz24YrMWljeXUQtx0nIWtu77HMv/6o9pc9pg3JR6WLx+vIyTcUR+0S2lBTss+gi8/LfC3XsLfIK24Jbrz7jutAC+4Re5c0KQ/SwBLiFnMeSbFth2mnnrRQxXXtw4xA+mSgq5bEWXsexv9Q/e5z9RySxtkMBFplHZdDGpgfCK9MH6ZVfg1Hk2D+aRCKw9kqAZTMjIbycNgN5IRveq9+zV1SJgavYgSD5hnCJo5BcIqvFgrtYegVXaQVNVlbZqa8KFB/1HjTltrjiZUBaPChl1KoAR+AhgJEaVdDICGTU2qW0gansIIcCzu9IwrADlFWgMgImTG08VQ0PikQEkZUkBjUjmKbWR+XXAyLoMMjRKRxIikcrnoENj0cuYllBGHnEuYYxCcr+ZYD7W0cXoOS+jgxXoEBrKaGGZFitcAEMwiaORSwjCGMXC+fnlUoJguidVBI0JQUPw+NdqBfeKjeFEJyOXLnhW+Rie3L9eVVS93k7TUbklhPQ4SXQKNBXY0M0w5gaYfYrAOvx+6w2Bvu5IeLT9DifmHMVhe3sksOAMKgsybyMBUQKLNInzMdmucNcdxvnb87Hj2CSs2j0K209Pwu4L32ETncy2c5Ox//JUHLs2A6du/Yar9gtg57ES3sHbEJF8Ev6hu3HqKv9mzfp0nQ2/6DWMTdIIfBA5T+7SbfgpjbfJ+eEofFqodGQ/evIE+YUFyMjJQFJ6MuJSYhGWGI6w+BAEx2oREOmFwGhPxOaGKoMHxcmoKl0nQUjgiTgx05WO5gbsXQ/j1OU/cNxyNg6f+wkb94zC/JWdMennhugxvBJ6jGyIcjmFNxCfchahUYcJmC1wcl8PZ/cN8NHshJfuEKLSPJHyIIpAkR/Bv4OuY4wxeV4v2j5uAJ2N9CwpsUNxCf9vK5rbaIhFpSU7MCQjAO6xnnCKdMSeuefh0eIHZvdR8CdkguliQoz602ZLg69IHEwvaI1UwMjPm+hrdUU4FSo3BK/BIiBogqq1RWA1gkbGcVRoAp8PG72ETJgUpAIYVeHGKnAEMqEETkQtFTICGBU2KmiksA2NrgISdVo6OhVDxoKAkSmhURoyJQFSUgIXw/uXVknIGKRcPkB4yD1mQilpUwmjIggeuVpbQKKnqwmR+8UQQCGEQ4jAh0AJ5d8MUuAi7TFcLiN8QwkYuQufXnqFCFTphpYepZdtMnw/jVEbuFVsBIf3LeBSsaECGQ86RU8CxiCf6i0JGrk1BJ9fU9wMnSb3p4AmQGmfkd6mfggQRyM/EGcxDJqG45URwAs2X0ZAejFkWFxlAeRtJe+RxMiURIcenmSNu+5rcfLyDGzh2X/1vjF0MpMZoSbjr5NfYuv5yTjECHX42jScuTGTsWkhnP3XIzBiHxKyLsJduxXHrX7ASetvcMP1V2iS1iITu5H37BJS8tyVK7Zjc7m+/EjkPy9A0YvHyHuYj+yCHNZ7AqISoxASH4aQWB200QEIDPeGa5A9QpMDkFAgbkYAQ0dUqk5kebyAJssDMRm2SC30oQm5zGi3EntO/IK/dn+Dg2dm4cC539D/CwvU71wO5WKSTkMjESlgK5w91+OO/XLYO6+Gn3Ync6AVEvPCkfkojmf4e/h+WR+06m8Cj9CbSH0coQBGWp8VO1UcO/4vZIDE2+jNnSYSK6hBeIYf/FPu44L/NRz66TDcG3yFANOR8DUnZIwH8QwtF9j15bxIjUkhtQQy3aCtof6USQgloNHLGZNwCarBKFGTkKF19yvfBF7vN4R/xaZ0Ns0RXL2VApWQmtII/Ao2r5xMcVziNIpTBTDKKOBXkFEadzmVK6MFLjHFUuCjQOaVkykrIpUlBSYs6pfrKKGScIkpngpktBZ0LbWl652wISz0pnRvtfk5OI0QZ2PShq6kLf/Gz2valjBpR+enRigDZPR8np5wlYgkt3nQM1IFcXkQXYzcvEouDRDIKGNk+HcNnx/E9/Wo0hR275rDiZFJ5t0rqqBxr0xXI5ctcD/7F0MmUH7xUsT9GUhH48/YFKC4mX6EDU8iEoulEdhiBBz6zsHm1ZY45OLIwguk/nn7zD+S6oaCeILme+Xeh0/YYVyz+wN7Tk2hmxmNFXQ0MjBv04kJ+Ov4l9jJ+f1XfsJRxqpLdDR33VbCTbMZgZH7EZp0HHc9l+PQ5Yk4afMtbvvPQWjuX8h6cQgpDx2Vi5Tj8nhs5/kRbJHIK8pH7oN8pOZmID49CeHxkdDHhkAbpSVgeNyHu8PR7za8QujcGInixESUWSv8LEwuCbn+NCB3kZzjhOyHYUh7KM4pkNFNi7THYQRbNIKT7DD/r89Qzj94L1x8N+O+z19w9NqAG7ZLcNdpFXx0O6AnZNIfRtGKaTB3y1g0H/IBjltvQ+bzKMSSyGov0N9DpuyN/H9RpDO/jLQHDkh/ehOrTlnhwsQd8LEYxwNvOA/EoczvgwmVftBK9zUBE2Ik6k3I9GRhdKczoY2vTkvPs6Q4GvlNJJ009FaTX3VsAw3Ppj4Vm8D13brw+qgh3U0LaGu25uvaKJAx6BVk1PgUzligjAxmccmAPrnUQHp0olmASpsJHyvd1go41Kk6X6zar4DyclmJ5THyfsp7vIKOwEPAURoq0hYTyQgTUULhBEuENODSgUgsEkcjUUkUTMcisBCYCEBCFNgQLMXzymOZ8rMqj2vxtZSeDkMUTAej42cPloF0BIvqYkQyT3gTWEHGbZTbRTh+UBfOcpV35cZwY2xy49Sjslwv9TG86Rx9q0mDcDs6GhlD0wEBRh0RYCzd23LpQXeCpjeB9ik05gOVLm1tvRHwajcRV2bsxvJjtxFBF5P0gE6YxVcWQN5aAhpGJwFNeOpNuARsYfT5Bev3fo6F6wdi/aHxSoPwhiNfYO2hz7Gd8wcu/4QTV2bA8s7vuOW2Ag6+G+AdthP+0btg5TgX+62+xlmHqXCNWYKEp7toAGyRkBOsgDG+wI/HNrc9LxRJubFIyI5DbEYMwhLCoIvRITAsAD56D3hqHXA/8A68IxwICulpkvaZsmqF7obwis/XISrTCVEp1+mcArhvpL1J9o3AjSJskp6GIDTbA+UcPDbgtvNKZr71sPfcACubhYqb8dPvQljyNaQ/C8B65sbmA9/FN0s/RR4SkFAkXVrSkKtCRhmC/f9jyMiYgPh8Z+Q8vwB9/hnMWH0FV4ethZ/5WMajEczuw5jdBymA0RW7GD0Bo6/Zg0AhYIohIz9pEiy3gawuoKGl59lTU7WNcsd/6ZINoHV3edcC7u/Xh0Ygw+U6LpfoVBIyrxyN2ggsbRJyyYEyeE/cDKcCGQNoSjfQvgYTynCrCMOAPnmsSNyJtO9QsXWkXUfcicBFbWuR66ai+HwBjkGRtRnhDKLLkLE80rgbWvuV1DhEVyJTBSqEjDgUxieRrmZbPm6nyAAe5XFNTkXGHbmPpXdJLoSU9hyBCvcnwaMlGGQwXrACGRlwJz1HreAqV3fLryAQMDKVxzLvUamJ0kYjjcByOwi/6u0ImY7wI8zkx+hEgcbd+P32ImTEzXyKYLmmqe4I+DceC4ehS7Fxyy1c9rFXIJPyKJiF9J+BRlxCcmEwEnO8ERxzDrfd/sTuU99hycahWLhxEHaf/wHb6W5kHM2f+z7D1pOTcfTST4xHM3DJdh6uuyyFrfefcNdvhHf0Npyy/QkHbkzEdd8ZCCvciqRHNxCT5c9jmkBgHSZwmljgj9gcT0RleymXCYQl66GPC4Qm0oeQcYN/mDNCU3wRT1AkFYmTYU0UN1aX/rwJVCJTTHyeDyFzFXEZTlxGd0MGxJEJsTmScDSI4DrjHgWh3E37JbC2W0LIrFMgc9F6Du46rCBk9iAy8youOqxB9/FV0WZITVxzP4ysZ+FKtJDCVAftSBewVtmoN1RGQf+/IX54JW8aMqc/kp/cVlrobUIPYemau7jdcwEBM4YiYEzFyQxUnIwalQgYo14qZAQwCmR49q0lTkYcDIuDZ8vgmu0JmdYKUDQ8k/pJV+s75oRMPQQyLglkgv8JZKRBOJyFqDSWKpAR4Ehx0+GwwKXwDU5D6VYuAZuXYvSJJhQUkBAgMZxXpQJGgYzEo+J5aViOpCOJUiSjjotVDJaSUu6QV+xIDFKdiSq90hjchnBp/VIhxoxMRoxMAh4+V8vPLdNgRkQd9QoyqiQaaQkquWZJiU/87DICOIBRKUCcjAKZhrj/UT0CpoEydS5fj26mkQIZL0Yo7ypqb5NPNQFNG/gyOvnXEkdD0BBeAplAfq8aGfdkNgSB0stUl1G51Q84Mfc4Fh46h/N2R5D2JBSJD6TYxCX8u5Ki1xA0rKMsZ/hGnsb524uwYf9XmL9hANYd/AL7Lv6EzScmYcWeMVjJGLX1+Nc4ZPkzjl2dhTM2c2FpvxA3nJfRfWyCbcAq7Lf+Gidsv0VQhkDmFqLSPRSwKICgCZC2oLgcX0TQfSjLJU5lEZh0PKJkcToP9PxsOjoZcT7+itT3eAUY2f4E1owCFdZ/TNYdRKRcQRKBmSQc4LpUNojRoPEgmMtduj0PV5kLHRiV7AmaM1d+ga2jXKC1H75xh/Hjim5o3p8u5vdhBAc3gm+uFqahQGWnldyIVzL8/f8t+VECmWJxZyQUeiIDVxH/cC823dyGTStuw67TTAQwKgXIVdeEjIyPkVs6BJsYnIzBxXxCye8mScOvATIiafSli6ECqrZQXIx3+cZwfseCbsacj5spDscAmdKgkakhNiljZgQshIwqmVdluEOd4jQ4Fai8dDjFbkcuAxApo4YFSARGtAInmaqwUZd1VCXvp0hGHKvtLDICWXqRFKhQ4l5U+Em3ezvIbTgVqAg8inuZDPN/Jx0/p0iBDKfBLPoQxhiBTTDXpQCG6xXnIqAJojRcr0aWcbsCxcUQMtLDJJCRNhmJTM7l6xM09ZVlbpUawb0K3Yw0AvN78KzaCj6EjA9dph9PAgFcVwCdYoDxJ0rbjH/tvgioPRA+daVdZgiC6o2HzdhVWL/ZEn9s/R1haW5IfxLC41vaZ1TJGbwslXxOWZLYlPRQx5O5A2x9tzMW/YJVuz/D4i0jsPHIROyhe1l/9Css3j4ci7cNw19HJ2Dn+e+xl8sPWk3HqRu/wdphGRw0G3Dm3gzsY2zyTtjEE+Y9RhlPOiV3JMrgOsM6ebyHpzkQEl50IrKNgYo7SyqkpK2l0A8J8qOMD3yQnk9IZQuQuOylk5GpCkl1KqP/vRCech5xabf5HgI0qSupMdVFSc2Vu3hzPq7bL4WL/xbcsF+GE+enw+7+amijjsAhaAvGTG8E807lcPHOTmQ8iVFWlEBLVVKl4WLQmwX+fyslFhl2+EvxjPL4HiFzAA7aWZi1bycO/H4VTi2/o4MZokKGbkZnMoBwESejdl2/dDAETGnIqKBhIfBAlt4ljYzVIFQ8P2qkQMb9/bqKkwmq0VJp/DVApiRsZKq6GbUR+FV0ki5gA3ReQUYBDaOEIUaVllwLJZKo9fLaKGnv4bw8/kd67doqAYuAj4qQbSveRj3diSiYYNEpABG1VgCioyQuliXD32QqYBb3p5NIRYDITcmDOC+RSPnd7VoyLoZuhp/fME5GrlXy57rcKjeBYzFkBDYqZBoQMg2VizHdpX2GoPGS8TN0Mz7V6WhqtqPawp/v6S+gMekGf7NeBM0A+NQhYOoMhrb+cDh3/A6nfj+JrZYXsGrHbCQ/0iH5odxSQU5QdAmclzaJRClWuhxxAmp7SOlj7U0l8HVpRVrok2/hmttaOpgfsXovQbN1OFbtH49NpyZj/REBzQgs2zmC8Wk8Nhz5EltPTMa+s1Nx/OovsHJYiNO207HxxGi4R25F6hMPugy+f9YtQkaNZ7KuxMIARGe6IDrHVXUjjDQS/1K4/Snc3uQHXkgttEfuIzs8eGaP8OQziMqS+8NIPcvnMUi2XRyOjp8zFDHpNxCZdIbv56VEtFgFNK9MSLnzt+bB5v4KBTJnrH7BsXM/w9F1LXSxR3E3YAN6f2WKLiNNeMb3QdJjGXLMF7JYDW/wNioNn/9byc4p+UXLjrbndh6Hc9Aa/H7IEiemn4frx5OgMRuqQEZjwgOOUUn3EjLS2GuISipkBDAGCWT0NSUyqZARxxLIs6i/3JWfoHF7zwK+FZsgsJraw6QvCRoWW0lHo7oaNToZpMJGwPMKNqIoAsEAkyjC5CVYiiEjkHj1d0KmFEwi5VIGSq6diqCrUCTroJTrq1jkBsCEcvsUwIhke6UBm1I+g/KZCEuBB1UaLGVJgUx1AkZ+qK0ml/F9ZaCdSCOiYwlk7JKpAhhuS6AykpduhM+XBl+H9+oogHF83wKOHwhwGirxSXEzhIx75ebKjce9uW3iZnz5/QhoJDb5Gomb6cp1qJAJMB8Ef/P+8G8wCN6NP8OtzzZi4aaLOGi5ExfttyGpiHHigRbhWU7wi7HkCcydxRqC4CQXhKY68JiiA5AhEy+Ps7+XEk8eBiIk9R5uem7CXsuflLaY+RuHYM76Afhjy3D8uXc8Vu8Zz+j0GZbvHqPAZuPhidh5+gccs/4VB69O53P74l7gFkLGD6kPIhCfbkvH4k0QCPTEOXF78t0RkcHlBb6MUDroEhxh63kEuU/9kV4gv899F09euCIt5yrcA7chJJkOhdumOLPC0rUjn0+PhFxPhCWfREKmrfKer5KCWv/lzt78FXZea3GPUWn3sSk4eWk67rtvgJ6Que69Em2H1MTyvT8g/3kMYov4xjJWQKxVicItCZS/U8nn//ckhP57J1WWEkhz2dmvDoBApD8MQN4TX2Q+CsDiQ7a4+PVhuNX7nPac2VyikjGts3F/BTI6oz6cEjAy8I7TEONiJ2MkPUrSjU0XU5NWn05GepcENFJ4wTywpRvbqzzPuOVqw/ujxtDS4ehqSqPw67FJJAX6Omxkqs6/ilFqVDFEGAGNDIBToowigY9c1a1e2S1S4EJoyNXfkcrf2tOdSDez6kzEqYgEHqprkQs2xbEIVAx61W5kcF0Cx2B+Dr3SY8bPK5+JsAmSX5as3qIMtVQ+t0HyWMfXirvTyK0f6II0XJeMg9GYCGhkTAzdDKeB3K4Abm8AH/sTQL58rqvcdY8xVMbLyM2w7D6qC4eP6GgqqLHJvUpjqqkyKtibrlLcjEBG5G/Uie8hv7YgvU1qT1OgMm5mIALr0snWGwX3LjNxcPEpHHFywhnb7fCNu4K0pxoC5iYOWC6ES8hhOv0QeIRa46j1QoSx4CQOvV6UfyMWb4LEliINXYYznLSHcdhqDlbv+wJzNwzEz0u6Y9aKXli2fTTWHfoKKwmcxdtGY+mO0Vi56zNsOPw1Vuwah+8XdoHV/T8JOF+6o0ikZLgxMjkr22GATAINQkSmDdfpqgywvetzCJfvLULOw9tISbuCx8/uIz3bGm6+m3HLYQVCk28oQFUAI7+YUHrbWT/ShBKZZoWo5HNq2w+XvQaZk9a/wM5zHS7dmIsdB7/C+atz4OK5kZA5hsPWM9C094fwjbdB9rNwRBf5KRkukQQvWbglYVK25HkqENR49d+QUFmkftCyn/OmErn9BsjIjpDXZhQFI4ugCUv3wPJDjrg8Zhs8LT6DxnQwNZRnzkEvIRNs1Jug6cmptMWo7TEGJxNCaQkZrQKZ9mpcIly0tOg6TsXNeFdoAodyZoqjCeJjLQtRfrNIaRAtBsxL0BRD5nXYqDKARuYNbSMGh1OWZIStQcqV3yIFIur7lJbiVPh35bGsk9ujrFu2w7A9lJ4uK5hwkGik9qK9goZIafTm51Qbv4vni6Utfo4BOMrza7SgQ6HzU9QaAXxfcTDqLRxU2AhcFHGZn6LWSk/SvXfMYftObcocdh8QNnQ1ToSMgOZltzZB41n1Y8amVsWxiY6mZgf4UL61OhI0Mm6mBwHTF37iaGRgnsVw+Hw8Adcn/IW1++/gltYR1913Iu05C/JJGC7d24bzDvOQ9VSPmBw3rNozDF6Rl5QI9WZRlpIcv1LAShEHMLJokPZEQ4dki5se27D56FT8tnooJv3WAZN/a49fVn6KJQTKih3jMXftYPy0sAemLelFEPXEN/M64+StP3iMe9NV6ZGR54fYjHtK3FHiG+swVW44nnmPacQOaY9kfJgNojOOITT6OB4Uye/hW+Oe6yrctFuI6/eWIDztFiEj7TcEYYHfq/adl1IhE59tj9CkA4xoHsrnLln/5S7emYtbbn/i0PmfsOPI17h083e4eW9CWMJprD00Gb3HN0E2YpHMHZj8LAjhGe7wiaAteqj2pf9jyUb4K4Wd/IjWMtMDwcn3lWX/mWgxH/JDF/kgsYh2UCHs34nPVTLl6zvHABpRKrNofIYN7IOvYe1eB9wYuBpedcYioEzIqIPwXoOMMtr3dcgEEzJqzxKLp0pzBTB+Mjjso4aEjCkdTSO10BQnI7Gi5RtupjRoDICR5YZ5kQIFFltZcBGVjFolZXBCpQFWUvK3khFO3IlhO4OrCRwICUpcSEm4KMDg5wsQaIiqcx8QMuo8lxdL5mUMkUaZ0uFwf/jz/QLE0XB9fjJvpN4nxp9xTEAjgPHj3/y5fb50O3KPYDe6lVvljGHzjgluU3ffqw17gkYg41iB0Ulpn6GboeMR0AhkPKu0LIZM+5eQ8ZMBenQz/qa94WfaHwF1BiHQfChBMwJunafh2MLzOOV0Hx6RV+Co34CsF1ro05xhFz4H6c91iGHkuBU4G9F5LjzuyoCMASgllMg4ItPYfOlClmM7ECmPtUh5okVImiNueRzFthPz8NufX+DbeQMx9sfOGPVtOwyZ+DGGTmiMr2Z2xJQ5XfDbmmHwDDuPtMdyMtUowIpNd6V7kegmPUUByMiOQEqmK5JzbJDz2AHhyScQGLEb+UUOKHhsCzfdZhyxnolLd+bjss0SRKbcQQrhl0hYJCmNxaU+D5XAk3Vinisik48gKuUcUgu9lJubK5+Pfy93/f4SWNkvxq5T32Lf6e9hdWcRvPy38QXnMH35EPy4eDyKkE5rKLfcdMO0pUNwyuYvpBRJC7vsxNJgKaHinSg7zDf6Dk7f2g5Ngr1S2KU39K3F9xMyywDBG+4H+AUTeIw5ZT6XSnqoDo92199gFvV8ufzlNkhjWJY9/CLP4ZD9BWzacBO23X7nWWw0Asx4cBE0WgUyn5ZwMj04fdWzpCtu9H0JmRpqXDI0+splBNK75Eer7lG+AeOSKTzLN1TO7FpGA7VdQnUAUsAlG4MNxS0qWfgl5w3u45VKQqS0VGcilzTIvOF9XpOsj+sOZUGXXL/itGTbBDSUjjJst7gY+TzSzqSpSslUHhMc/tWawZ/LFMmtHvg3eZ78zSBZJhInY4CMOBn5mZQA7iODkwkUMSoJYPw578Pt8qnVEk7l6+N6OSNce8cYN981wZ13zWD3vjndjAUcy9PREDKuBshQAhiDm5HubG9KhYzEpm7wN+kJP5M+PA4+VW7zEWQxGL4NxuPmhM3Yfeo2QrICcN1tK3Tp5xCR5Y4r/lOR+jwY2tQLCMqU+jCchF8/Hg01UVIJLGKR8lhOjMpyWSaw0dHZ6PlYg9AUN3hH3oBdwEnc9T6C0zdWYdWOSVi1axKmLuqFTcd+5Mncg7URpCSOZEIuIdMTsXQXKmTo2rM1SM+zR9qDc4TPEWhjdyA91xoPn9nD2Wcja3s2Dl+fgVM3f8W1u8sQQyeUJK9lDZUJGTlRc5uT8715or6O4Ni9jGh0T0q6UJ9T7qbLCpy89it33Lc4cv5n2DiugL92D+Izr2DPxVnYfnYxChHHjffDr5v6Y8TUhkh46IHkogi+gexIebO/kz/Sn+mgT3XBietblB2Z8tgwErHUxr6lJG7l0Vnd8duPuevGk9r88I/LeD8hb5F6RrB2PgqfSGZOfmHy5YlFVSEjIPRFUMIV3PHdg7WWZ7Bz6SU4tPqRmX84/M2GqJAxHaAARieNvnLFdQnISJtMcPFlBNLgG1S9EwtOepbaKd3XgYxKQYSMNPr6VvqYkGkEB9p57wpN+XdxASxQFpKoZMEGE05lwcaw7LXiL6EyoVFCIaVV/Do9XYICuBLScTsEJLI+mSriNou0su0Gx0IFKnoFi5eS38em/Oni/IvnAwncAAU6H3PKx3xeSflSfpQ/39OfUcif+0YaecXJKCIcFSdD+RBE3gSSPR3L5XK1cPEdI1x5VxyNGe7Qzdz7oA4cBDISmyo2UkAjPVHSAGwAjQ+/Ky9CRtyMD12on1Fn+Bl/QsjQzZj1h780AlvIPWeGwfmTGTiw9BwueLnypOuO657rEJ5/D4dsv0DaMy3cY3YgLH8Pz/7h6vFV6pgsCReD4qiXJ708X6VoZXmsjNYlLJRClnYVnjCTJboUenLqxshzDfkvPJH90A/bTk3Hil2fIzL7FpLphJKZNJLl+XQZsZnufG/GGs5nFDohs8iKADqEkNRtXHaaYDiG9ftHYNbKLvh9Qx+sP/o59l36AXc8NtCVuDF6CUhUwJSOS9Kjpl4m4YeUbHeExuxFTPolJb0on4/PKWdltxh7Tn+HXSe/waFzU3HXeRX0EYcQl3EZDkF74R99C49Y1Dssf8LgqWbwizuP7KchXGHJkY+yg9Q3fCkWcwqJmsyVHbi0Bl4RNkil/XvtOf+ipBU+81kEfGOuYeriLrD1PYDM5yGvPlAJCdBkZ19zPgz7gItct05pWFPPGGIfxVIGITTzDpx0+3DW8S8sOXUKu349DudGk6A1GUbIyN3wGJmKXYx6a4eSkOmuAEYr94+p2YnzdDI1OrHo1AsjAyrzjCxRqZIKGF9O3Ss0htO7FspjFTKtVchIQRdDxiBDr5MUdUmwyLzARuYNU4PKAos6JqVsKXFNok7xNohk3tDGosCPUqIMi14ikjRgS/RRnYvEHtWhCGj8CQ0DYBTnInChg1PgIkBRptwnnJffzn5DVT5WACM/leInEZMA8VPcDWMNwesn7SjcLoGML/eDOBlvbp99pYY49051nC1XAxffrYUb7xVDRtzMR3UJmQZ0Ow0U0LgQNB6VXkHGq2obePE786GTEdCokOlO9YSvaV9Gp4HwNRfIDIVf4y9w4+ttWLrLmnE9GI7aE7gbuAv7bo9F0lN33AtejNiiKzzuQ984JpXjkoWuQCRfxp+o8yIZ9CZxJj7XR13GYzrmgR/iHrKwKel0SeA06QGhlEdHnnMf4aknEZd1E5k8kVrar8ectX1wP2QfT6Zy2UKwEplSpPE5w4uw8SNc3JH7zIpR5jACYzciMG4HHAP+xPI9AzFnW0+sPjoSW89MwMq9w7Bo62Dc9tmMXBAicmIuVYsGCWSSWf8yGC+FsSw6xQpRcUcYn9yUNiY5iZc7fOlnbDo4ATtPTMGRCz/D3n0dImJZaH7b8PPSvtBF38NVtz3oObEG9lnPQgGiFYeggkVWZIBMyZVzpaRo1gs9th5biEOW6wkcyWhlNRy9neL4QdMfh3Hn3MOInxph84lv6GI81W2RnVDqy8x8FgJnnSX2nl+FLEIxmcCTrKtAhl9icpE89odb+AlYu6/HZstF+GXHQRz/dhfc6nxBsAxFoNlgBJqUgIxRP8YiNS7plMZeOhlCRkfIKHCRK695sApkNNXasaBYdBKVKjaHXLckYPH8qDFc36+rFJSGgFDaI1hIUsRK+wYfiwQy0v2rSGDDYlKAw+UyNaiksynL+SgOhVMBikyl90feQ+n94fPUdRjmVdCJpFFWK21GhIhOtkncizKVOKSCQiNg4XyAxKFqdCWU4k6K5/2qNKUIWC7zqdQUvoSNKj4mTEQCE+W3l0o+JrSUZVyHD9cnvy6pAIbbKBLIyEWPAhmRgMiWkDn0TjUcJmTOMDZdLWeCW4xMd98zh92H4mYYmyrUw3255KCSOJqP1S5tOk2BjHfxKGCRXy0BTRfGph7FbTP96GhkgN4gBNQfAbeec7F/hTVOe9LNZHvh+K3FOGQ3HNEFN2DtO4tF7qU2+pY8JnnMSdFJ46kUbZy0v7wBGhY0C1XcjPTkRAtQDJChFMjwmE164IOkXHdEpV1CZMpZZD70hGvwKfy4uCMu31/FuMT6y9fxWBfIMDpl+CC70AOFz62R/uQwtPFb4ei/Cg4Bq7Hh4Egs3t4fa4+Pxo6LE7HP6gccvTkdG45+iS0nv0Uq31vaeJQakzpXPktxXXJZIus8ifPJub6EDD8HYRMRcwDx6df5N0kK/ii35dAEbDn8NXad+g7HLs2Ci/dmRKWew66L09C4X00s2j8BHcd8gAkLmiMk/RYSZYUs1jhpbJUVGqavKQCZT4Nxx/sABnzRFDF5PixqTXHDFnfiG8//R/JTbGPcIw2BoscvG/qh76TKCM12RMqTYEJLowBIeW6xHU1+7EcY6mj9JjG7nkM2IpQPLP398TwjxPEMkfxEg6g8Vxy8vhR/7vkOn04biml/HselkevhaToaGhmER9AEmH7KKSFjQsjU7Euw9GLB9oC2uP1FuQuexKQaHRGguJi2VDsWGZ2M3N6BgPGvKL1KjeFVvjHcP2gAjw/rK2d8iRcCGSUicSoFb4CMATRlyQASkYDFoJLLS0rp/aEUt1Ti+eKQSr7eEIUMUiBTQtKALWBR4fLxSwUQHP5VVflVafJy6le5Mbz5t38kA1wM834EizcBJT/A78v9o0BGcTaECj+DwMUgg5sR8NwiOLYRMlvLVcXRcsaMTia4+Y6p4makp8muvDlBUxf36Wbk2iZnQs+V63QTN1OlRE9TjXZKQ7Bvrc5UN8XN+DAmB0gjsMUgBFoMgWfzSbCeehBrTtgjJC8YdoFnsOpEd7jErsE97TqeDEMIAroJQkHO9ErDKCO6OAtpQE3mMZvAohSYJPL4TlKctcBHAML6kOdzPlbgI/VVQkkCKv5NxrnEp99ESPQ+pOfdYXE745fVPXHg6kzCSMbGSE8uoSROI8cDeU9sGK1OIyp9D1y0K2HnvxwbT4zCou29se7YCKw9ORrrTo4kaL7GKdu5uO27GWsPTcHuM7+ydr2ZCrj9AkGBpAAzr/gx31/ukZNEYCbleiClwBmRSUcQk3wEaXQzyfkalFu5bSS2H52MvWd/xMkrv8LdfxtCU87gx+Xd0fP7BhgxrxG6ff0Bzt9fhkw6k8g8b4RkerBYNVx5IMIzXRW6JjwQgKhKIYjC0x3w9Zwu2HtpCfKehXEHefFvPtS/Chm+92MdQRGDAzeXocsXVXHSYRFSngeT7hrSXnU5ynP5BUp0yn4ehPP3NmDK3E8Rm0WgPNS/hIycEeQMkfg0EFEPXLFg69doP8gYzccNwLLl1rjZayH8TUbRwQxFEJ2Mv8mnipPRGtHVGfWic5HBeIxJhvExNQ2Q6aRAJoiQCRTAyMV4PID95EZVFXjGlF9MJGBc36sHdwNkGAPURlLGDk5LAqaklAZiA2SKgVCWxHEIDJT2nBISsLx6/esgKQsouuJpUOVmClikqz2IEUntJSsGC12Kf+UmylSZJ1h8CRUFLsXyrdzoJUy85Bqiv5HhOQbQePL9vLkOgYvyU7Yyz31pgIs3t9eL2yTzCmQIm3t87o53jbGsXBXseqcmzpWrhavv1FLaZmwZmew+qAPHD+vC+aNiyMgV8XRUbvxMnvyO1EZgeT9CpnoHRrBO8OX368tI7Mfv3M+sL48Dxmez4fCvNxLOfX7DkY22uOrrhRgW2aqTPXDZ/zuEZdsSBHIsqsd5XLFLSaGzkauUE+RsL8BRHAtPvgIZAQvrI/Ghr9LIKncEkKH5JWvAIIGSSF6XlueCqOjDSEg7i5xH3pi1diA2nJyE6EJ31qe4dkKMYMsockbBizMEwR7YeszHNcfZjFe/YP62Hliy51Ms3NUX83f2wu/be+D3HT2w9sRYWHuthYN2H7ae+hnXXLYpoEmha4nIclbWr46XU7dFgJr+SId0OqzMR/5Iy72LmMTDSMxgbBTILN86DNuPT8b+8z/ijPWv8AraBY/Q3eg3sSZajHofXae8jy//qAdtqhXSCYs7vmdx5u4WhOe4KG0ulg67EJR4lztItYdSzHkIw96LizDo64Z0L+60aMH8m+y0snfcP5JkU7nlp2u4JbpPrIVJyz4mxDyQ9ESHWP49ln+XhjPl+bRtqczJwck26DHaFJsOz1Uu6JS2F4lKApm4InFFBBPdjj7bHrPXjUeHQTXRb/oEbJ9/BXZtZijXLPmbSlwagkCj/nQ1/elcJC7RxRj1JHA+UdpilAbf4vYYBTLVOxIKApk2LLxiwNCSe1XgwSyjTz+oD+d369LJNFAgo8QkAsQAkpLTkhI4vJxnYb2ESilQKO0pJfTmYz6P71H6dQa4CES0AhPOy3ZI4+xLGRptCRMDZF4ChqAoCZeXkKG7MIDEsyKdXIlpWVIgw8KX22kKWFTANFOk3FKzGDAiuUTAMO/HSOhaoy320aX8/p4RNrxrhNPlauLKO0a4TsjcVhqAzQkZCzgR8Pfl8g5CxoXrdOX7uMsgSXE00j7D9/GiE/WhM/VlHPalk/Gjk/GWH4QzHqxcYqKxGAi/Jp/h2tR9OH3HAyE5nlh1jmBM2omUonAWnS9h4ouMx6HIeKJHxsMQPH6RjMfPE5D1KJR/ExcgTsabLsCH894ITLyJRBmSIcc8oRQrDcByMuQxKxFfYCXHuBR1Al+bWOiNdD5OSbmJiLi9SM11wIzlg7H28Bd0QC7cBnkdnQ/rMeuFDd3VbniFLMfxy5Nx3XU+dl34Cot398Pv2/pj4c4BWHV4FDUcyw8OwJL9vbH+xBhYe66GY/ABHLyyEF4Rlsh6LoMNL0HH+pLu8XgmkwRuv6zDyf88rtltwqU7q3DLYQmcvX5DWOxGZD/wppPZM4q0moQ9l37EuZvz4BO8W7ktYLO+5dDpq/cxcOZ7uOq3BDd9t3AneCLxkQf2XZkOn9jTyH4RA8v7a2HjvYM7Q0caBxBEIQjJuEnA1MeCjZ/jAR2Ims3UDKfqFUT+mVIfBSM63xsD6Ko+mVAR55wXIgdyvwppC5KGZ5G0CfH5XH/GMx22npuC+l3LwUN/hTuXLobPVSBTxCj1zA+hufYISr+NvVeWovtn9fHFjK74aeMKHJ9+Gi5NvuNZawhz+FC6mIEINO7Hg6svIdObcKFq9UQQbbR0W8tNqoLlZlU8IF9Bpp3iZPyqtKbF54Erjb3lmyoX7Tm+WwcO5czhwbOpAhkWiBRzWRKgGKalpYxPIQhKAkLmS7/eoNeWFz+/LClxiO5Fw6kBKm9KdTAl5VexEYEqzqUxfAgW74oNlXmZGgDiUaGRAph/BBlF8neuQ5XqZhTQKCCQa4/EdcivHqiAEcl9fb24z49w+YzKtfEHISORSdyMxKbr7wlozHDv/Tq4R8jYcf87Mb46c10ulegyGWvd5XIDQsazemsFNNKl7cPI5CeRyaQnPM16090SLuaMTPUGQ28xGg595uDoRmtYBtjjoENPJabLpQbpLPCknCA8fZGHjKdBCI5wQj7rIzHDGY+eJyKd0InPFdCwnuTi3CcBuO1zEBGZ9izeAMWlJORLAzCdzmM5bgUYqktPImBislxZG55KRMmRewbHHUB86lX8tKAXFm4ZhJice3wftR6SHnsjAyfgl7QSp+9OhZXzHNhqVmPRjoFYsPtTRqQvsPfazzh3nw7HZzmO3Z2Ov86OxB97emHVgeGw1+/BdfftOHZtuTJsRJNoAxvPnch4IbGNkCn0Uto/A6KscdhyNib9YoIvfnoHsxZ8hEXLy2HT5uYot/bAZ9h+Zgpp9TOs7y+BJvIwNhz6Eq0Hv4M+U9/Drzs7sqh94J9wkWA5Q5cSCN+E49BnXuMOTIBX7H74x1tz50qXmQ5ptEvLdo9Fl5EVcMluA0EkXXkGGBQDoRggstMkXwqp1eH+pQDEv2cw3245Mw3Nh5XDhCUNEZBwgy5Gz/fR8otgtqVtk4u95Pmpj4OhS7DBuBlN0HucCbdJerikLYdfKEGX+lirWMmrHntxhtTtMa4Bflo2AmuOzMScvYdwYeIBeNWboDT4BoiTKYaMVpyMUR9ojKQthlLGxsjlA13oZFTIaAkY/6rtFRcjkPGt0oaFwQO4oriYJsqNru3fMce9cqZwLm74ld4YKVwDAGReuncNEcqg0lHKEGcMYFDmWYQlX/O34nvJc9XX8H1LSFPpYwUygdTrYFGl9hQ1VsFSidGohAQqBsgYVBIyMpzfAJnSeh0yFN2SATIG+QhkuP0CGPVCR5mq8z6MnQKGg7VaY7JRPcz60AS7CJiT7xvjAt3MVcaom+8SNHQzdwkZWxmr9BEjUwW6GX4m+alb6dIWN+PByKSAprqMnWFkqkHI1BQ3w++fx4IvHY1vHULG/DN4Nf0Ktt/vwao992Cl+xLpT/WMO3TTPG7D4jxQ9CgfKYVOuCiX7nj+iot3JyAq7RrynkcwVsQqbTGhqbf4ugC4hZ6DY9BhZD7XEjJSC16IynWEd/RlJMl1UFIrAg2+Ji6HcShPeoy86BR0jEtWhMw5/Ll1HGYs+wShiVcZz6S+NEh76ovwwp047zQF5+ymISB5P45cn47Fu4Zi/akvsebkl3QvY7F0z0i6l4k46/gHLroswKZzn2Hhjl5YfWwULruswOGri+mA9iMu1xun7i5FWJYNUp7QjdGpyJXbaY8CkfNMA79QRqzDQ7ByQ2P8taUSlq78AOU2HCLJzn6HM9dnwc5rHbxDd+L7ZW3RZcI7GP5beVxym49ccOfxjez8jiDh0T1o0s8jKOM8d048PBM3c0VCXR2ho4Wt/x70/boWBkypB/+Ia0qvzqseKJmqIBE7F53thsBYG6U1XLq6peU9qYi5lTtTHE8qCekRcQWDvq/PqFQOK4+O4YfREhwhPAMw40ojmuRbTuVLyHsRigNXf0W7oaTolvEopItK5TalPOFzi5hNnwfjTsARHLBegonz+qDX541hF3waC4/Px5wtV3F1+Hr1cgI6Ga1x8Y2qiu+GJ9csyf18tczo4mKk0VcgI7d1EMBoqEC5ebhya4c2dDK09nQxHhKVPmqM++/Xg61Yd0LG8b06jBJNlaKX4jWMdpUxIoZ4Yri+xwAHw7wCGvm7iM/XyOuLHxu6lf9WLExxKYo4r3Qnc17pZlfgQsjIMs7LuJ7XIhEhoeoVYHzpYETKYwEM530IFgNkvCo2UJ0J5S1AKelmiucNcHltnuvz5LpKQsaL26PCRa47EtchDcJyt7tWhIw4mrY4XKstJhk3xpTKFljxTk0cfccEZ8sZwZKQufFObdx6xwJ33qsLWwLfQXEzEps+hish4yagIWTc+Z4e/A69arQjZKRLuwvdTA8E0MUGGvWlu+1NNzMY8quimgZj4Nb9F5xebYP9bn/yWJPhFNIGSMgkukEfyfiTfRcHzgzEyVPNsH+PEePKRESm2OIpsnnc+iAw/gq0jErh6U44cWsRa8oXqQ+lDYdRqtAV1xw3Qp96R3EzMl4mUUDDOBaT7YLUfHekMnpl5LkyNjGu3FmCKfPas+5OIfOBB6NbIGvIBQ4hi3Hi9newC1qNu/5rsWofo9HBMYTKl9hy8Vvst56Fo0wxW89+jxX7huIwIXTZlaA5/Rnm7+qOtUdH4NSdxTQiixAYZ4Nb3tth5baBqYXb9NCHsckDiXlyL3A/RjjCMe0OLtssxLpddbFxVzWU23JiEg6f/wlWtgsYL7bhuscifDqjFnrMKIfv1jZAaIoV0mgB0wqDoYm1g6XzCgSkXIZH/AGk0GU4xSxTGpmS+PeEB65YtGcIOn1WHpNo3eJI2wRp1BJXInGmuOtLaWd5ocMtt51w9j+KLJI8IPo2bFyPEiLS9cbn0X0UEBIrj3yNTuPL4dMf34ON7w48eB6NXK43Qxq0BETFXYIpTzSIK3LAhPnNMPgHMxy8MR+xhR5w0p9FTIEXDwANonNdsffqIszbMhadRxph37WltKoa/HZ0DZav5fp7LIBn7VHKLR7kosgA44F0Ln0ZlwiYWr1UF8OcrozyJWS0AhilsZeQqdaBEsi0ZVG2YtHRwldoyqhES/4BD2pGpZu07hfK1aB9N2UxNVYLuBqLmbBQRr7yjPxyEBsVVAoSCpBePpZG2LdTSTciKmu5XPKgOhVpb5Hp65HIINlmA2RKw0ZRCSfjScgIXAwSsBjkLZAphktJecsyAka9o50KG1VN1OhEKb1N3F/KZQbKZQESTdviRE1CxrQ5xhg1xIwPjLGTkek4dV7cDF3kjXL1cOtdwv4DC9wjZBy4vU48CTjzZOBSWW2bcWfEFTfjxe9SiUz8jn1rfkIn04OA6YUAk+JrmuoOo0bBt8kXsP16I7advQFNprT9qe0qcvuGtGwNch554rLtBJw6XBtXT9TBwdNDEZFgBfAUeMpmGbRpMh7tEOGiwek78+lojiK5iFGowBXZj3zhxGhyR4kndPwCGenNUU7QjkjJd0ZKrgdrwQ8ZyZeh0+zE5N87wTloN1Jz7vLk7Y/kp3Y47zgdlxzmMZKtwp6LP2DlgVH4i4A5YPUzDlyZhuM3FuCa6zbcCzig3FP49439cMh6Gi7Q0Ww4NRKz/+qItYfH0gktxmXnDfCOPYWlO8fAL86KDPBFHCGTkO1MaLoxAtJlEZDpj31w/t4XWLejCsrtpIs5dXUmbt9fzrx1mE7gG/T78UP0/aUctlz6AulPfJBayCjEqCN9/ze8dtJOLYZn3FGE5driXugq2jkS84k3bPw2Y/Ssumg98n0s2zNFuUpVuuZUyBAuiosh6elWIrMcsffcNMSk2SPrcRC8w63horWkG9LT/WhoG3UIzLqOAT8aoe8P7+Kb1fUQVeiCdO746NTbtIS3EZXujLgsIbaMS6AtdV6Cn9d0xtSV3XDy3kpcvr+LTkgarAOpAHhHXMb649PQfVxtTF06mIQ/g4D4G5h+eAe2r7wDu7Yz6GJGEzDqldcBSq+StMmUgAzts/wygbiY0pCR31mSXiV/AkbuK6tGJbqYD+rTqteGNV3M/nJVcPDdGpDbQ/pVY8FWfwWV12QAAiVQEeDImBR1+iZISkoFxSuA/J0MUDE8v+RjAYoAxF9AwuJXVAIsPhUavpyWhIw3H0tMUqPSK8iUBIxIXI07JW01IvfyDV+Cxp2AEciI3BmfDKDxoPuTnz+RAY3K37l/vWQ/S4Mwnccp0y6YXKcdhtZuic+r1cOid02w751aOC1tM+8Yw4qguf6eBWw+rEPQ1IcdHY1j+aYETdOXoHElaNykAZgnC89qxW6GkdinpgzOI2h4LPia9FPcjF/dEQiyGAGPdt/g3JKzuHDfTTm+la5oOveYNH/CJAMu+j04dGYwbjlOwdmb30EbcQ75z2IxZ0M/HLs9H9bu25D+PAB2miPYdeFbROa48Lg8jzzWnj7mIo5emYOYQkLjSfF7MwrF5TkjKdseaXQxyYRJZu5NZMacxow/uuOK/QrEZd7gid+Nrt8BO85PwlG6kyMEx7rD47D2yDhsPT0JW898gw3Hv8K6Y19g86nJsLy/Hvf8DzBO/YqV+4fi6O1flbaa1UeHYc5fXfncL3HCZj5sA7fg+8Vt+PrvuE2s63xvOjZXpRs9hS5LTu7a+FsIS76Ki9ajUG7vxR9x6dbvcPHbCG36Ucze3Bk9fyiHIbMrwDn0MD8U6VTkjNTHfixmRh+Set/1qXCK2Ii7wUvgkbBHuTAs64U3ft86BD2+qoKPB35AR3SAdNYq7SFi9ZQLGpXWchmj4otzdzfgtvt2FBBEmY98GHtckJDrDFvv4whLcUQ+dFh8YDw+/bkaRs+rgr23fuQOC4SWzspVdxCu+sPwiTwLTcIVuIYdxj6rGZi1rjsGf2uC3/4azi/pKjK483P5PjKqV2LcoavzMWBSE4z4sSMu3t+BkBw7HKXFnHn4NI7/eh7OTb+BxmSUMkbG30QG4klbTP83nIyupvw6wZtOJrBqO/gzKvlIvhcLLgevnDHft1BGoFoSMn+Wq4SV71RRGh/9WUB+VVnQhIdh3IwARnmsDHAziNAxjKot7vYWKJQEi/r4n8OkpPxYtCKZNzxPWUa34luFAJEIZGhrqUx3IvMlgGKQgMYggcyr9hiKfy8NGJFAxgAYA2RkKtHKna8ReRBinlynYSq3apDrjkTqvEQnAp1xyYdAOGn6Cb5t0AOD6nfFYLM2+KEC7TpdzLFyNZVLDq4QMtcYmW6+b467dJe2HxE05ZvAQU4EBJYCGX53bnSiHlXa0NG0o+RSg86UjJnpAT/GZl/GZz+zQfCrMwxBdYYguP5o2I1ajb1H7aFLlZ4f6QUKhC7hPuIzApH7JAzeoedYDzzOszx51vekj0nC3mvTMOZXU2y/OJ1nfw+EpDlh4c7u8Io7DafgXUh7aMfitVV+f+m610qeKAUwvhRhU+CGmMxbTBjurC9PZBc64lGmNVavH4LD1vO4zJ71ZIukPEcsZj0s3PgpVuwaiTUHx2LNofF0Xt/ghO3vBMkcbL8wBVvOjseuS9/irN0SOBCKR2/+gqX7B2MvwXTe5XesOTaCjqYHNp78GoduzsK42eb48+hIJD1x5Wf1QHK2B+IzHZFVJD+RdB9/7PgS9/UnEZN8GOUOWs2EjeNy6CIPwilyK4bPqo5e35XDzE2tCJYAXHM6iKtufyE6z4HUCkLaCz2cwvfhmMN4XHCbg/jHXoh56A5N2jWMnt4AHUZ/hF5f1Uca3UMetIwo9+GfYEO6eStXTSc/8Udoxh1cvLcWOc+8kfnQA6EJN6CLvQwn3wOY8HN3eAZZITTtLjp99QE+X1YHk1fVR+QDW/ilXIUbgWLjsRGOQTvhErKf5N2K3RenEiy90W9KdXQdWx3OASfxjFErPP8W9l+di+8WdSapp2D6yr4YMqUDrDz28TOcUgC0+uxP+GWvNa5M2g/3+l/QDg+Fr9lwahBjEwEjTkbpVRJ1LwGZTlQXBTDya5GigCq010pbTAuekZvBtUITpcvUnge19Tu1Fev+KyEzk7r0fj34EkIKIAgRGU7/mpMRSfErbSNqu4s8V7lOqKpEJ/5d2lJKzP8zqIgMUDFIni830BK9gk5xu0sVRiROpYu6LLgY9AZkCISXkBFwlJBcGCryoAQsJfUSONwWcSyGyPRyzAwh60MQSxuM/EKBDMILqCE3nmJcYrw5WqsrvmvQD0Ma9UVfiy50M82w8L3adI+mjKlGuMTpNYLm1jt1lLaZu+9L+0wj2NEZOfK7ENA4EzLOlVvR0bSmoyFoqreDZ/VO8KJzlcF5PrV6wpfHgx9PQD48RnzN5XeaRsCt7U84seQyTrlL0QkM1Ns26BIdYet1FNNWdMH2q1Po6BkvsoKQ+SwOLlEnMOSXmpi6pjlPnjdZM6FYfngIzjktxG3f7YhKs2Rkcsc97434c/8AxOawBmXUb6EvAUTQ5N5B3jNGJTr57CJXPMi9huPHCYxzPyELvohKvY48xrUdh6bi69nNMWVuW4z9sSHG/NAKE+e2xuK9Q2HlvQpn7Odg56UJ2HhqHNadGIdDN37FTb9N2G75PeZtH4hdVj8wOs3Dsv2DMGdLD2w+/yU2nf8M6098hrBsG6Q89EaGuJlMOzxGKK46r8On31SHH7c/75Ezyp20mYt77mugizmErZZfoi+j0qAZH+Gc21wUvIhBZJoH/jo8Dadvr2P8CUbio2D4J17CIdsRCMvjjnkeioBEG9qrSeg3qRbaj/iQG/srguPu4aztWhy4TLfDmCI5LbHID6lPfWHjvQv3Andz45ygi7OEV/AJuOtOYN+ZBfhh/lAk5rhhz4WZ6PXjB/huY138cbgvfFIuEGorcU+zGRcdluCS4zKcubMY205OxYxVvTD+10ZoP+xdTFrQAf4RF3HW/k9M+7M3fl7VE+ed/mDGnIGRPzTGFedj8Em4jMtua/AQEdhluw4rDzrj1qB1tMBjEGA6BP5mIxiVBiBI2mMUyLxyMgpgqquXESgXQ750MQKZtoRMawUwHuJiyjeC/Qd1ceddQqacObYQMl+/U1XRzg8s4FKBhS5jTqR9QeBA0AhsREoXd7FDMUi59kdZ9qb8aPcNzysJEYNKQsSg18Hyytn4sbgFGGXFob/T65Ap4WQIDR++nwEwHh+9CRlXgvglbOjwXBXQiKNpDFf5u4jvqwJHHTfjzX3kWZHgoftQxP1/wLQ7vm76KQY1G4T+jXpimGlrfFuhHtZz/x8nZM4T9JfL1cYNfhc275njNqOTQObeR/yePuIJQXoBeYJwIWREAhp3xiY3Eb9nT37v3jzJ+NTsBS+edDxq9oUXIRNYZ6Ryhfatydswf4fEFOnkkGvngpBaFILYXEcs3NEJi47Ux6m78+nmmQwYM2KyHfHTX63w48YGOHZvAVIf6XDg5gxsvTQJN7y2QZtwBhkPXaGPtcTKnX1hF7hTuSA4na+NzXXBVZelsGQt6FOuIfuJG3KyrsPBYRWW7f6STokn+NSreEAAOQXsxbTl3TB7bVdGt50IT3bBvA1D0XlMOey4Kj8kNw7W3vNx4u5MrDs+FqsPj6VbmY1Lbquwh25r5aFR2Gf9Hc46/UZHMxwrDw/GvhuTWedfwTPSEllPw5BeoKNhkF+hPI3xc5pi8vLGdDTXGeN8UO4CP/R9/7/gE74Dk5Y3QO9p5fDFEiOE511XbsKT+TQIcdkuOHhlGcIzXJX+cS9mv3vBfxI6UYxKgbDX7se435qg+1dV0X54BczfNp52awX8w6yZUT2RQveS9kyDHMaqqLw72Cxd5taz4Bd3HE7aXbjtsxXXnDdj4bpvcOrWVroaa4z9rR4+W1gZM3c0wpqzI7DjyjQ4Re3BRZf52Hrhc+y6+B1W7/8SX05vhUnz2+HT74zR4/Mq+G5pVyzcPpSRqC42nZ6KwKTz8E89iG//aKbcyjDvWSRsdXtw+s5y2s8gbL3xJzbtuQ/7LgugMR2pDMILMB3GmDQAOqO+SpuMdF8Hya9F0skEKS5GbY8RyAQKYHgWDajCqETIeFdinq9Iy82zoiNt+D2eLW+/Y8azqBmWvGOKLz4wxrgPamERz7A36HTkNhByLZDEJmmfUS445FnbX+bFvRAgAoBXoFGXG+YNkJHeIMPzDGAx6A2gVCwWi1aAIio5L881QOafqSRklPniRt9XcUnaZwxORqBDERqe5Ru8hIqbATKcVx5zXnE1hIwbp64EkyIul8cGALlx/0m7jHcl7mu6jk21P8G4pv0xqMUgDGjSDwNqd8Soqk0x910zuhljnOD+P/uOsQL86wTPTYHMBw0ImoaEjLgZOhl+d4oqtWR0KnY0Cmw6Mjp1gnvVzlQ3Pu6hQMbDeCC8Ga0Dag+FXf/fsXrLbaQUBSP9USidjA6phSHIfOLLWDIJG6wZ1efWgXPkAYLCHxlP/bHuwmhM2/ExfljfCda+u3FLtx1rjo/EFY+1sPZcxxOxM5KybmPv2c+x78qPSvujdG0fuLoQq4+MxR87B2HTycnQJV1EXgFP2qFHsWD9cJ7M3ZGQRROQY40Ldmvw26Y++PnP+gTbSbxACg6c/R0tBpXDhvODsfxgD+y6MgqBqcdw8MZ0LNr9KVYdHoG9VtNg6boM+69Pw59HWIOXvsYpe4LoxEisODgIR63nICFHj8LnzwjDDETlOOPb5a3wyQ/v4oe19bDl+JfIzItCuWtOi+Gp34FLdvPQ/4f3MXj+e/h9f0+e5ZOgTbRDYOwdZCMMnhFWuO19iBEoEr7xh6FNP05nEoVkfujNZ6eiz5Rq6DTuIwyYXAWXnKbAN/Yo8uhyZPRvHoKQxJ11128Xlu0bgzEz62HW6m6w8V2DO36rcdFuPg5cmo1ZSz9D7ANPLDv8Jfp9XwGfLa6CeftbYof117gWuBG+qcdpBb/Cor19sWTXEIz5qTE+/7kF36sfPvmyCvp/a4zPSdExMxqSxHO4Xk9EPTiBlUe6Ysz0mrC8v4o7OBXnGA+vuW+FN2Pa8lMrsX2NNZxa/KQ0+vrJj+ubSoPvIILlU6XrOoguJoh5XAATZOi+JmQ0hExADTonQsaPgPGtTHtdkZAp35IF0Bz2HzbBbcaiWzx7HqdN/+W9ehj3oTlGlDfDdx/Vw1EWh1/FlgiWSFS9KWOADOOXsTMsnGoseBaQ/IyKL6clXYsBOGUBxaBXrqSU+LcAAkaktAmVAQ6RAKNkr9LLCPU3egkbkQEyFaThV20EFnmWr/9yuSq6G0LFEKFeqZ4yFdBI240X94EXt10uOZDubNXNcJ5RUbqzxcVdY2xaUKcnRtHFDGo5DEM4/bRhH/Q17YiJXNf/R9lfwFdxtVHfcOqGu5VCS3GH4CEkECMEC+4QLDgRQtzd3d09REkg7m4kuDsF2tIWbbu+tSek5b6f+3m/96W/q3tmzjlzJnNm//daW+0JmaCPBiDik4FIJWSk1qaPWABQURZ8NhLnPx2F81/+yIJhHBXoOJSK9KsJqGChUdlDzLw3FVU9phM6s2ijZlPdzEVFnwUo7yOPyn6KqOezcm76bvgRMjmdVfgLj/GKmfn52+v4+c0lnGu2h2vuFMzdI4M9VvPw01/lfD4vILZKD/vcR2GL1USs1mehdNkPVszEIWd1mckP03qV4KdfqLSrjGAVqozae2FwT9iH8AI9+GbugX3UKpj6qFIE7MPrvypx/3EODB3VUX8nFk9/q0T7FS/oOCljv9Us7LEYgov3/PH279sobgjHeAUZmIXLwSluBbTthtGlZKPtYSYcIjfisP10GHgqwD5yDQJztHg9+5nP18E1cT2iiw5B12Uuihqi8PLPv2jV/mLh/avUy3/6OhmsMe+DpDojPH95F3//DcjkVVui7poX7c5SyO37CJpmveBNa/Hru9tIKnXA1ec1uC/6uvzRgJRSd1x+WsjM7owrJOTzP++h8lI0tp2aiVman2PW6s9x8MQgZObIIjhKSZoq4ur9TMSc08Mh6/nYdGwiNuuOg5G/CkouuiGAUiylzBChOUdgGbAGVoFayO8MgyxBpa7TF9stB8IkcjZcU9VRdsMJQXm7SVkF7LOYBfU932KX/hz+YYeheWQcFm3pjcWMNYdHICLLjD9gJ568y0Ri1U6o7P8MR+1moPxSGI9f4vedQHaTH0KLnGASHQR/vSSU/7AdzYPU6bW7INPaX4xZUvgHMi2ip2/fOQSPLFOqGJZqoodvN2DqRfQSE1pPYKk8jiXvjyj6dDRyPx7OknMo3D4eip1ffIcVX4+ESs+R2NhrIhxYQpb1nIQ2fkZ012/oR4vEbQGWGqk+RIBE1LnQTgk4EDBCvXT1YaH6Ycb7b7h0h3it/ithdwQE/oWM6J/TDRkBhQ9B8d9Q+e/47/d8+NkPo7tj3v/qnCeia1tEl436zxCtR98RMCLtqqMRYBFWqZbXLE04xW0peD+kda8Zkb2nYO/weVCeoALFKWpQnqSMJbROC0bOg9qAsTjx6RCpSTuUSiaOiiaJ1imdv00WFWXuJ99ScX6H85+JFQ/GoIhpCX+/ki/GoZyFQJVQMj2nE2jCLs1HA1VtHZ+Jqr7CMi1BZX+qmcFLUTJuM9L04mAanoHWGxm48fQ8nr1swR/M1KK1yDd3OpbryGCGpgwcozfg5z/bcf6iJw64jYSe/wKIMYIGflQmCWvgnrIVvhl7cOOXc4RFLdpvhcMicBl8UrWQXmeBYOYZEz9VqXLW0GcZjDxp72+F4OeX56ggxBpMBnjxtgV1PP82/UnYbzMbOl5TacG88fLtRdx+UoqpSz/FAaexcElRxz6bgai94Y0XuI7iyz4wDV4MfZ/Z0PWaD+OgpXBJWofwwgMIztVi7IZXyhbc/qkdf7z+C7/8/idevX2NwBhryPJv03Ybjes/FUqA+fOvvyFT0uyCwjZrbD39LdR0P8MO+2+RWueEjEYPpNZbo/N5JTqfFuEh7c6lZ0WILjRC6e3T9JVFaL1zHuYBa6G4rT9mrPkC8pv7wdNvESJifoR/1GyY+ylC23o6VcRAHLKYg4ImZ6k5zPfMHph4LceuU1MRSnnmkbwNhx0XIa7SAVvMl0B29zfQNB+K3bZDKScX8SYsg1uSMnzSV+KY8zSo7BkATe1J0nym1r6bILe+jwSY2as/o6Q8jKevWvALSlF3Txf6bvOxx2QCFdBKtN/PoQ3MQ2CGNmrvJMImcgOs4hIQtTMIFcPXES5iSVqChpBpYcnUOuBfyLQOEJCZS/jISlM6tDCa+3ZBpqHXNJasU1naTpEG3ZWLSkRK8POffEf/PwIJLDlNPh2O9czgy3uPg1L/sVg9aDb0qYpypSkhumaVEzPCtfXiNqEirFN3ZW8XWP6Fh7A23ce64fGfr3elwvZ0x4ev/6NkJHv0LzjE0ICmnuLzXftdnfC6tv//hdTn54P9/xjD9AFwure7gNPVvP1hiCkxanpQ7TCt5vtEy5KoAK7keWoIHrG4vlRXQ/iIOq+KL76XKm39eR+3jVgAhYmqWDZFHapTl0OBwJk/Rh6LRkzH9h7fw5bqJYSgiZTpjziCP4k2NoOgyflY1JuNRP7HVDOffC9BRiiZStol0YzdNZHVXLRQzTaL4QVDl6B12FI+JwqoH6yE6kEMQqZ8qAYylEzgEVwIx6itSD6zGkUVunjxrhm3nlXAP2c2Npp8gsV0DLPXf4myjig03UtgRv8W5pFLoXSwF1bpDIBL6lpYRynzmV+N1ntpePJHHS7fS6TCWM1YA5+MXcxHqxGYfRDuSdsJGWXoeSggIHM/Hr/KQkT2MVgEaOLnvxpR3OKJXcYTsctmBk4FzUftVQc8f1GH3992YJ0Wn0O9oXBKUaOd+pFWaDee/3UZlTcDoec9Dbush2Kf/XgcdZ0NwyBF2MZoUNHsRRjDh9/7y+vn+P3VK/zx+xu8ewP89PM97CTQzELn8bWbePvub/z595+QaboWiJBMLajs+xKb7QZht914RBAkWlYLqRyMEVvsgtxmPzz+sxMP37Wj8X40wovXI7XKFDuNp2KDqIvR7IGFm/pzfy5KLnvCmAQ8YPk9bUs/rNTuj7BMPfzysgEXf0qESYAivNO2QfPoKKzcNwQO4Ro46TYXOt6EU5kxxq34BIonqEjM+uGg83dwO6MMuzg5GPvOQnqDFnyyFbB011dwCtuPyBwDbDo6BXIbemPBhm+wz2wuHv1ZQ7VShRuwgm3sLOg6z4dl8HwEnNmGOz9XIrPGGlFn9XgtOTjtqwSbkFRkrHBA7eBVfIBEL18NpkslFSMtgzJA/r1d6lIyrbRKIiTI0Kc3EjJ1Yj4S0eRJqyT6WxQxMxRSfp/lw5v80QgEEjLaX4yGOt+n1ncKlg+ZjpUjFuPgCAUk9plNBTQN7bRJLRJkJkv1MFLl73soCGVT+4VQJQIEXcdFCHh0vf4vWLpDKJgPIdMNGjEFaLNo1eI5RQ/fJmbebkCIaBHb/w8hXu9+jxgo2coQadv7+PC9AjYNH8DmQ+h0NY0ThO+ju8JbRB1VXT2VmmSNpH1uM+oZDaJ3L1OhZCr5N1XwvhRRdfjyHm4asZCQWQ7lySuxfMoKKE1dAfnxqpg/Wg4rBk2DLtWKj7CuAjQEjKgITmaa9RFBw8IgT+Y7FH7yA9UL1SjVSx2tsFjFoHmQLMTiby0DqWiHyP8DmeZhy9A0XBW1Q1QJGmVUDVJDwqiN8HPKpIVRQWrot3C2H4S00mP46c0VNN11xCaTL7H2VB9MWysDPS8NtD3NxCHncbCKXgZN/SGQ3/0ZXNM0YRmxDNZhy1B9JRrPXzfj5k8Z8EneAhOfxTAOUEBIwV7anA3wTN0Jm/B1OOVNReOpgvbb4chusMUBUzmpQ9+5OjfsNp3Ac/+AY+7Tca7RiParEm//ugb/+CNYvKs3bGJUYMZ8aRw4G49/a0TFzQCqF1msO9ULS/Z8jnmbP8dOi/EwoqKxoz0Lzt6F8NyD+I0W6bdXr/HHy9/x5s1LKpc/UdkRgcgCbbzEz/yOd3j31xvIdNwLh7HfMigf7oltNsOwz2Ei7YwG8ju88OyvDtiE7YVD3C48/fMGHvx5CQ9fl1DOreSFT8EOkylQPdQP8tt7QW5Hf+ylJbKL2YRtpiOhqTcIBm7r0XTtLP7AZfxEf+hF+lmGqsI8VAX7bafyPUNhGqYIo9DZOHNhM6xjlmEib/4qowFYadQbOkFT4ErImEco4KjDfORc2IG4OgUo7x6KjEpXmHuvxRICZtX+EdDYNxptpP5vaML9N6EIylXiD72KSksJtlEL6CNP4uHLCtiHrkdBjQdu/ZxL4m6HrU0Ozs83YKmkjoYhYn2lFWgZvIypUDFL0NZPrgsy7+1Sa78uFSNCAKZBjNgVKkaqj5mICj6gou9FAVVMtsxIRH38HRxYWm5lplEaMAtqg2j1RsyF+vdLsXOMCsJZQtYIyLDUlIYUfDOBQBjPEl0oka6Qpu4U6qOHUC//rWq6YNNtn7rTD6P7/VJwXwIMo5Ug+DDaqbLa/wcsukddi1S83v2e/1uI93V/pqk3g9D4EDJd9onWSlzrB3D5J/rwffx81+x4DKq8hj4Tea6umfJEE7aY2Eoav8S/SbTS+RHgG76djyUTlkNl8iqoTlsNxRkroTBpFRb9qAL50QuoZsbCnpAJoGUK+3gQYgiYBJlByOCx3I9GopAKppz3vqb31K7evu9nyWsaSMgMmv8eMosJmG7IKEuQaRqmhqbBKqgashzpY7cg3DUHXgkHkRAyCjGBPyAwah4uP8nCWzzCQdqTNUa9sHjvJ1DSHou8C+7Qsh8Jm3glbLf4HrKbZahk1sEudjmVtiLONrvh2btGnK9zh2/SVliEKMExfjU8UjfDLZ7fdfYoXKK3Qt91GQzdVZFbbYO6Kz44cHoyrjxKQUaRJfaaTYfywUHYbjkaYYWb8OhpFt687UTHzQws2vINTgcuhH2cGvbbfY+Ld7NQcNEBFpFzsNlkGGQ3ymD+ro+gqtMTmmaDoeM7H9YRKvBK3ILXf/9CyPyGP/74Fa9f/44/3/3JY89w96dmvKa0efPmLZ7/+hQyLbcCpbbxdcbfY5P5CMqihbQlB/H87xZcfHCeF/cjybqbXu0erv9WDbfk7dh86gdsPDUem05PgNyuz7D8yCAs2NoLm40nY5vZNKgf7w9dnwVouFOMp2/vSstHGHqugI7zPKl9fb/NVJyg19tlNw6GkYsRWMIf649dMAj6AVPWy2CNcT9stx8Bs/gFsE5cglP+C3HQajEhswlBxdNg6KVJq2SOfcbzsUiTFk9vPBxC9xNm7XiGM8ht2QFL340ISDtKgM6Ha5IKjzmj8moYdOzk0Xw9ETd/zYFhrDMCdNNQMvEgHxJCRqxM0F9dGhgphhNIQwr686HqR8AIyPTrUjKSiulDFdOrCzICMDVS5eAEVH424X2F73d8eEcimDLc8NNvsbrfZCgMmwdVAmblD3JYPl4Fm1nqBg5ZiJqes6lkJkuZqJXWqYXnEkvbdveBEaO1uyt9haoRakQAo6sfDfclyHTBRhz/b8j8AxpmahHSSGvCqk1sEwQfhgQKwkZAoluldIfYFyDqhokEpf8R3Z+XVA9TAZlmRjdw/gXPe6h8GISKZNkkwPDv5ecbRMp7I2bKE/P/iiEFjYyGPpOkke5izFFw36nY/N0iyE9aTru0GstmrYW8rCYUp6+B/IQVmDdekRZ1Ogw/Hgb3jwYgQGYAFc0gxEt9Z8TobFowFhLVLDC6ACMmrmJBIhZ9o5JpIWRaxXrZhEwz1UzzUAU0DhXTciqheTifmWErUE5Fkz51O6J9ihFd6AufcGXEZakjIGUFSloDaZlqoO0yFsv1vsCyk19jOi1+yDld7LQeDfNoJex1ngLZ7Z/AIloNjrGrYBupgvgSfdz9owzeMYfhEqVJJaEOwwB5OMSsgWvcFnjE7UBE3nH4pe2DTeBalLR5oPNuCE6aUV0TNlHZutC2nQO5nd9gneFQWCUsxK17cYRDM179Sct0cjyFxRSCTR07LL9DZoMFMluMYBYxC7ttfsSUNTKYp/Up1Ay/wWrzvtD2nUQxsAQmXovw+5+P8fvrn/Hityd4+fopXtE6vfvzD24TPn88w+8vf8PVm82QOVtrgTMNljANX4k91hNgEiKH7EYv/EVN4JpyCLNIspR6Wzx70w6PDC2oaffAQZs5OCRmqNvZE3J7vqQiGYl5m77BJv0p0Dg0Glo2E+F7dgOiz9tgv5U81LX7YPup72BJVeGZukX6/EnPedANWIDT4YvgeGYaqn9bDfP40VA4/DHWmg6GXpgs7FKXwSxyIQ45Tsc+U1nkXdoI//PTEVtkgUMWylh7cCw2Hh2B/WazUN15Br+gGpd+NqV8lEdeVRRV2HKYBU+hb12H0itBiMg/itMeyyDWnCm6HgH9iFDE7g1D1bfr0DRETFSlzgdJLE2rTHukSLB0Q4YPV78FDFk00d40CcD0ZilHyAirJKZvrKYSqfpmIso+H4v8z0Yj9bPhSJIZDp+PRmE/VciyITOhOGI+VH9YCvWxy6ExXh0rp66CzbfKqOg5n9CahLr+43CBdklMdSn17P0ALv8ARqiQr0UwI9OaiYmlpH0e725t+jAVIQY8tvK9AjDSPjOrCFHn8yEcutXMBaoEAQqR/q/X//vY/xNwRPw7mx6/V/wt3Z0N/0eIJvymngSsuAfi7xfXyXsjokG8JhQNt6WVDGg9m/pORlXf8YjvOw17R/KZnELITFsFpdnrsHTWBiyduR5LZmhiHq2T+gg5HObvY/bxUIKmH0IImpSPhuEsrayo4BUFheg53EgF0ywWepMWe5OldZ4jQaZlyCIqGHlpvezGIaLX71I0EDR1I9RRO3I5ar5VQ+KPmgj2PIfGmy2obY8hWGJw+VEsyjvC0fY4CrtsBmGlYU8sN+gJ2V19UHIhCDVPAuB+ZiuOeM7C/D2f4qDrbLinbiBIVsIzfTtu/pGPxHNm8E3ZBcfoVdD3lYN5kLLUCpTT4IALT+PR9jAaJh4r0XovBlefxMAzei2yqs0RnHYEx2wXYMHmr7DRciQ2ExT1VE/PXlTgT9yist8BjcODEXR+G/ZYjYFxsByiy/fQwv0A4zAFGPjLQfHg51A8+gnU9T/HUd/RhMxsbNcfjPs/X8KvL3/Gs5/v4OcXN/Hrbw+paH7Gqze/4OGTTjx+fgOtF89DxtJ/ORJLTHG2xRs2oVtgFLAEHQ+ycfXnAiw70BdrDAbi0qsUJFVbYb3uGGw1nAL/3KNYbzAWsltlsEKvH/3eCCzZ0QeaJ8bTphgiqmwvvHMVsNdyEjbojoCW5VicdJOFVZgSAnP3wzRoCw44zoZhlDJ0w+fhdNR4QmY9fIqnY9nRz3HQaxLMExRhHaeCk95zsM9qCo7aTcW5a+sQeH4BjLw2Ub1Mx8q9o2HkIbpLb8HDF810gQlIrFoL79hjiMw7Bh23iXAmuUNzDtAPx8M+bCW84w7gwe8liCg6jaNBkYjfHYzKYav5sKzkg0SrJFaNHKTEB6sLMi195RgCMPPQTLskZr+TAMNoIGQEYGpE6wMf0vKvaJW+GIMcWqXkT4Yilg+zPZXMZmZWheGyWDpqMVTHqWAV5bzG5NVYMW0NDMaooaD3Atol0XtVZP5JzGRdFcECLMIqCbBIlkmkVCXNBIbUv0YKsd0VkrL5ACQCNF0Zm68LOIlMLDLte3iJUdz/JxS6gCEA0xX//fr/92hhdIGGIKECkQaD/o+QICMAJ1bbfA8WsZa2mGz9Qr+p/D0I4PdL14qF9pvFMrXS3C8TkdJ3Bg5+pwD5qcuhPGM1lOesh4rsJqgRNCqzN2DJTE0oj1PGVioUvY9HwEOmH6LE9JxUnWW8j2IYQQ1VaWP/mWimrRXR+h4wUkiQWchYQshQxUiQWUYFrIS6oaqoG66Gxu80ED9pC3y8ClHY0oifnl1EXUsKfv39Ll68uUWlfRsHXcZgo1UfLNf/GhPWfUrLvgH5l1zhlLIeRiHyUNj3FR3Bj/DJ2UoFrgmriOUIzduHmPwTiCo4AicqnFN0CeYBishttMRPf1ah/EIA7lCZnyl0RGSmIQqaHZFcegLeCbvhHr0T1gErsFZ3HLZQmWjofYzQ7F2490saXr67hfwafyju6AG39NXMLzOw3XgIbBIUsPJkb6yleEgqP4a4ksPwSteCV/JRpJXaIbfWFYdMF6H2Qgqe/HIbDx934sGTFv69N/i3PsFvb17g+v0mXL5VjpZLZyFj7KUAK/91SC1zxPmWSHin7sXVZ/kw9FmFOVtkqDZm4dxVB1JuNlYdHYP8i36ExFoo7Pkai/Z+jO22o6F+bAAUdvaFY8wuJFc4wzhoPvzyFXDMZQ5jLk64zoGhnxxsIpYhquQkQvJMsN2cIIlfgePBM3AiYAJKHm9BUuc8bLEejNMR86hiVHA6aDGOOM3AbrNJMPCYhfzLa+CRPgsrDozCToPp2Kk3GXbBmojLs8GLv0vR9uwY7PkdIRmnoEfAmAXLwitjKUo7A1B6MYi+dQ4qO6NYqvjBLmYn9rmlIW6dOyqpYhoGrGDptZwPk5hHpgsy7VQxYtpNYZea+857r2S6ICMA0w0ZoWJEZWHpV+NZKv6AzE/443w0FCEfD8epL0dj1ZCpWDxyHpb+qAi1KRpYMWMjVkxfj+Uz1mL/hJWII8xav2BmYsYXM8A10nYJ5SEsU7eKkTrbvd8WCqaZ6kWsTNk9p4wICSgSRJhpu7fFMIT3+x/OQyPmlLnA410ThX8YAjz/fezf+G+AdFBx/fexDxVQhwSNf0OaDfB/RDdo2vpxXwKMSCdyn8B5P7OfWPNaKBgRzf27ICONwub7Mgn/Ez8oU8WshOp0QmbeBqgt2IrlczZAfeZGqEzfiMXTNLBy1Fyc/Px7BBMwWZ+LDn7jUSdakURh0VsMUZiBpvegaR3UBZi2QXPROpjPwOCuit8uyChKSkasZCAmOasbpoyq71YhQu4onIOL4RZ3Gpdu5KO0Lhg1LeFoaMtHYYcl9rsOwlb7gVA6+SVm7+yBXVYTcMBpEgxD5VioqkGFql/t6Ej45u+Ee8ZGGAUvZUGpibAcbQRl7oMbVbmR/xLYhqvjyrMUPH5bgZxKB9x7noMnv5fDP/EkvJP2oqDVBhY+K2HtqwnP+C1wTtyMbXZjsMO2L3RdZXHpXghevG7H9Qfl2HhyKg46T+I5lzK/jsdJ3ylYvPsTzN/0OZXOCp7/FFquR+PxLxdpsf7A27/f4vaDa3j07B7uPb6K63eLcO1OKe4+qcfT53X47fUzXLxTjcr6JDR35kEmMv8QzKlmTH1VkFHlhPgKU7gm78eMtR9B9ehnMI6gpQlSworDw+GXroPOXzKhsn845m//GMuOfYq9DmOgvL8XtukMQ+UVb+TV+eGI/VR4Zc2X5gvVtp8BbaoQI//FsKSSyayxR+OtNGwz/BFm0SrQ9hrHGzwLmZfXo+iRMsxiJtEizYdNvAoOu8/DXutJOOwyEyahc5F9aQWMAsdAZddQbNWdBWNPZeg5LkfL3VjchwecEmbCM24fbIPVcNJlIlzilBGQuQFP/mqAZ6IWrdJCXPs5DwH8+wzC9+GYaxlSlM35gKyUKn6bBqigaaASffhS2iUx5aZovhaQ6bJLzX1l/wFMfc9pfDinSq0QFbRJpV+NQ/HnP+LsJ6Po8QkZmW9plUZAu+cYqI6QhfwPi6E4QRUqlO7qc7dDddZmKLOUXT91PTyG8SH9fAbaeR4xxaRY5aD9GwKFMBD1Mh/WzQhYCLiIOXe7puB8Dw3pfV0KpmsqiK7onodGqBgxo56YQU+kIroXavs3Jne9Jp33P6folOb45XcIgPy3Pfrv/X9VEL9TgEV8RgpeH6HUvc7UhyFAI9J2oVbEPmEjvbc/XxdrYwsQESwSYAgcMXZJWKVGMS8vvzOb8D9JyCgRMKoz1nRBZuFWqM7fhOVzt2C57BYozl6N9WMWw4pASaWlLflSqMQptL1iAvHpXTaJcGkbSKi8VzDtg6kyB1PFDBKQWSzVyTS9t0qSXRqijNrhKqj9TgVFP65HxG5P2CUUILlAV5qx//KDXNRcM0RY5haEln8P3eDh2GE/TJpxco3hcOav2dho+jUsYuXgkbkOG0+NwIojYxFSsB++eathGqoED6ocx4g18EnZB9+0bbRKy2AWoIS2e5HMS+FUIw64/ywbv//dgLxyNxi5LUdekxUhs4IWajkC0/fDP3kPFu/8Gsf96S4MRyC/0Ry/ElA//doMt+hdkN8hA7dkDdjHLcUB5zFYuq8nxqnIYLPBd4jM1UJZgxuu36wmRB7g1euX+PvPNxD/Xrx6SrWShaYrCbjSaY+3d4zw8teraL9ajqyCINx71AKZ4Jz9iMjfD8tgZZgHroZbxj4sPzYSi0iyDfzjDcNmY4f5BKzXo1y/loaTXiswc+OX9I6fQ+XU59jrOAZrKfGC/X5AXNISVHcG4vqjUmTXHoaB7zzo+cynvJsPq/BllHor+ccF4PG7Zhj6K1IeKmCz6UA4pyogrnY1ih9qwCj6ewJmMQwCF2OHDb/bahx0AmfAPGUeYtqWYJ/9IGw6MQXbdefDJXoTTrtooPPnIJxp3wADz2Xw5M08ScViFaIIn9SVONvkgM7HGbRYC2FN+LQ+iEdCEZVOhD6snKuRLXsC9YNWoZlWqWmgqiR/m8SUm31FXYzc+6BMFhMXETKib4wATX2PaajtKXqBTpJ6hhYTMgVUMXkf0yp99C2iCRnRqrSdGURp9CIsGa8EJaoYNdnNUJu3A8qzt2LZ7E1YOYMW9Xt15H/DEvSrSVQyk9FO6yXsj1Au3ZBpY8bvDjE5eBdougDQDZkP4SKBhcCRJrl6rwo6+BnxfrESZAdfv8jzfAgZoXS6AfQhYP4NMSn5vwD5fxvtjDYBDHFd72Hyfw/+Pe8tUltfMcsgAcNoYzQRLl11MmJwJINQFOswiebtzH6zoTtGQHw1lYsmVAgX9UU7sHwRgb5wG9Tmb8VG2lPjb+UR02sGSr4S03FM4T2ehvreXZARvbebxcL7ogVRskrzJMh0DF2EC4RL21DaZ2l5FBFCyShLkKkZqYzq0SoomLQd4VaZSGqqRlV7MOpuekgzxuW2HYBZ2FgkNPMag0Zim+UwLD3wGQvYSTgZOgarTn8OKz7zXrkbccRBFtaha5BYswdB51bTLqlBx3MOXcBKVN4IRXj+ASoOFRh7L0JRi620+muVWIzxQQae/1GFa/fPwMyd6vj8STiErcFpdwV4xGxDYaUNVuwbhX1eU7CbqsU6egXu/hyPX182oaozBkt3f0PAKME6RhHqJ76mfdLAYbuZWHNyCI7azUZCzgnUNAbjxr1KvPj1Gn7/tR7v3j3E3/iLgLuI4iY/5Cesw7VcDbx4WkHldg7JGe548+djyBh6q8E/bR/Czh6GaeAyaJ4eDdmdn2K53pfYbNkLOv5ToHagH446z0fg2aNYsq8vpm+SweJDn0Hd+HPstv0OBnbjEB0wGlERoxGcooGHP9fh1pMCWIYr4bDTNMlD2seowjN1I9LLXfHwbZ1084xCl2Klbi+4pC1FdPUaFBEyTpmTYESwHXabje02M7HF9AdsshgCh5xlCG+Ux2aTXthhMAfHbZbDkl4zKGsLGp4YwYJy0zvxKBWTIk66z0dI9h5Sfw2a70XDLVYTZoG0bnZz4Zd0FCFZ2tjrpQMP+wqcn7iXgNFA40B1PlgCMsrcV+DDLs9gydV3EZp6i/qYuXy4CRmply8hw4ezlj5eQEbYpMIvulTMGcIl8pNhlOPDYPLZcKwfPq1rHA1VjOqMdRJgNOS0oDp3J5TnbKVt2oFj49ciheeu/mIc4UUgEDLS1A8CHMxQXcvY/hsis3dZpf9UHd1AEbPqCcj8u98V4r0dTC8KqFCZfAgZCSz8vn/2Pwhx7n/2+3Wpmf8v0S4slRS8DqFMPoBKt3LpTgVkRJ1MF2T+rZsRlcCiRUm0MolF36RWJv79Imp6jkMGwaA7VhVqszWxQnY9VcxmrJTfhRULCRq57dBYuAV6k9Ygqr8cCwSq0C8JKEJGVPTW9hNras/gbz2TSmk21Qx/5/6z0SL6xgyYS7v0b8tSC+HS9N4qiekeGvi81I5QRt0oZeRP3Qlfh7Movl2LjvtZqLzqjt9wGSn1O3HAsRfOXFSBUcRY6ZlfZ9gf+pETcCRwGPY4DIdV3CLYxqnDIkwFwefUEFG2EgFnt8M6cgUtjCyKL3mg46csBOVowS5SDYY+CxGTfxhhKQfQdiuC9iWdyikfz1+VIiLjqDRfjFvsJpywn4+ING389nMOLN1XQO7AVzjkK4vd1uOQVanD9xdLc8DsM6cQiJZnnl2MxXtlcMJ1Njpvu6LlqgcKalxR3RKLpvZkXL5xHnfuF6GjzR2P7+bg7ctf8Ndff6KuMQzV5aa4XG+AR3es0dAeheh4J7wmiGSSK82YAVcjuvgE/HO3YsEuerGDH0P11GfY4zoM+xy/w7IdX8AjdQs2GP+I+bu/wIK94vUvoGn5OU7TH+bVWsLRZw4cg6fCnTel5WoCrj/LgGO8Oo44z5AUjdh2jluL4EwD1NyIh3GwPMwilKF5aiiMghYgumIT8u+owa9wAk54jMUB6zk4wJu73Wo01OhfTZMWIqJRAesM+mGnwXw4BG+GvvMSlF035LVvwzHHhfDN0IKOmywcYjQQW3wIPslrkV1vCkNfOTjHKmO/2STEUMYG527HLm99BJnkonTMNoglUBq6lQztUrPoH/O+ZUlU/Db3mc+HW1glWT7UMwiXaVJTZ43oG/PNZJTS1xd+PpYqZjTSPhqFWNqlYJnvoEtJvnrkbCiNXQKFKasJmG1YsVgLK5doQWXBdqhwX2XOLuyfthWxYkQvIdPAErb568kETBdkBFCEjRGLtF3sIxZwE9EFGhEfwkAc747u+hrpuDgHFVInS/2OXtxm+k/w9f8ZzOD/rNvE/a4giN6DQ9TF/LstUgE1EbRP/xHv61YYXZAkUER8AJruEKC5MIDvoZLphks3YESIVqdGqrtuuEgrGPDvqSJwMqkyT49dAY2567F8PiEjtxEr5XZL93vN4u04PnMtwoYqUMHMRD3vbz2trlCkoqWwgYBqHjC7qzc3UzF05MKgebhAm3Rh0AIChiqWdqllKJ8Hsf7SEFEnsxT1Q5VotdVQT7vUOkIRZ6fugKvDOZTeb8D152UovmKCJ6hByHkN7HH8EufvbYbTmTlYod8DuqEzoBdNO+3fF+ZJ03EsYDx0A6cjvlUdwfkaKL7sCm8WoI4Ja6HrIYcbr9KRUukEz/QdPLYKxgGLYRehDpfINbj8MBZ3qdYv307Bs9/yUX85EKfd1GAbthYHrOagpt0Xb/8oQV2LB3ZbTMbpEHnssZkAfXc51HX64BVuwz/jFLzP0J4FykHl0MeYv6knsst08ex5Gt687sBff7+kOfpLskjSv79e4/Wvj/H82VVC5mdcupKF0jprZPnNw93k2Xh2Pxv3Hrbj7bufIJNR74DowtOwDF2JdXrfYvb2j7BU90taIco53x+x+fQIGLooIfL8UchpfQPZbTJQPPI51A2+wBb7/sit95Y6GV26eRatV8PRcSceZS0RKG53piVaSGDMhnmoPJwT1BFffhzll4IRX2hJaivBKkZdqknfbTkWXlkrkX5xCeKaZ+Kw82jstVqE44SDVbwiNPR6Qj9iDryL52Ot/kDsM1ZEUNIeuMauQPG1EzhuNwPGvkok/EoYeMvBL3MrfM5sgYmfIqWnGkJzd8GJ3yUGdSUUnYZjrCK2eZ9A8Kl0lP6wjQ/Oaj406mggZBr7L0VT/yUs0RYTLotYai6QlEx9r9l8sGdTYs9A9ddTpD4VFV9OQNkXQsWMQ/6nPyCHVimREU414yUzGoe/GQ/1UfOxjFZpqewmqC7aBXV5LaxgKC/cBeUFuyjrd+HAzF2IH7isCzICMASXqMcQGawbGt2Q6QJNF0S6jn8Iga73dkX3MQENvo+W4D/gIsV/geV9SAvr/1f8cz4qGQGYLsj8W//yL0wIDCkEVLrg0h1CXf0DGfGe/wWaflQwvF6hYrph829z9gQqPKFmxlNJvgcNwVP79Vhk9Z4JgwnLsXLBRqydtwGaCzZh/ZJd2Ci3C0dnbYT3d8rI6yWLum9E50nao17TJMhInSr7zKD9okLtN5MKZiZhM4shoDMX7YRL+yBa5sFiOIEcCyF5NA4SE4oropaQqRommq5VUDt6KTIW7IOjSxGqHonJ2Zr5bFqh4VEATMIn4pDHQBQ+0IJtxjyp4lfb50eYpY3Efu9B8CxYDt2IH2CTPhkhJWtgFbYcZxqt4XWG1525CadojVwTNsAzZQ88M7bx+BaYRyhBz3MerAKVCZkI3H2egev3kwibZNx+loqjFvI45aGKI/YE1ONM/PK8kCokDF7MN5sMR2M3IbOXAHIM3oDHz5uolHypmhRgFbIM6w374scVMjjiuAQ//Z6Dn1804NcXt/H6j+eE1Qu8+eMlXr16S4C8wB9vb+O3l/fQ1BGLjMIDCLQdh7sVlnjwrAmXrlbi1u16yDjG7UBSNdVM2ApMXStDlfI5lp/ujZUmPXA0cDxMgtRx7Uk21YAGpm6UoZX6CGr6PbHK9EtoeQ2Ec+Q+5Jcl4d6TTqYhePK8E3+8for6K2HQcZeFjtdcmIUshietS1iBFkqu+MIxajdv3gY4JK3FLqvJOOI6DXZxioipX4T0K3Nx3PsH7LGYix22U+CQpootVsNxPHg6XApmYZPJcHgkHEVg+k4klO6CAyXeHqNJcI3fSKgs47lXwitlPVKqDuGozTTKxnWIKjhEa6Uo/SB+qftwymsidvmcRIBeCs59twF1A9RRS6tU228ZZTOlcF95lnCLGAv4IAoVM48P5RwJNLU9plO9TEElAVP62VicI1zOfvI9MqleUj8ajoiPhsKLqTFhs2PwNKj8uETq5r5s/jaoUcGoL90nhfKi3VAiYNQW7IT2rN2IH0TpzXM2Ux21iRD2ghnuIqW8AMx/QEbK9CLzi+PdEOiCzn9DRrx2UXxWvFd8RgJL17H/hoyAy/8CTHd0nU98j1ibm6kEG5EKoLyHB6MLMAIkhIsADaNbzYg6Gek9DNFq1LXedrdV6goBlm6r1J3+AxqG1AOYgBGVvmKaU7HkTDbVpel4FWycuxGb5lJ1y23DDvntOD1zHYK+U0J+TwLma7GKhJhSU7RKESoMYY9aB8z5pz+MUDICMKIlsVlE/3ncn4/mgYu6Kn7F1JuDFVE/ZBlqhimhkiqm6lslFI9WQay6AQzc8nH1t2ZpAvvMltMIKtqIbeZ9cdxvCAruaUGbz/Y2uyHYatMLDtljcDJwHBLbNuJk0HfQspuMoLyDOOkyB3oec2HPgtErYyML0MUw8JiP2MIjVDJbmHc2wyZGFcddZ8HEWx43nkbj3vNM3H6Shet34/DwRQYMnNSg56aMY07yuMPX/vi9AufLLBF4Zj92mk7EXhvmAePp2HNqGoJSDkud+7YYDIVZwBIYhS7ENM1PMHX11zhTZYHf/mrBmzf38fbtC/z97je8e/UAb39/jqfPGnH3ThhevazD+UoXpJ/bj7arYaipzURyqh3OFrmivN4XMke9lsAyfg1W6X4r1bUoHOuB5UZ9sMayB7QDR8Ency+a7ydi4fY+mLadEDrwKVaZ9YGG+Zc44DsSx91nQctsDA6YLoGeiwL8Ug4i/IwJDL0W0ypNxWnfhXCKXwmPNE1s1BmMgGwtnPZWRljhYfjSX57k60c8ZsA2gT60cjPSr8/DydBR0LKfjZ32k3HUewIMwmfhoO9Y/ihTcMh9EmLLDeGctBL+2Wuw9tAwnHRcgKCsXbAJUUNw+gGkFhngfMsBHDIcBvfgdTAikY3cFsA5XAM2gcspE8fjULAxggzScG6UgMxyhirq+isTMvTa/ahkaJNaaZma6eFbpJnqF/Khm8tST5Y+fiZqek5BOVXM+U/HIEdmFDKkgZBDECozGM4yw3D06++hOXoulCYqQWXmeqjK78EKpQNQV2YoHsDShbsJnp1YTtgcnqOFREKm6RvRf2UqVQqDmU2sX90NmA8h8x/gYQbthsDFPjz+XqV0A0OChgCIANYHx6TPieMfvKd7/0OwSOelougOqU7ng/3u94hlcIVy+RA2UgU0XxOgEBW4LTy/BAwR3P9vkIj0wxBQ6X6tGzTNAjBUMk0EpVi6VkxYVfn1eJz7ZgZcvlfG1vkbsGHRDuxeuB1m09chcqg8Cr6kevl0HGrF/DM9J0mgaRVTdQh7JCDDtI2gEdFBmySindFGFSMA0zJAzO27CE0DxPy+8mgYvERSMTUjVFE1UhUNI1QIGcJstycCCoshVlYV09R65m6Ccew0qJ/8GvrhIxHdsAwadAlHvcbCMXMyrJKHwevsPBx2/xZyO77AYUd5GHhS1Tgp4LjtIujYK7AQ3wxT76U45jgFduFKcElYI6l0h4TVOEaXoOM2GxcfhOH+02w8fFKMm3cScO9ZMpwj9uGovTwOW8vh6uMEvHpTh7ScYyhqs0R6pS2OO8zBSae52GcyHZt0h2O7yQgqm7E45bMIVpFq2HBqFKat/QTztn6GwDQtvHzTQI/0O377uR0N1fr4/Wk+7t+pxc3b2XjyUxnK6+xR2+iLqCgz2NiuQ2ySDuovhMMjeBtkjvsuwRGvRZi97QvM3iGD5Qa9oG7UEyvMPsORkB/glLARXglHMHvj55i5RwYrjAcSQt9Aw+wLHAocA/PwpThoPQEeKatxwmUyQs+t5sUTCrY/QM+LcoyWJjB3K9xTVmKv5Y+wiVwB80A1FFxyQmTZSZz0mYcT3rJwTtOAH71r/IX59KqjSfrvYRipjJV6vWCdvAQG0bNhlzke+11GwiFZE8Hn1+GALWl8eipswpQRde4g/DI2I/mcI5XUY6lpLiz+JJx9N8AnYieS8k6jvNUDgSla0HOaA+NkL4SZZOP86E0EywrUD1JHvWjCHrCMpdlSabKqC2J+X1EBLDVjEzRUNqK/jCjhGii16/iwVvaYJLUs5X08CmkywxFJ0LgyPdRrLNaMWwSVqepQn78Zy5fthxpjhcphrFQ+RFWzFyqLqGzk9uLI3L1IEK1awib1nk7ITKc6EBlVZOD/goywPR8e+w/I8Nj/gIxQLR29ul6/RBD9AysR//G+ybgk4MH0n3P+F1C6t4Wq6U7F8QvcFh3muiunu2KKlHYt6k9wCJB8GDwmKRzx2vu40H/qf4Clu6XpH8jw/V09f7uaryW79CWt6xfT4P+dAnbPW4M9CzbAbsoapLCAqPh8Opq+mIRm2ttaqh/Rr6mZalRU3ksq5r8g08JoFZAZPB/tAxfQJi1C6xAWOoSLmES8jlFNy1Q5SAGVQ6hkvhWgUUfGLG1YGkag/k4JHr7pQNOdPOgFy8EwbgqUj30J27TJME0aBvUT/bDfeSzi2mfA4cwoWMfMpyKZBoe4DThT54ycem8UtUSg7nIu2m+WofVmKfJrwuAWtRO6zjPoLOQQmLcDLqma0PWbj0OO01BQbyVB5v7j83jwJAd3f06igt8tTd522Jp27044fv6tFMk5YqI4dzTfiSXEZHHccRaCsw7SAdB6iQ5+oUpwSlyDgJwdCM47gKD847CI2IC9FtPgHqOJ0PS9yC+xRGOrF1782oinP7WitCwA3j4H4BO4Fx7e+3D8xHJ4+Wghv9gG52vtYemlQCVDvycgM32zDObu+YhWqQ9WmPSEmvFnOBE2Dr7Z23HKbTlmbvwYc/bKYKXxECwjjVeafYkjgd/BKGQhtO1mwSF+GdwTNyGyeAcl2izouMrCPGQpb8h2XvQW2MUQRrZjYegnD7ekDbjyOgZJdfrQ91sES8LEJHgJPM6sRGQTfWHmGOzzHInDtFqr9HrjhP9UeBWvhPPZ6dB2HwKPHA3YJSzGNoPxMPNXIeFVEV98DO7xmkg964PX715T3r3CS8Lmyo18dN5Ixa+v6/HiXT39axwyS8zgV5GBSPNclIzdhsaBK1g6iVnxxChsZcrmpbggzSVD0IhULPDGUkw0Zbf254M3YC5h0zV+SZSKNVQfYia1/M/HIJmw8ZOhwuszAevGL4bGtBXQWLRVgowEGNUj3NaGmjyhs2AvNOQP4Og8ARllNL+HzAURohWGmau70vcfyDCEXfqfkOkGjPS+f21QJ/e7j3dDpivlMcJMgOU/ghn9n3Ny/0PAXB7wf74mooOA6eDnBGy6ISPA8i9w/k/ItPD7JZjwNUnxcL+d5xGvdUPmw+i2S1ITNgHTBRkqmR7jUP7VeMQNlYXjJBV4jV2OjGGLpDFlwn5KMxfytxK/WWtvWYKRQBFzAhEw7YTKhYFzpVRAppXbojVJRIuo8B3I33ywqJMRnfCWSH1k6gcvJWQUUT5kKUpplbImaMJ/lxNc4qJRfzcVv/x9F4nF9litPwSG0ZOhofMFrJK+x4mAQQjJNEf15RQklmvDOHAufJlxvZIPIrHMGvmNoShrP4O2m420Pddx6+Et3HlyH4+f/4LHvzxE1YUz8E09iIDc7XQYm2AasgQH7SchMHk77j5NxYMHuXj8OA83H8fDylcDsedMcdJeEQ03AnD1bhJS806iqtMe4VlHEEoXEVd0GJl1Ziz01Zn/VGAaqgrTYCVuK8IsWBW+mdrIarJDTqMNYvNNYeevBWe/g8gvDcAfr26hvCoK9i7rcVKfIsBYDboGSjAyVUdgyDHkFTrAJ2ELdO3HQsYiYSXWGY/HlI0yWHzkayzT60EV0xOqhp/hUMAYxFTsx3a+PnmdDBYd+AJKx3tilXEvrLPsiaPBQ2ESvxCbjMbBPp7Efx4GizB1KgzaJD85+GRthGfGBoYmTvlNoxycBLOgpUiqOoarLyml0jbAnCpEz2shTrjNIUU1EVS+FC4l30MnfBjWmQ6DKq9pndFAOOYqI7BSETapUxBYrIEN+oOg76lI1TQHPsmbkViii5MOC1FWl4A//36Jl69e4M0r+se3D6lsOvDstzppSc9f31bi+esShNXkIlA3Fed/3PoeMmKA5HI+RCpoEWseU9G0iw55gwkZPmAXxIoFlMxiygcBmmaWfs3959A+zaZ9mi71mSknaEo+n4ysj8fDhSXs3jGE5HRVrF20CxrK2lijfBjrlI9j1bKjWKFwEGuoZFYtFZA5gNghqmgULUu0YSJTXCAI2gkCER19pjGEavi3zqUbMhcEWN5v/59BIIj3MrqUirBD3SEg8QEoCIhLA6b9u/8+Ln9w7BLtm7Bq3dHJz0hgYYiu/kJ1iJA6zTFaB1CFcF9El20SABJ/F4OKTMQF/m0ibWO08LiYGLxr6EGXapE6Ir4PASFhlxp5/Y1iOAHPW8PPVfYaj4qvx+Jcz4nI6z8LRfxNqntN42em8PehaiFchGoRIOkYQIUi1s0SYBFA4TGRihAtSu2Ei+gbI6ySqIdppFVuoiKqGyDm9VWQ7HTtoKWoEC1VQ5ci/7tVCNQwhJV/JEpv5qD8UpC0pM9J54VU/x9TzUygxR8B44gxyOs0xKOnT/Dk3nN0XrlKtbEXYXmH4RKzH7lNvjjXFI6L9ztw8/5D3Lx7DzfuXsHdxzdx9eYVxCVFIzTOE5kVwYgoOMmCeytdhjoOOzFPeSugsdMb9++l4erleJTWOSEo8SDaH2XBIXwrMipMkFNugeQ8HaQXHIG1vyJCcnYhNFsLVoGqMPRVhI73EpzwXAyjwKXMo0ow9l2G057LoOciD7+EQ3jy8w2pUelv6f8gRIJximLisMV3MLSdD2NLqiEjOZjZqSIo4ggyCsyxx2Qs9p4aBJnAkgNYcqCPVKmrpNMLCie+xGqrPlA3+Rz7vEcipGgHlPf1k0ZHKx3n64e/whqTPtA074E97v1wKmIWNhrQJhVtgz8VixgGoO0wHbbRy+HHG2HNNKhgNXQ8ptBXzoFnykak1erCLXkdTIMUYRergWMus3HQbhqtlyo9qgqc8kfD6sxIbLDuhYU7+2CDySicCJ2MiCZFuJ6dhN32Q7H66Ei4Jm7FUbvpSCg6Bu+krbAPXYOyhlhC5ne8ffsH3vzxAn/8fhNPfmnA/Z9Kcf9ZCR79UogHLwphnZKFAK1InB+8nhZpBRqHiL4yy9EoDStQYQZZRpu0hFChghko9x4ylJ4CMvTorXxYWwgZ0Y+iiQ9wQ58ZfOCn0fNPR+UXU5H7+ST49JuJIxOVsXHJbixXOyqpGM3lR7BajXZJ6SBUFKhmlA7g8IJDiBqugQYqGbE4XAs/J1kPAkYs4H+BGaqrIvdfyHSD5kPgdIc41t3E3SmAwGP/bYe6INOliroh8r9CqJp/twV0pnO7CzICMN3RDRhJaTEVcYkAEIpKWD8BmWaqsyYeb+Jnm5mK1TZbRfAzYqE2abE2vk/0h5HUioAM/5ZuFSPqcpr5N4nxXW19p0uqT0zi3kDAV/cQs9dNktZgauA965p7eQbPJypxP7BE72EiAYXbUr0MoxsyHUMW4sLQhYQMC01aJWGRxDIo1YMImn5LGMtQxoKnarAiCr5djvgFR2F2OhoRNT548LIGxReCkVljAo0jPTCDBfNBt5Ewj5oBA+9luPi0Ftdv3cetG/dw7/5j5FWFwD1uF065KvPZ3YiITCMqkru4RcjcvXcfDx7dQXtHI+JS3WHutBq6Vov5fi2E5evDN2MrvNLXQc97DvQc5iA6/SA6L4RIoMkuMkHKOSNcfZ4D3+RDMPVWg73/GiRRySTlHIBdkApcqfqDc/YQIouk2SaNecw6WhPOCdvgnb4P4WePITz3EDziNyHxvAVevn2O3357g99+f4G6thTsNZ4APf8fsMVoMPYZTMIpE3kYmCrCwXMdvMO2IiBhA055TMV67b6Qia49iXm7vsKUTbRCpkOgcPwrbHEZhFUWX2OPx0C40JrM2PAx7dRHUNHtI/WR2Wg1EOssemGzTW9YJS/AEffpsIpYCl2vOdB2mkZ/Jwe/vG1wp4IxDZ0Hv3wlesdxMPJdiojz2gjM2Y29lvSowcvglbGZn5sHLatxlH9L4ZuzAY7pM2CXPRRHoj8n1PpipcFwGCcuQGjDEugGDMPMVTIwcCfE0oVPXYTkEn3YUN75JO1Abmkg3vz5G968+x2vqWR+++Mq7j0pwvWHGbj5Uzp/xDwJNGFluXDXz0Du6F18kFaiYZAGmsTUmwNVGYTMoK45ZQRoWunBL4hlURgXWMIJNSPBRqoUnMdMM4cZRCgaAZrpqOhBC0VFU/TpVATyYT0tux6blA5hJeGyQp0KRpmx9BDUFQ8TMoexb9Fh+H+3mkqImYwZppmwkixGt5LpO+3/AElXH5n/VDXd+9KxD7b/aWVixv4w/Sfevy7Vs4jX34cEpO4Qx5he6i+UjQALr0EAhse64SKuQbJFUn+XLqVzYSCDikZAU6izNvE5vq9NqBaeq5GfbeT7xIhqoWTEpF3S6g0EjAgJLlQvQsGIqTDECGwxXqmV90SApr2vGGc0E3UDZ6GeaX3/GfwtZlIdzeK9I2D6i34vtETvwSKic8gCKTqkfjDzuuDTrWh4rHUg7RJVTPtgFjJDFN53wBP1MoqoEhZp+DKUs1BImncQlgecscHwEDPtbvyKVpzv8EXI2YNYtOVTzGWe2mUzEpZhivCM1sWtJw9x7cYN3LxxHTdv3sCV641wjziAbTo/4ITjPORU+OP+k8e4e/cB7j0gaB48QGSyG3ziteAZvwF6zrNg5LMQPilb4ZO2iYX6NpgFKuA4FYVf8la0dPjxnJGIPbMfUekHcONJDDLKrXHMYT5M/ZYhLIe2nJDxi12H0Kw98DuznW5ADiaBysy/K6W1sV0StsMjRYsF+E7YRayDa9wm2jgPvHh7F09/uolLt3PgGLIRp33nwjVZDfpi6JDBTOgay8PEVgVmTsth7aeMo05j4Za5FKsO94BMQKE25m7/CpOoVDStRmHx4S+w22sYNMy/wE6XXrBMXoxJJLKos9E43R+ye2Sww3kYNtsOkEaTWqWK2vFx0HacLEFGTPNgSgsUWXqAFkodxz1GwzVdAXvMx8EnYwuCcrWg5yaPfVZT4RC3iv5yByzDlbHfdjysImmJ8nbAM1MVZgnDYXGuH7Z7jMBC7a/gVcb31ihijV5PLN32BaXeUZymxDPxUUXseV1YUeIFpO9BcV0kXr/5lRbpV7x58xue/tqOi7dS0Xo9FO23QnHlTipBk89SJAjHbTOQIH+KpdQqCTKi168ATDPtUjMlcZuoixGWaZCokxGQWcyHkunABRJk2qhm2ggZ0Z+iTUQfloqis56ADW1P3ReTkP/VdEQSNKbTN2Hvkn1YrXIU65bpYPNipnL7sWLJAexccBBuY9bg3DfMbGIsDUHTTjhISoYlfQfTLiB0gaQbKv9rv/tYB1NJyTD9UI2I83y43a06/m8hQNHZvf0+OmizulqTxDWK+hWeUwCRIBE2qY0Wq3XgNEJ7qpRKKoZqpoXwaR0oXn8PKIKincqomZ8ToGnmtbbQ/jURLFKdCxVL1zbVDe2SaLZu4vFmMQp7EFXK4NloHDqb6SyekzAZKIKqRABD6ufSpWA+BIwAi4huyIgQcBGQaRGqZqCo2Bf9ooQVfr+Y21DCZqgyGkYsQ823y1Dx7QqkzzoAm4Oe2GlxHLIbe2O3pSzuvq6Ac/xOeKbuger+gVDT7g9TPtu+abuQXRlM6/MI167dwI0b13D9+mXcu3sdNe35OGYlB+tQnv9SHm7fe8jj9/Do0VPUNtcjNMMCYbn74X9mMwy9+Rz5K8AxWp2OYB2Cc3fBNnI5M/RMWAQo486zJLRfDkBW6QkUN5nhyv0gXGbBeshuNsyDxTQrGxFN0MRmEDCJm6DnJUclJAfzUDXYRjF/EUCBOYcoBHSQ3eSI9BpH2IRvgH2EJvNOLC7eCEdm0QkctZXFaT952ISp4JDVHOw3moNj5gthF6ABcx8FmIQugcapnrBInY8Djt9DJrjsEBZp9cYEgmSd9UjIHfoM+/1HYbXFN9hg1xP60XOw8MCXmKgpAzW9/pi1QwZaHqOwzWEwNln1pl2aCrOohTAMWIRjrjOgZTsRocX7qWR2wOvMehwlZIyD52Kn6WQE0QPaRq7EAavpsI5Qh1mIEtx4s5yTVuO42wzYxqjBI10TAWe3wiRqOk6n94B+0jBscxoO34oNsMyYAfmdn+CIzWTEFR3H+hPfIShrHyIo63ySN8E3dScSsuzx+6unjOeSorn/rAYVLf4oaXFCZbsrWi5HorjSG4f1V2CvXRKilS1RPng1agavRB2VTOOALsg0sdQSy9S20Yd3QUYsj0LISLapq36mGzRiGggBGtHXomv1AjGhlZDxU1D19WSUfDkNCXxgXcZr4siCA9i6RB8bFA5DQ3EH1izegV3z9sJu3Brkil6oXzFD8nOie72or+joN50lP5XMe5hIdSFMPwTKh/vdCufDY11qRRwTCoX7YpshrFJXq9D/u5D6tNC6iejoN43HCAlej1RZS1g0UZm09p+OK1QSVwjaVu6Xjp2L+sXqaFisgdLJC1AyYirqCZ92vtbOz7fx/S1iNDXPL0BTT0g1CujwOuupWOp4ndU9J6D8yx9Q+PkoFInlU74Zy3srhlyI+iCqGcLkwiDR/DwHnQIm70dOC2v0jw16D5RuwHwImW4lI01IJgoN/qYCMpVfz0JZj9ko7T0fVX3kUEg1c26YIrJ/3AzX7a7YamkKm9iN2GU8GSsOjEBBhzdOealJXTSEKrAMX0Nlvh/BmYeRXuyOe09/wnUqmavXLhEyHYTNRdy6exdnK8OZ+XXQdq0cd+7eoZK5Tbt0DxFJ3ghIPYSQzH3SlJdiIvHTXgthQQfgd2YbC+yd8ErbII3VO+E4Bw1XvNF+JQTxeXtRc8UBl+76orzdA/stpsIxdi3fuxX+VDx5VYZIKjoGHY+FUo99u5hVcE5cL03wbxK8ktetCbckLcQUGuNMnSsSi02QfP4U0s7tQ2LRLvimbySUVmO3yRQctlwIHWe6GLdFzNuqPJcqTvrNwQaLYRQpw8iG+ZAxj12JWVs+w3hCZK3FCCw5/jkO0muts+2LFabf4EDAWBzwnYqxa0WdTZeS2S0g4zwE6yx7YJ/XSFgnKtAOTeEFL8R++8nwOyuGqW+S+rKc8ByLo66TscNkHDz5Bx53nkeJJceLWYkjTrKwCFMlQXdB13MeDP0Xw4ZkDuTNs4pbAu2w3jDLoVVKGQuXfFXoR/0Ilf2fwpGAii44gvXHRyGzzhwxBcf5Q+6iqlFEQNxxvHh1H7+/fILf3v6Cyw/zkF5uiLRKA+Q3WCO3xAHHdFVh4XCCVq0aoes9UTJcExXDVqGSkKmjkmkQI7EJmRahYgYQNBJgukKCDGHTLtZhEqAZIOpoKLFpnUSnriYxRUBvPrS9ZxM2onfpNDT0mEXYzER2n/kI/E4NZlM349i8XdCavxM7Fuxgugc241ch8xvahy/EmBqW5rQMbb1oP0RGYqb+UMn8d3wIlO5j3SpGhNSE/F59dAgrI1KxL6zLhyDh+6RmZG53twj9H0HwCXUl7E6bBBlh7brSFoJDRDth0fjdHNTJq6HV6BQuB3viRpgPOp2tUb9nL2rllqP6x/moHj6dCpJgEqAiLJoHTifoec94jbX9JqG670Rm7gko6TEG578cjdzPRiLjk2FI/3gIUj8ehKwvR+Js3x9ROGAyyqls6gbOJFwIGgGPoQtwQcR/AabjvwAj4j8g05/2iYWHWJ2iusccFH81G4XfzMHZHnOR23cBkofR0ivp4ahZEA44a8IldjtcY7ZKTcVBmUfhn3EALnHb4Jd5AB7J22EfvQ6m3svhHqaFh88eETLXaWk6cOVqK1VNK/c7GBdwrjwG9a3ncev2Jdy41YnWCzUwdduG0+6L4BClIVkj18TVOOk2S+rL4pW2hc5gM8LP7SXYFuKIwwx4J2xE87UwBKauQflFY+SV6yM4YSdOu4qpIdYgkLDyituM1CJduESvZZ6diVMBi2EVvQIuKRvoOhbisMtCHHdfyryxD+7x2+AWvx0ReXpIKbVGVO4JnmclbPl+PQ957DKcDMugVTDyU4Ku90JYRqnCK4vPtvtcHHabjhWnvsIR3wmQ2Wk3BQu1emAsIaOiPwBLdb6ElvcowmUM1Iy/wmbCxPGsBubs6Q35I/2w6OBH2O7yLfZ4jcAqk8+x1ak/ISOPYy5TYBqyGDstx+I0faJ31jaYhyngpM947DL/DtuMvoeh7zIctJkqdZvWdV+AA7YzIJbljCjShnGAIg45TCdo5AmdnXDL2Ih93hOglzgQVrmj4XZuEYyTeR7zvgjJ3sk4SK+5EPmtDojMOyJNSOUQsQKJuaZ4+st1/PryJzx/9QS11+LpP0Ut/h6EnDmEXfvn49jJLXj48B5uPn4Bh6MxyB2zGZVD1hIyK9HcX4Ul8lLUDl5KYCgQHl0Tiv8LmS7QiDqaDikWMoOJ5Wv5QBM0Hf1kWTqLgXWU33xo2/owWCq2EDR1VDRFBEnGYDlEfLccfqPWwmzyBujP2AjnscuRTiVT9zltQg/agr4CMqJJm5n/A7skBTN4d1wQkBGvi33CQYIM7YVUocsML1qlpMme+hM6tCmiLkWEqBuRgp/pDtHqI+pLRNN2OyElrJAAi2hS7m6OviAAIwXB8F7ViMpZyfrwe2v5HfVzlFB/YB9qnE3QFuGJ1lg/NCUFoD7eGzX+TqizN0PtiaOoW7MRlTMUqCK7LJWATSOtUD3PUU0IVhM0FYRMkYDMV6Nx7vPRSPtsBPw/7Q/vId8iafESZK9diwL11ciauRgpVElFwo4NmYsrQxbi8qD5uEigXBjK34XbnULVfAAXEZ1DhF0S9TJUovztpHo2/pYt/RdRWS1CRa95KO61ALlUMzn9FiN68mac0nJGeHEZnCON4Rp3DNG5xyX7Hpp9DD6p++CRtAdO0ZthEbQCpzzloWMvCxNXBdx80IKbd6/h8rV2dF5qROfFely+2IibhExZdSrKa7Nw+UqLdLysNg8hacZIKTOR6nhc09fCLU0TJz1nSerDI30zPAiGhIojtELLoOM+B8ed5iLi7HHEnNuGxisuSMszQSuVTd01fxh4qsLYVx2u0ZukOkzLoOU45DoLJ73nwyBgCVM57Kftkt3QFxOWy8Avez+8UnbBOWojrINXS8s8Z9bY0qYRWn4KsCZsXGM3IODMXqqejdD3k4NT8lo4JmvCIUkTNjHq2GU3ButMhkFGlz5vk/EYTFr7MRbu+xpLT/bEDneqh2RZrLbsKSkaw7g50HKfjvl7v4bCsc+xyW4QjgWOhYYOrZXTKLilrkYIvZ4Xlco+82mUi/LwJWUN/QiGwHnYZzUWm3RH4yD9m5GPshTatjNx2GkGrCJU4J+7g8pGAwcJPLMQSsHs7QjI242jXrI4FjoK5pnfw7tiBszSh0KLNi2+9CS8U7bDOowPV6093OO2wIWSL7JgN3zj9vPHrMcLQubZyztUL94sbdbAzHsp1u6aDC1tZbR3VOJv/vfg6c8wcTyHmCUnUDV0C8oHrqLdoVXqq4haUTfTb5kEmpb+8gxRJyNAI/rO0KOLOhqWeBcIma5YIMGlfaBoxZClGphL4HC/LyV7b0pwgqaV0rut1yw0U+XU9JpNKU5103chkgctRjLtVu6XE1H92Xg0fTWO6mccWnsyg4s6GREEiQgJOMzgnVRJHT0nSv1fpCCQupu5RdO1pEYYIu2GSCeh00nF8e+xblBMYeaayozObZ5fwEacSzQ3S5lfgEYEv0dUurYLhSU6tfF10SLUyuNi3t3aYdPQtHQV2s2NUB3khIoQZ9SFuaMu0hMNER6oDnZBhZ89qoKdUcv9+iBnNFgao3bHblQtUELZqJkoG0wFw+uspv2q4vWVEXYF3/yI3C9GEcKjET90LJIUlqLg5CGUOpqhzMMKZW5mKLbWRfa+XchYoICSUV0VvTcHLcLloVQlw2mhCJNLH9bJMLrracQgSGkgZH9+rq+AzEI08zdp5u9c238xSqhg8lmQnBmuCh9VQxi6JeHqT7eRVuAOK/8VVDIbqAw2SplOLLZmE6EB8xAVmAUvhUnAMmbS5bT4s5BdFYp7j+7gKqHScakOzW1laG4tIVSqceFqCdoulaKu6TyPl6C8OgdZxSHIrw5EbK4VUkstEX32NIyp1k8RDJHnjsAnfTsiC/fDKW4VTrjI0iEshIGXPJLLDiLx/EEkZRug8VIIcmoMYR+yDs4xWwjGDShstWd+0YSW1QQcYh7caToOe8zEJG8qmL6mN35QlYFRkCJ2Gk2Ac9w62qNNMKdwsAxSwWH7WRQJYlmj7fDL2Aq3hPXSvN2i+kM4ErNgZWlbLJ9iEqoIff8FkDnpNg86PnKYs/UbzNr6CdRPDaQ6GQrHfEWmg6Bh8iU22vSGRbIcFA73gLLup1hl2hu2icoIyDiOlpvZePC8A89/v4MHP19EVmkgfGK1JVmm5yYLxxgVHLGbhDVHB9C3yeKU+xIctpmH/VaimVsF2o7jqXo2wDV5He3TTDjErYRv1lYE5e2kupHHQa8J0E+gXSodCcvsftjjNgSJNWaSAvJI5Y2LXU9CL4FbylpKVCqCiI2k+Fm8ePsrlcw1Kp5TUNs3FIqaw6Fvsh0Vdcl49ustiBGl9x9cgn9mPvy0g3B21HaUDV+B0iFKfMCpZvopsWRVfA+ZJdyWpx0SNklARsBGQGcRH85FkpoRkBFqpl1MdEQV00HgiOiCTVf9wAXC5yJLy4t9ZxMWhJFoAaHCaeohZthjBv2GcOB2ay/aBqqZBsKmmemHoBGQ6SBkLjCTd/QS0zNQoXSrF5FKqqILLt0hVI44JsDSSvXS3RokFItoWepuHhevtzBjN1FFiObiJiqJ7hAVt2I+l3paE7HAfTPfL1XoilYgcXz8QjRu3YVqB1NUhhIu4W4SVKoCnVAb7IraEAImwAE1TJtjfNCRHIy2lBDUJPiiLIRAcuLnDmujRH0VimYuwdmxc5A3mhnzu2k488MMZE+ehzMrNFB07CDKbA1R6m6BEi8rlHvZoNyH4WeDCqaVdiYo3rYDpZP4ew2ZJykaYY/ah/E3EqqFqqZlGNNBXfU1QsVcoMoR0ULQt4kZECXIyBEyYhiBAkoJmXN9mXmnbIPlIS9EnT+Hl++eIvW8M/Rd5sKKILHh82jiu5jWYR6Mg+bCOlIR7imrCYGDSGEmP+woC7OALbjx8ArtUhshU42m1rNobM5mmo/2y8W4cKUERRWJKK9LQ15hKFz99iKv1BvX7zTg8dPbuP/kJspaU+EYsQt2YevglSoqmTchIHubNLxAwEffcx4tmhpOe8oircwMDdci+RlzuIVthnUIlbO3GuILdeAavx5HnGdBh+/bbfQjdp76kZBciwnqX2PGVhkY0pWsODiACmkhshpPESarccx+KnQ95khDhAJo37zS18MiTImiYjEVzibmpZ1wJnQCsnfxGsQ0oYvoZpQgo+8lB5fUDVh6aADGraJlOtlfGlbgfE4JR0PHY4XJF1DWk4FO2DRst/kBitpf4KDTIlx8XsqM+krqmCMmrgHeMkT6Ds//6IRrAL2isxz807fCLlQdFn6EAj3jcbtF2GM4jRTeQhVD4DhPlHow+mZtkS7KMlwFnukbEZizHS6Jq3DAYyKOh46DRdZg2BT0xEHPoYgtNYEevapdpCqhtZgyzhnllxKQWxsK64B1SDrrgRd//YzHv7fDM/kQBk6VwX59OVy8cwadNzJYmrQTNFdxnp8ruVgFN/9apM6mmhmmjrIhqqgcoIF6QqZBWn50GZoHLGWIVSUJFwKmg6VcF2RE/xk5ynDChqDpkFI+sAyhYjqZXhy4QIoOwqeTkvxS3zm4TMhc6jOTQYvRh1AR9REsuS+IClNCqEOsikClUvf5GFR/+r20TIqwKRJkmHaF2KadIWgEQARoLnBbWJYP61oEUARYWggHKWUIi9Pej99LW9I8kHDhMWG1LghbxGtqEfAgOLpDQERAR0wcdYHqqY7Wq7HfRFwWM/n1m4DKxSpo1DmJel9HlEa4oDrCHY3hHigmYMqCHFFH2NQwKgmYeqqaxjhfyT61poSiMTkItXE+qA4jlAKcUOlqiUoLA5TpH0fl8SOo1j2OOnMD1NmZodzTEsXeVsj3tUa+nxUK/axR4WuLYn87fpcdSkMdUBLtimo/R9TsP4SCcVQoBMv1obS1hEz70K66mC7I8DeieukYRPj8o2SoOPm7tbDwEB3xWqhcxWqiNYRN9jBVBKidwkn7KNz++R5e/vkUERkmOO02H0a0RHZhK+Cfuk3qrxWYpYWUciOca3ZBapENnEN3YcOJIdio0xu1rem4eK0W7YRMXUMWahvOoLo+E80dhbh4oxKV9WkoKIlBarYHolJ0cP/pBTx8/AwPHz3Gwyc/4acXL/Hol0dIKrSDT9p2aVWD0LO7oO81Hydof4R70PeeR3s0B+HZR+AauQWlzdYITz8Iy8CV8ErYgci8wwSiIvZSyRj4LsAh2+k4aDpJasWarN6DFmckjnvLQvP4cBbQfeCWqAmnmBXQ4/lNg+TpMrbCOWkVDAPkYBa6FC7JGxBVegSBeXsIFTUpDSs8gFO+crRWiyFjRH9lFbUCK44Pxlh6MbkDPSB35HMYxM2CdcZirDHrCZVTn9Ii9YNB0ByYem/CpbtlxMlvePf3T3j59j7jLrfv8tgTQuYN/vzrFYIjHJCU54zO+7n8Uerw7M11/PrnTVy8VYq8Kg+EZe/BFv0BcIhWhX8Wf5wzW6hOlvIGLYR9rAb3N/Nit+KoxwwcD5gKvejBsC/ohRO+38L/zAGcdl+G8DOGuPXwAiH3J/78m3hj3P+5E7XteXj4xwU03T0DQ2dlbNryNaIp9a5eCeCPGYyLN5PR0BHJkiMSr36/DJOoYoRvDUbxqM2oG7iScl0DlYNUUTtICXWETAOjS9Es5oPYNVueVPFLyAjbJPWhEXUyVDMCMO0CLhJgFnZBhg/wJXr9S33m4WJvKhtaJ9GHQ6xE2SYW7ydU2kVTK+V6J+1Wx8BZTKlwCJeyj0Z2geZrMe3mZLT3FJ3shLIhKHqKGfGodJgK4IjWH6neRMCFUBCAkYIwET16L1O9CJslmowrB06hYpvEv20igdEFEzG1ZXcdi1g9QRwTKye08TtaBcAYFyVlRZXVdwJqhkxF1TINlJvqoDTYAdVUL/W0QY0EiVAvpb4OqAgUkKGSIURqRAibFOuNhng/tMQGoS0uCC0x/miI9EEZ4XQu1AXnQ+xRFEh4UJ2UEiKFAbY4x2PlBJZQQ+WB9ijxt0EJYVPJ18uC7Pk9Dqil/SoPc0VFjDtaggm5nbtRO3oRrhMkF4WKYVweKNSMgA+hQ4Ujxim18Zio8G0WlfeMRhYYjSw8mgiZxoGKqBusgDOTN8BRyxXH/KORVBKN8Ew7hKQfQky+NhKKdanq98M/djcyz1uhlIVdc0cWWi6eQ31zAeraziP9fCBCEs1RUpWEts4SWqJC1NRnoLIuHrVNSQROMlouFfKZLEDmWX+kZfqitTMf9x9ex/37d/HwIePRfcZPePr0N9x6dJ0Ac4Bt2FJpfiSToGVUS1OoopZIhbWoDI4vPgK3OKqO9B1wjdoIsWa2bbAGcuuNcdqDgPBXpNVaCafIVfBN2ILg9F2Q38I85jUXWvYTsdlgNCYqy+CgzTQY8pymAWRFuBLs49QJkAX8Lnl4pK+DWFbXPnY1/GmXnBPXwTtTDCXaJVlGYeVk3JM3wl00SVEOLdzRExM1v8Dc/V9gm+MIuOWrYYvdIGnNFRW9r+CVtRdPf71LkPzMDE2av76JF79exC8v2vDiVQte/3WVGf5X3Lt/BfGJfnj4vB6/vOnAizdX8du72/jjz3v83DO8/es+ajojYeixFAFpvAGJ9HW8UDvS8rgrZWXIMrgkrSUNd0PfZx6Oe07HqdAf4VH0LQwCh1IZacKbluzukwu8li64vKGIevX2T2nZzCe/3sDlx+fgk3oI6/aMQkzoGpylf2xqc0DTBXdUNzujvskJb35yxI1WW2TVp8LcPhfRS4xRMmwDqgaqo3QwFc1AZdRS0QjQNFLJNIm6GQJGTGbVHZKakSAjVAxfE/UwfGAFXDoHiJS2iQrmCkFyqQ8h0odKpw9BI/w/7dNlWqlrvRh87SqPXRKtI0Nkmc4mKKai/OPvUP7Rt6j77Ae0MoML0HRXvErTawrIMIQKERW0UkXtByH2L0vKZxKhMAW10xXQpL4eLdv2oFXrAFr27EPt2k0omqOAopEzUEVlIq1rJPXO7eqzIoVkiwRcJqKaKqZkwjyUbtyMCiuqDl9aFQKmMcITzeGeqGRmFyqj0t+eGd+JcHGlfXInYBiR7qgVkIn1RWOMHxoS/FGd6I+qBD/CwQvlBFRpqBOKgxwkhVLoZ4uiAEJFWCoqoapQV1QGEyaEV2mAHcr5WgXtWRVfExCrjfJENaMmxhe1HgSQwkpJzVwcTqVJqFzmb9I2lCENHfi3412LVOHbBZkmQqZpsLBL8lJXhkZapoIZW+FyyBuHfGPgnmYCp6jVCEjZjqC0XQjM3EsVcABefC6j4/fjbIEdamricfFiNe7c6sTD+1Qhj37BTz89we17V9B+sRLlNRmoqkuiNYpCS5UZLlXrobYxgZA5h/ziUOTkh+DuozbcvtPJ/HQDd+/dxL17txj3cOfOfTx4+AQtVyvhELYafmc2SM3QR5wFZBYTOArQ9ZwPr6SNKGi1wJma0wTJaqquxdBzmofMWgOYByzl6xtgQTj5p25BSPIOBKfswG6DH3DIZSa2mPxApTMZqw4PpRWbR9ewHNbharCMUMZ+u0nYYS4GR9MmUiTo+yyWFIxdzGoJMi5J6xF27gDzNe0ZhYOMVYgq5c56ZLQawj9/N8au/BiLDn4OVd0v4VWoAZ3waVA8/hlWnRqKiqtJUqZ++/d9PPu9Bfcf1+DO3VLcvFOAm/fy8PvbBkLmJ9TW5SHtjBfuPS3C7Z8K8eh5HV78cRF/vL5CL/sQf/39gmf5FYnn7BGSdRBW9LPWUWpwT10vQUZILFv6yrBzWrz4ZTjqNhNm0XMRXDMD1glDYe67Cu3XC/ldXWMpJJP2N7XV61d4+PQOrj3KQ2mnDbbpT4G16yZcuRaMS9ed0HDDAfUd9qhqskJbuw1uNWmjtcEKDZ0sZfJjYK8dhvRJe1E2VB1VhIyom6npr0J7sJTBzClBRqgZwuUDyIgmbbH4W7sUom6GUpz+XtTJXBSVjaIuhvaoU1gkKpdLBMsVAuVy/9noHCwqKZkOpIUaLItOQuYKM8I1Ua/TbxpqxZIdAjJMxcJvYpxPC0HT9NV4aXlXsRh/9xzA0jwthIHYliAj0veWqmbEdDRt2owOJ0tcYEZupZJojvNDE6MtxgcX/JzQZqyH6g0bUTh1AYr7/oiy3mNRR8XSKOBC+NQyLR06BVVyqqg5ehhljiYo9rJERbATaqM90RDlRdVCC+plhWIflughVB0EQDXVSZWoo2GIVICmhu+vifWioiFsCJnGhADU8jpqeI4qQqmS7yuj9SoJd0FFGK0W4VIa5YEyERGuKGeU8bXSMAJHvCfKHWXxXqjm+QTAahiVYTy2Rwt131K9DKdqIWyEbW0cIlYf4DFhnaR6tG7IiFYlAZkFkpIRFb+icGkcvAQl49cheK8HjvqmoeZOMguw9fAjZHwTt8EnZTMCsrcjgorBJ2Q1opO1UVhCNVebgksdZbh9/SLu372JJ/fv4CdankdP76G5uRjFFeEoqQtDsvdcgnQ0KmocUV6dxOPRhEwQ7j5sx/Wb7bh5+wphc52AuS1B5ubNuwym9x8hiJbKJX6FVKep5z0LOh6zpXW0fVioHrGZCY+49bj/LpF2Th36rgtw0GwKnCNWU9UoIjx3N0x9F8MlejW8o9cjOHkb7Kg+thiOxgbDUdB2mIET7vNokZZJf58hYWIbq4bTAYtxOnCx1GStZTseczbIQHFvTxx0nEVlsxWGQUoEzhoEZO2Asd8SyJiFqlICLYddNP0a3yC/eyDm7vyctkkGumHT4HBGHkran0DHdQnuP6vFO1zF0z9qcOV+PppvnkHd1Wg0XYtipo/B81fnaVtuIjLeHen5zmi/F43LjzLpK0vw26t2vHt3B+/++plgEPU3bxCX64mwrGOStBMWSdTF6HktkEIMO/fJ3EYqauKoGNEdo4LgyjlwSB8E58g9ePXnrxJgxD+xqPfv717gp5dPceeXC6i/GQhjH1lsPzEXhVWBVCyWuJg1F6X5a1DZehAltXooq3BER1MMLl44w5KhBk9/ewTn+Fq47wxG2rg9KB+6nIqGoOm/HLUDlOjLFVEvBsj1U0RLX0JFmmhcwKVrXSbh5dtEBa9ozmYIwFzqx5KTsOkCi6jwpUrh/hXaJ9GcepEP+RWWpAIq4n1XeUxsXxHKh5DpHDATLT0no5FWqbP/DFyiheoQnc8Im2YBmc/FmtddazKJ5WvFKpStvfga7U8rVUj7ANFiNBl1I6ahYcVqNDmboznBFy1pwWhPC0N7RiRamTamBDOC0JTkj/Y4f3QGuuOCnh4KlVeg4IdZKB80GRV9x6Fk9HQUr1+PaitDFHtb47yXDar8HVFLINRHUIX4OaLIw1JSMDVUM1W0SVXhHhJUBFwqCYtyAqeSxyojCQQCo0FcT0oImpOCUEPwVcf6oSrGG5WMCpFGexEsIqiQonmM+yLEfnmkOI8HqgjNKqqgakKmLtEX9TxndQxfC3dFsb4OiscuJuzFlA20QYR+u2gJpMIUI65FD9+ukfUCMPP4Wy6U7HArASOGETQP6lKxNcPVkaVhTpuRhpSmKCoXbYTnaNH274Zv2mapU1xo5hYExK+FZ/A6pGaboKIqFG1tebh+tQrXb1zDw7stePKwnpB5hOe0PdU1WThb7oa02L2Id5mD8nJ9lNVaI7/IF7l5QSzAL+DGjVZGB27euoZbjOvXr+Da1Su4ePkSLt28joQCW9hFKcH7zCYqirk46jKVIFBFTpsFrEPXwpHwuPRLDAtyVRh5K+Cg1VRsMRhF1SOLzMbTsPRfBoeoVYjI2Qs/KprA9G1Yf3IotKwm4oTLXOi5L4R3+hZpxQShaFySVsEhcSVjNayYJ43DFmCx1ieYStBM0ZSBXqA8dAkuLZtJ8MzYBDPaKxnHeLFo9xZppf7QvH3YZzcXE9d+CvkDn0L1+EB4F6yHdaQmovKsJOvz/G0tbjzIReOVeBRf8EN+iwNK2xxRf9Edz16m4MnzYlg77kV2iR0qOr3RfDsRd56cw8s3wto8Jhh+Y/oX/3sNn2gr+CTthZ7bHKnnrxdvlICLkHpG9H/2savo77bihMd8mIQpIbiKf2TOYIRnGeLNuz9x9dZ1nC9JRny6NzKKgpBVFoWmu7GILtyFZVuGwDvKAB23kvGgUwv1kWNwJmEJcst34GzJfhSUmCAjzQ4B/toIDNVGeW0CKq/dh0N4Jdx2ByBlijbKBq1C6QA1lA1cQRuxXBocVzuAoKFyEaCRoh8f3r7zmbFFqwQf2j58aBkCMp0sFS+Jyl5hlRhXBHAEUAYz+ICLJtWrfMivSlChZaJ8F/tdkBGvE0xCBQ2YjSuDuS/UzkDu96Mq6jsNLd9QZRBAXetkj5PW067tPxG1oq9In8m8vimoHzUbtaorUa9zDFW+dszUfmhPCUVnSjgupIZLsGnhfjMh00yL2xLvj9akADQlB6A51B1Nlkao3rkT2YrKKN28CXXWxijztkVhoAMqA13QFEqI0KoU+9jjPAFT6GHB47SlVBK1kT60OIRAGC1MqBvKCZ9yqQm7S5lURLihjmqmnt/ZlBSMhuQg1FHR1FDZVPM6K+N8umxUHGHDqKDNqozlsThfVHG7itvVVD9SUJFV83gtQSXOVxvtQ9vlihIjfRROkMcF/h7thHvTUNFpUgCmKyTL9AFkmsVKoVSkTWL+GEKmgYVLwwAqWf72xdMPwsU0EeaRfOY7nRCSuRO59YaIZd6JO6tFNbACTsxkFiyQrV3VEBq9B7n5/JtrI9F0+RyqKvgbFKykjcrGowctuHG9GXnFzsgqNsLZs9qoO6uKppplOJOug9zsCNy+3cECsBN374p6mQdUMVTp166is6MdLW2taOpsR3SOJaxCl0jdQAz85kPHcybV/1IEEICiw56hrwKiCg7DhmLCmq5F1K/sNp8gWRxRobtb/3tYUL0klx6Hd+IGxJ3ThjYBocM8p+ex8P1QoN2wCSekqErEFBPe2ZtwwpNCIFIJ5lGLsdNmFGZuk8H41TLY4zgNR93nYO7mr2ERoQJ7wkgmrvQUwguOwp4e0z1pK6JKdKF2eCRmrJSBlsliNN1PwCtcxx9UMO/QgadvitF2PRwFDXZIqtBBYpEWUs/vw7maw7j/wg25ZWYwtl2JlPOnkVPNku5SGG4/zsWrN+2EyxNC5iWD1ubtI5i6U14m74Su2wL45+yAF8kn6mW6ev/KS3NbBObthp7fQpzwm4eQSjn4Fw1FTKY+whKdsN9IBeu1+2P7yTHwSdyP4IwDyG07iD0m38PAdg8yckNQUhGACx3hePG8Bi/+ukpF1Yjnz8tx6VoKQiJYGsVqISZtJ8xclkgLUd379T5Bdx52hxKQNOs4zg5djZKBGqjsT4vAh62hL0u3vgpopIppZInX3J9Sm6Vfs4ALH9JWqpo2PqidfHBF69IlARsqGdFiJCodxb4EGQJGxBUBmfdxffCCf0Aj4jKt1GXaJwEWER0CLv1ndVmvfrNoj0ST9jRCbQqahYKhXWqmepFannpNQc0Yqrc1a1F04jCK7Y1RKmyNgAiVQ3uyCJa0qVQRyVQyhIoAUDNfb4sPQEtsABoJigYqhWqqlQIXY5zzMEMJQVFESJTS0tQGu6E2yBVFntY462aGQm9LlPjaEDj83SM8UBcfhOroAJSFuOMcj+XzPaVUQJWBjqgKckJ5CK0UVU6dqJ9JDEQ9IVNP2NUlB6KWoPsQNgIy5QRJpYAJr7GaiquOn6llCMDU0CZ1QcebVswb1RGeOB9gjwIjXZybJE/lOUeqjG+iZWoaNJdWiMH738JoHijmjRHjlOYxuC21LskTMAqo6ivHAkYetb0Xo2bYOsRo+eOYkwEsA5nBfOfjuFjP3XkOyhpN+fzQ0tXZIu2sJYKiTsDJcxvc/Phcxughi+qkojgQJWcskXfWA5nnrWndk1FcGYwM5r+s7PVIMuuDoriRqCh3kgB081Y7Gi+cRXFtMgqr09B8qQqXr11AY2MDqupqUNlcB4+YgzANXCSN+TMNoYrwmiNVyNpFayAwZxvVOfMTVYttxHLmb01pzOAx13nYbDiG+xtxxGIydnE7oewwXGJXIix/N4wCl+Ck22zYRi3nOXbAgS5D131u1/xQudtY+C/HLtMxsI5Ww1778bBOUceCvZ/iRw0ZqOkMgEHQYizZ0wtHXGdLnXJl3OjDHCLXw8Rbmd5uC7zT9pJYq3hhq3HrUTPe/f2oq+L2TRPBUIo7z1NQ1myN+HO7EZixEv7xcghJkkNWCa1Fxx5YuS6Epa+qNJdoSqkBqq8G49Ev53meq4TMr8Df75gCxTXpOGqpiABatGNOMxFyTkuq7BX9ZESdjIVYW4Ze0IskPR0oh8MekxBcLo/o6hHwi96IxFxzHLGlx7QbiK2nRiOywAQNT5zhnqoAHbv1vM5O/PT0Er1wHV7+fgcXO2qQkx2E6ChbBIedQmjkCSRnnkZargHcg9fgkMkYVDRG4eVLlhR3KmEclQZr/TiEyumjeJgmQbIUNf35sPVXRlN/FdomMbeIPBr7LkJjn/lo6CUmsqKi6T2fkOmqm+nkAyu1MlHBiBAq5uKHkGH6IWQksPSfI6XXxDYhI+AiwCKig2Dp6D9Tgs0FxsUBBM5AAmfQTKk+59KgWfzsLFweIovGiXIo09yAPH1t5FroocjFChWEQy0ztLAmLbRIbamhaOF2E9VDIzOziDpm1EaqgNZwHyoRWhJRx+JtgzJP0RfFgecgXMI90RBOBULIlFDB5BIeAiDnPS2kitiyAAdCxQ4dGbF4WHUODSlhiDY7hnRmzvN+1igJsuN5HVEZIuyUK0HkTfVByBEyDWkhEmTqGXXvQSPBhhARkKlI8EdVogARIzGY7wvh+UNQy+NC5UgWioAr53XmeVjhzHFtZIwlSPoT0vwtWmhRm0VdjEgFYD6ATJOADH830XxdTxtc1WchynsvQEVvOZRTsVZT1WautIOJl51UqnslK8DQ53voOc1CQOI2VDV64OrNLNx71IRHT67j8eP7ePj4Hh48uIOHj8Sgxwe4decqLl6qR1F5AuKzDJCYZYRUqpiUXGZw6zFoyjuFy5dKUFZ2BnmF4fCIOgw35kvf5B1wDNuMM4XeqG0qR0ldCbLLE5lv1WEWvBAe6RvglKhBJTObkJCT1IxT/CqEnN0FY18xAHMZgql2tCynQNdbrGM/EPvtZsAqQBFHbMbDK2U1bZcybGmBDrvMkPKcT8ZGeKatl/qgiWl2HeM1eL5tcIlbTiEwB6bhyyC362uYxilB0/JbyB/+Gtv4N9jwdbXDfbFWZ6i0rIuMnvdCnHReANF1ODj7IBJKDZHTGICHv3RQuTwkWHizfmnC9fu5aL3KH/SyC3IqjyMwURXOQTPh7T8OYTFjkVM0A5EJM6FvPhoOwYul5UjSq46j/VEwfvuzmupFNG93AebJT/dx3HgrKbqY37kTJ11kEZqvBefErhYmkyBFaXyENelrH7NKqsU+4DIOwWXLkNzwIxz85qDlShK8Uw5il0lv7DWZi7Y7mci/sh/7zWby+lLxhkB79/YJ7t6roaUKRWTsKYREaiM44iDsXVbDL3QH0vOMWcrshamzHK9ZGRUNEXwQCNJb6Siotcdhb0Po6kYjaglVwLfrUTlQFRWD1VAzWBX19Ol1Ajq9F6KeD6MYsSutmS0pGQEZUS+z6D1kRMyTINOtZARERAir9CFghE2S9qloLg0UpS8BNeDfVBy7zJJYKJzLtFAXhdohVK4PJcSGzkLzmHmokFdD4ZbNOHtiP3KNjiHf8hTK3Cwk5SGajhtpTQRkWgkZoWKqRaaktRB9VUQLkEhFa01RkKPUuiP6plTS5oh6lroQTzTS/lT52uOcqykVjAgznHU1p12yQpmvLUHjgHxap9akEDysyEFhgBOiTY4gx9UEhb6EjGiGJryqGaK1qDrKC7UESF1iAJUMlQkBU8OoJmRq36fVSYQIoSKimuetS4tAPaOB0ZgWTsgEoSLGF2WRVDy0cOd9HJBla4SErZsR/+101PSdKdWZCQXT9F+QaRFjlQbRIvG3amDBUM/fq5KFRQWjjFHaexFKqVzLBqggd/5JWNkG44TzEjjFzqdVmYJTnnNhE7mamd4KzRdjcfHaeVy6WoerV69Io66vXr6KKwyRXrvagmvX63HrRjk6LnjhTJ4h4jK2ITxbCdmFJ3Ch5Qwi4635nOpz3wVW/hrwZUEbe/4ATKmcbH3WoKQmjRYrHk5hh2ARuBSW4XKwj+P7sjdLC8Gd8ltA4KyECa1bdMl+QmoVTHjMM00T+22n46S3PJbsGoSVx4ZB13EmDphTlYTR4oUpSvPT6HrNh2f6Otot0eqrAePAxQTTPHhmrEdc8T44RCgTbEtwOkAek1Z/gvWm3+KA1xSsMhoE2W1fEjJq2Gj4LRS1vpSslcxhB8orP3V4JO2CXch6+CWcxOOfWwmFx3j99038/OYCbjwpRtPVWGSWG8E1SgNe0UrwiVgEF59xCPQZitSYETiXNRNejt/Cym4YHALGIzBNCfmNJ/DgVRQzfAvRQhUj/v/iBULjXaB5cCypOgk+uZtxgh7OKWG1FJbhalITtj0h456wHqL1y4GgOegwFT55ysjsmA4DlxHS+r/xFQaYqykDz+hjuPYiEkfshsIn1Bi//f47v+l3PHhahdrWRBSUBSLnnAsyz1rAO2QXXLzXIjHjJOKydWDirsIfiuT3X4iiKjtcvBKO1kveiD97EIfc52GdrR6O6yYiVNUe+SO3oqafCv25Aip7yaGyJ0u3nnwwWdo1EzRtosJQrDZJu9TGB1UMnpRamFhKXiQYLhEeEmgIiKsERnfdiwCNpGCYXqOlkuBD69RtqSRbxUxxSVQMi1QcE+CRAEObRcBcFtMeTFyA6rWayDmwAxlHdiPvpDbOGp/AWTtChpm+TnSGi/dBAy1GC9VAK0MomQZmziIfW+S5mEiR70pb5GWNYj87lIp6FFqdCn8HqTNdVag7ynyscYb3JdNRj+qFCkbAxtkcRV4EDOFTxnMVuJkjw/YUwwAhx/cghUqmmNdQztcq/Z1RQfCIPjQVgU5SRbDU5EzINKYGEyAhBAhBwu0aQqcrBGhCmIahltGYHilBpl6kqWGooRqriPFBBVVYUaArsnk9sfqHEbxUCZEDx6OMtlLMzdwkbBIh3w0Y0crUrWIaaKlq+8wlYOagohctUK95KO3JoFqtpl2qGqCK3IlacNCLpdreBC3zIXCIloNJwGK4J25BfJEekgvN0Xa9AFdvNxAw7YzruHTrCi7dfYQbN37F5c4aFJbSOpUZ4lzyAuSe24dwFq5pZ7VQVBYKW4e9sHemYjlrR9Vig+NOM+CZugEx5w9Jzc6nnJYi8ZwxvOP34pD1XAJEE5bBYja7pdKobNF/5YS7sCkbYey/BLHF2ghMX0tAyUo97g/azcQJ1wVYpjWIaqYHzzEN+83HwyhgASxCFaBHSHmJ2SzT17PAV4OB7yIccphGqCjAjxDLqNWlVVwKF16ztvMszFr/EZYd+gaHvGZC+WgvjFSRkVqeDjtPw6Ltn0rrecscsJ6JdSfHQvPEj9hnNhcxmVZ4+foe3vx1Hy9eX6aiqcGFm2dQ0uaLtHJ9eJFshvY/wtRiKLxdR+JM5GhUZk/G2fgJ8LcfDhfnkXAM+BGROWqounwKT17H4PGzUnRcq0D2+UhYuh3HETNVmPgrYKPxCFglqeGkzwLSUlGajlP0+LUIp2yjignK2skbuwzOcZo4zhvjlCyPMxenwypoNIrbPHgjtkLl4FeouOqGkGw1aJ9Wxo3bV/D333+i5WIOXII3I7PYGReup6GuLRyJtEfGdkoIjz+AhLSjcA9bj2OOsyklF8DMZyaqG+1Q3+qMczUGcKOn1bKYABNCTpsl+MnTGQiSN0Pe4NWo6KmAwp6KKO5Fz95rESHDB5SqpbmvPO3SIrQQOB39F+MiJfZFloyiN6moBJbqaPgwd7JEFQpHgEVSKUKxEEIXRWUw9y9zXwDpQ8gIwPwbcwgiQmoQLcDwubg+QBb138/D+XXrUKC9F9knDiBb5yBydQ8hz/A4zjOjV3jZoJGKQbTmNCT6oZmKoIUqRigZkTaJ+g1aoPPuVshzoHLzJiz8HWl9CAHCoJwwEFao1NsWWTb6yLUzRCmBUeprR7hYESqi2doOJQRToeiVa6uP4D2asF+7DJk2eijxJ8TcTVEohgCIfi98XxFVTTGBJc4vWqDqadeaqLCa0kMJEWGDwmiLCB1eax3VV1UyYZIcirqUcNRnRKH2vZqpSwpFdRyVTJQfikLckedmiQxjXURu3oDAKbMR2vM75PeYSIUiS5s7F43CHvGeNjEaCfVG/jZ1/eYTJLKo6DuDv+9MVH4jxpbNQUlPAod2qar3EhYwy5Axfhvs9OJgFqcNPR8xm+N8OFFFiMYT+8i1sPDRRG6FH9quncP9By24f+cm7ty+hItt/mirsMGlC2dQUxeB8hIXlOeZIzlFG/Ep+5CZbQsnh/1USeupunVQUOIFn8i92HJqiNTFJOLcYVgEacAxYiOCM7XpPFZCx2UuHCJXwC5SHeYEjZhjxjRUHkdcpkpT3lqFqRA8OxB5djNsQuWkYTt7racTMgux6sRoLNnbFwcsZ0DfYz4cEpdDnyrGIUYVAQSDBd3Eaf9FXdBymyX9jb5ZmxBf1gW7iPN7cYTH1+gPxjbLH7DTYTxW6A3A6JUyMAiSh2WEEpbt7SHVy8icdJHHioPfYvbarzB39ZdIzneU6mFevbuLp7+14cbDQtR3xiK72h7RZw8gIGEFnH0nwdlmAJJ9RuFq8QLcrVmCipRpiPUcDXenYfAI/BFR2SoooJI532SG8FRmbqed2Kc/F3uNZjND02rR3+2yHYN9rpNwOmix1GwtWpisI9WkQZOWoWIFggPSAm2is56elzysoucg8+IMGHn3lxbNX6//Lak5E+cuHaEvnouy+gL8+dff+On5LYQl6cMtcpXUpbuoxh8NF0Ng67kC3mHbkHhGBzFJh2AfoA49qijLwFmw85mBshpjFFcZIyZ3D+zDluMYfwzP5M0widqFHc7+MDwSgZgZh1HcVwXFfOiK+yqivA8tE0u6BlEJ3EdOqqNp7itGZy8hWN5Dhg/1JcpxUUfT2Y9AEXU0fNg7/4FMFzzEdqfYZwjF8mF8CBnR/C0U0DXR0jRETH49E/WKGig5ehB5hEuWrjbOMD2jr41s4+MotDdGNe1Ok6j7iKOSEZmZUBF1MyIV0RjPexTti3rRGuRHhUG7UebL8BOtSIQNP1/gbIJ0i+PIsTEgbOxQFeAigaiUKqeYsCmj6hFN29lUTjEndiF8/wYk6e1HFY/fyo1BZZgrznlaoISgEX1pshwMaLNMpM9UBDlJnejqqUjqk3hNUt1MkGSDahKoZBhVAjAESlNSGF+PpJXifgLVTXwQymMDUBThhRyqqZTTxxGhqQnPabJwHfgdfD8bjKxvxhMSVHv9uupdGglxAZ3avrIEyGyChIChiimliin5Zi6KeyzAuV4LkN9nPgr6iEGS8mjopYQzk/fCzCAChuE74Z66CgY+c1iqr5VW4ThqPwf+yQfhFrMP2oZKOFcRho6rFbhxtxZNrZ6oq7FCTU0QSsppAaujEZ9oDL/gvUhJN4et/WYCZhW8/PciLskIZ4s94B27hzDoBbPwZYgqPIQzVSa4+TQRd54no+aKMwLPbIepmDyKecVYtBbFbYRfxm5YhqjDOWEdQ1NaQiW+aDehIYejzjPoHqbiuMt87LOdiQ2nvsdhu9nSiqunaIdMQniO5DUwY4Fv7C8PIyoSC363sGA+ZzZKkPFJ3yB9XwAdyG6777HNZpS00smSg/2w1ng45u75BLoBC+FGJbTF5Hss2fMlZHYaz4L8tr6YtforrD38IxLP2hMy9/HH2xt49Gsjrj3IQvWFAGTXWCCmYA+CaIMCo8YjOmgYyhKn4G6FAm4XL0Zx9HjE+AxHWNAPiM9YgNJWbVz9KRjP3hXi2V9NaLufyJuvhj3Gk2ETtkbqgqztORGrDXvjqOcMaZ5fUekr6mXMQpVgSvkXc14bxr4K0uoGYoF+4+DpyLo4h3/4V/BN2oGT7srIvaIFy7AxCI21o8UD3vz9GmdKQ+AQsh2ReQbwJkySih2QUWYBHdtFOFtmg6RMfb7/ABwCNSgPZ+Ok41h4R/NvqNWjRD0Mf3pgR9pCHfdF8KOaco5dBce0HbCOT4LTVm9kjd6KMgKmsrcCSgibMj6A9bRPjbROdbROYs2mC/3lCROChSHGNV0Saobq5QIfcjGG6UKf2RJwuupdRCqgIyp5RZP1v8f+AcsHxzupejoYV6UBl7NRP5mlrPY+nNM/hKxT2kgjXNL0DyKD+5lGx1DkaEpw2Etd/msjGczMtQSO6LTWENvV5FsX5Y2aMA9mflsUCVXiZk1r44BywqSc6uW8ixniCYw086O0QzaoDBC9bN1QHUoo0UJVhTjzmAPybE4haO8GhB/egnRjbeTSMp11MpTqX1riqDQ8rVBIK5VlpYck0yPIdzRCkYeV1LxdGewiXYdokhatYKLfTBWvr1L0nYn1RwUVTU08FU5CKEEUhkpRDxMbiLJoP5SHeaHM2xHJxw8hXEMDPuOnwbHHMHj2Go6YAWNxdsB0lPebxd9HzMc8FzV9Z6Oyzyz+hrMIF1luzyVo5qD8m/ko+mIBir9eKIGmqCdtNK1SWZ9lKBm2DqFrHXDU0Qn77eYhrGA/rMNWwjxICcecZLFZbyQSC/Ww9sgYTFHviYPWs7DN4Ads1/sBew2msYDbj6CI42huyUB0tAt09JbCzWMn7BzWwMRSCe5emxEaeQyJKWaSvfeI24pNJr2wy+Z7JJcew8U7Qfjjz1y8RS7eoQi/vCtB45UInK/0olrPxe8UB7ef3URBbSoSCuwRV6YDu6hVSC4/Skslpumcif1WU3DSbT6O8no36H4HNxbgFiHK0kKMrklrYBqsCKf41TBh/rONobrxnU81sxD+2VsQkr8L1lQotlFqFAkqOBUwHconemPWto8xe+uX2GA+FCvFwpD6I+CauQkaOoMwf8fHkFmlPQZym/pi4aZe2HB8PAJi9fHHy1t48+cd/PKqDQ9+PY+LD6JQc4Me+vpp5DRuo92YCQ+7gQh3HYr8uPHIDBoDL9OecLDqATfPUQhLXYqChuO4/DgMv/5VgVe4IVUit907i6PWS2lPNBFOgJwMmIn15gOxhbZJrFgg6mR8s7dKdTKmAYqIKzpEQitIs3qJYeinA6ch44IsvLN7UOVsQ1qzDrzOyuK08wpcu9GJP169xqPfbiHhnC0SS05IVLeNWAvfFC0Yei6Bpc9KFNe4IS5VB36hu+EWtg6GPvNxwvZHxOSsR2zmNoTQ/3okrpLGaRj4KSAobzfl4yGUXctE4c0iHDKJQoiyBQoHa6Cujyrl9TKWfoqoEvUzveazZFyMZgJG9Aq+0I+2iXFRVAQTNNLAyf4CMvN4XJagEVCZzW0C5z1gRIj9bov0IVy6Q/Ra7XhfedwxdC4aVm5Esbku8k4fliCTwTSToMkkZHKoZM4zI5dSOVRSLUj1KuFuUj+Sug+ihiqgzM+JasVMAkyhqyVK3Kk43C1QYHsaCToEjNFRlBISlf52Ur8X0cpUy8/VEjLiWLbVSfjuWIlQrXVINTyEDNPjtF6GOM9znnUwQrN4L61nEl+L1t3H9+vye8xRxO8oo9Uq87WnoqGNCHdFVZQHKqUQne98CBNflBBS5QI6cQEoI4TOx3ihIMIdhVRTRRankbR6HRyH/gDPAaMR1O97+H8zAkE9vkNwj5GI/uw7Wlwx4fgM1PQiXAiYMqFg+hAshEtZX6oXpgU9ZiL3m1k4K6wSo4igOd9PAWe+XY/ANdY4YROOw75a0PdchEg+w35ndlJ1q0LfaxG0rSYjoUgPaw6PwcTlX0l2e/Op4TjpPB+WvuuRUeSNG7fqUFoSS6gow9VzHXwDd8DJTRMOLmvg4bMNMQkGSEqzQGqOLezDV2Kv6whsMB2MogvmuHAtBD/9mom3fzXgr78fslDtGqAsFry/d/8m0rPD4R2pD30nVew3mY6g7L2wCl2BaDoC51ixTLMs9ltPxUnXBdhrPplwUYVHyiboeSyAa/JqqjFVqYC3jFgOk2AlFuZKOE5LZB7a1XTtl7WZhbIs1c4q+KRqwDVeEVsMv4Xspk8xfcPHVDKDsMtpFGS39YKW80ws2PMpFh+gklHZNxwLNvaCyv6h2KQ7gTdRHRXNKVLF71/SGKVbeMU/6td3WWi/5wS/RDUY2YyGk+N3iPb+AQlULk5m/WCo1xeOrmPgHb4QcfnbpZXqrjyMxs+vy/AGt3iuXwiaP2AXtIM/iga8RFN5yCIcdPoBK473hAUJ6ZmqiZCCnfwDKdUoA8PO7uNNUoctbY8F/aUByZnavBjJzd8is3UFEuqXQ+PQN8g4l4Df//gN9x49wOUHzfCI1aJnVZKmKLThDbMN18Buo3GSxTpXYY+IxCO0dLxpCVrwPbMFR+zGwzVWBWa0bD6Uvi4xq+lzedNZSgWe2YeAdD1k1GciojwEBzytYXI8EgmzTqBk4GpUDFBBRT9V1PahshmwGHWEi4BMu4h+iyXIdDIuDBQDKrvUTCdBI4YdSGObBDQIlQt9RRP1v7ARxwVkRPrPPkNYqw4BH1FvQ7vV9MMiVO7fh7MWJwmZI8g0oE06RUWjR6vEyDE8hnxbA2ZkS1ogO2mAYbUATYSn1O2+O8qY+c97WKPAyRTnXMxR4GiGc4xsSz3E6e5HooE2igiECoKgKtAZ1VQ9tWGEjOgn42qG6KNbYaNBe7lZDcl6e5FudBhpJseQZ3ea5zFGvr0RVY0BcqhghCI6Y3YC52i/iqhqhLop5n0t5/WJXsNi5HY5gVgW7No14FG0fkV6oixS9PT1RhG386mMznnbI9+KFm7PboTOXgiPXiPhKdMHXjL94MbU46P+cP+oH1wZ4R8PR+E3YkWDmQQMrREBUy5SKpgyqksJMF/PxPkvp+H8V7NQ8M08FLDgSBuojJiJ2+G6zh7aFq4wiztCyKyETRQjjIopYyd8M3fAgqA5TUtv7qcGbesFmKH+FQxcVyO/MhKXrjXg0pWLePToGdovVsHJnxmb7zGxXwonz9Xw8N1EwGwmcHYiLlGXVl4XESnH4Ri9Ckc8f2RhNx1N13kv6nzx6KcK/E3F8vffb6We7uLf82fPkHYmArXtoUgrNISx2xLsN56IgEwt2qTlcCSsxPgk2xA1qqupVGKy2Gc5BTElR2DgLVqV1KhiNGHou4TKRwMmgTwWqQwj2p4jztPhSIfhnbEe2vYTccJ9JgJyNjKPb4J/oiKO2o7BLE0ZzNj0OTRODcVWsmHCmo+xaO9XmLf3I6jq9oLMoq39sXBLb6w6NgrbjaZgs84UbDqyAAk5AWhsrMbNW5dw/WY14tJtYEnaOvGiQ9PXIuaMErIyFiI3ZwlcvCfB3GUafGKUEZq5EWnV+qjq9MGVe/F49nslQXWbt0K0Lr2Dpd8GmAUpwyNhP+yiVWFMNbNWpzcOOU+GfbRYvnaX1KnotI8cvFK3wTFGU5o7RozHOO0/Awl1iii4NwUp7bNxwL4P1PeMojzMwNM/nuPW4we4eK+eN3Q3IintgnN2wshfNL8txJZTPyL+7EnaJUuEJ2jDI2A7QlOP4myHNXRcZsLQey5VzRx48manVZ1G84NQ+KfvRdCZI0gptUXl1UQUtkfh/I2z0HZOhfu2YOSM2Y7SocqoHrgcDX1VpAW/6gcqoHngUkJGgRCRJ2AWSbZJmneGoBFzz4hKX6FopBCKpq/o+9IFma6Y9R+QEcdE5bC0LwBDOIn+NWLy7PrZqijUO4IC0xM4a3gEZwy1ccbgENIJGmGXMqg+smz0cN7NFGXMyGV+dtIAw8oQd5QSFoWiopZWqsjPgZndRoJLjrUhsqwNkGmqg2SeI5XnyLM3RIkEAkIqgEojyE1qJSp0NkWE9maYyU+FrdpcxB7fwfcfpJI5ys8f57lOSeDKJWxiCZfoYzuRQfjk25+WWqXOU8Wc87REgbs5ir1tqLhsCRwBHSsUcb8kwAklBGAJ7VgpgVYY4II8H3tk2hkj87A2ouYpIGDgWAR9/S0CPh0C348HwJNwcfu4L7y57fbJALh83A+hHw1FoZgUrNcMWh/ao360R33nSduiHqaQgCn4YioKvpyBnG8WILnPUkR9vx7uy/Shs88TO0wtcMSbmTV3h2QlnBPW0qYvl5SCd/p2aQUOMQvefquZfL5XQGn7AMTn2+HenStob2rBtYst+OnRPURlW8GA6vmky3xs1x0LPXN5uHhtgLvvZngFbENU4jF4R+2Ed8JmuMSvoZKYgIhcTdS3O6PzSh5Vy0sJLG9fv+O2GLUHXLx4EcmpvvgNxXj1Zz7y6wyw5/Q4eCbS6kdtxGlXRT77xxCTewgGHgtx0HYaTrjMpkPQoCKbD9fEdVQ382iB1kl1obbMaxahhGDwbBxzmcp8KFYxUMcx5lHDkAUIzt+InModCElcDCvfaZCV1sj/GLtcxmOH03hM3SKD+Qc+hfKpz6FpPRAy8tv7Q3nvEGw+PRG7zaZh3bHvsfHYZISmGSEw3BhBYfaISnBFZKI1FYMDksuMEV3Mh7j2ACovH0LTHR1E5W8hdddIC4KnVZxCabs3LtxKwb2nhfj1VSf+/KtrCohHT27giNU8XvxceCRtldZmOuU7g5n2R2wxGQzTwLmILtkN85AlVDKLJcB4Jm+Hrsci2IkOQN4zEFUhh+JH02AS3hebTn4Lm6D18Ik/hCReW2V7Nm9wJEF3iBZnGx8AVWltpz2W43HIbib8knYjNv0IolOOwj1gM07ZK8GaKkfHbSZv+jS+X4FWSVOadcw5WrQWrIcn1Y579A7UXg7H/SeXkVMfBLPECBw1zUC4Mi3F8LVo6K8qLXNbSwvVSMi0iUmtGG2DFZkuweV+coSDmHema8rOrroZMaesmLhqJtr7CMiIzmKMvl1qRsClK8TwBAJGNIEPENCZS1U0F1cJKDE9RI3SWhSa6OKs8Ulk0iZlGB9BuiFTAwbTbLOTyLXRZ4Y2kzrVSXUfIcI2uaGcikb0g8khKDKZ6XOoOM46GCOPYMi20EGqyUmkEjRn7QypOGgRvWykeg9RISwqbwucjBF3fA9cVynCYbkcYg5v4+dOIEuEtZ70vQX2xjjHc6YaH0Xk4R1I1NmLTLPjklUqEOcl1ERHvhwPph6WfK8JchxOS83o50QrFW1erocFcgiiTE9zZPM7z5roIH3zZoSOZ6n65QhEfDIMUZ8OQ+jHg+H70QAqmf7wIWj8ue37cX/CZhDCPhpCgIynNZqFQkK7vLcsqr8hXHrIIrv3PCT3WoAIFgoBI9fAe8Ye2Cqdgv52J4LACzsd9WDCjKfnPZ+l+A44xKlLnfFMAvj8UO0aeC2Be8pGZsR1zLTysA5djWO2i2nBTdHQkoyW5jRc6MjClWvnEZBwDLpuM6DvPhc79cbhpCmfbZfVcHJfB+/g7XD0XSstuOaRvIF2ZC103CcjuegwLl7PwOs3z6URwW9fv8a7d8IqdY3ea2ttQXFZMi7fTcCtp5F48WcGKi/YI+78SQSk7oGR6zJkVxgjKkcbRt7y2GX6Iw7aTKFNmk/LpEQoLqNy14A7v1MIAFHv4n1mLQwDZuMkr9UvcwtcklZA33smrGPUEJSviZy6zYhIX8JrnY4NpwZj6ZHe2Gr7PVRO9MGcPR9D/ujn0uwNO91HETJb+mL98dHYbTKZnnIm1PcPgV2YGOylg/a76bjxtBzXHhai8UosSpv8kFVniaxGU9Tedcbtl8F4+i4GhS1WCGWJXyhWBOgkYG4nEzCl+O11KyXdA96GP0jYP+AWao5tBt9Bx1ssf7tKmsZPx306DAJnY6NhP9J9LAG2jWBYjNNUFsY+StIKeyepNERvQx3+wZEli5B3Q5Ze9wscMJ0Hp4iNcAzThHfSFvil7IZzxFbeXPpS9znSMHMxt8Z63RFUNIow81eCe8Q6hBFcpk7yOHRaVpon1TJiIQ47TKCyUod70nqWTBuh7zEXPslbkV5phPCcPUiuOASrkB3Qo/LSCZiLLQ6mMDscg9TpR1FHuNQSMhWDV1PVqKJpoBI6CJgOkQ5ais5B8oQMVY2op6GSEQMoW/vKooWKRZq8us8siLmApekfJLtE+yRBRyiXropiARvRkU/st4n6GIKqnUCqWLURBUY6yDI6hkzjY8hiZFJ5iHoZEbmETL6NgaRiqiWbQxUiRjkLGyIGLBI4hYRPrpMRMmll0mhjkg0PIV53H1JMTyLb1oh2xxSlblYo9bRHOUPYo1xbXSTo7EHQjtXwXqeC4L0bkG2ugwIHI8ki5VL5SFaJ+xkmJxBLuCSe0EKGaPXi9Z0xPyGBJt/mFAotT6Ho9Alp+EPh4QMoFFNr6h9HhZEeigxOopDb5/SP4awu7d+e7UiWX4qIERMQ/s23iPpsqASY6P8fZX8BH8X1f//jqdAW9xYpheLuEByCJLgTCASXEBIk7u7uDhHi7u4hBEJwd3e34HD+586yNJX35/f9h8eLmZ2ZnZ2dnfu851z9qROiuAz/vgN2f/crwr77DeEKv3G9PUK+5z4qmbzGvVHBe13Me1/ccijKGo9BEpWo15ClsBi3DjuUd2D9ImNs0nSDlv0erHc1gVHccmg4jJOmUjYKHI+w/DW0DqqEyXisNaPNTlhBFawETceh0ih1HglLpPGrjX2U4BmljoJKN1QfCEJRhRfyS93gHL4cej6jYEh1ra7bGzssxsLOYx4cPObCOXA+dF3HSuMqefK5FDMI7PIahcI6V7z/eJPp6DO+UL3Uv36Bz58+0DLJlMyJ40dx8lQZHr3ch+OXgnDpQQievk3C0zcZOHTaDV4Ri5BZqQ+fOFXsdB4JNYM/oOkwmPZoEjPZmYTlVESWaHAphgtVQliBOtWKOvR8h0ujU4qyGPekmdD1Hia1yg8qVKHIWILk4tmw9O+DzQ5doGbTBVM0W2P0OjGM7w+YpvMzZho3hmZIXyiMW9AE60y6Y6vNYGg7KGKpdg9EFupgk5kias7H4Onnc7j0qALn7qTj0LkoqpdAHL+zF3ffFlCbHCJLj6OauXsub+CFG2m4ci8Tj18ewOsPl/D5yx0JMOKv6lAphs/6DZtsekLbvSsiyhbzC8yAvu8ofpnBWGf7K9XGb9hbtApWYZNhLvULGYv4ckNCZihcxRxObsMQf0AJ8YeG8Tpbwz9xI7IO2iA0QwO+iWqwD5uFkLQtKDjsAAuCwCxECVouPFa3kzQYlhHVkaieC0hbDh0+FOv1esErcTH8smfDIHioVJrumSTGw1gIs8DR3KeC3bmL4bJ3DOIOzIe6VSfYpynCPVMZml5TsdbWH54bdyO77yaCZgH2d5iNfe0W4mD7WTjVTgWX26hQfUzFsQ6TaG1EGY3o5zQGxynPj7YQcCFoGCdaj4Y0LzNDwOU04XOa62eoZARgRIi+T/Lqb1GFfVlUxf46ClUrViPfZBdt0g6puloOGRGZtE+5XyGz398Rh/d4ydrKMGpEk/5wL0LGA1VBrrKgDanyc5IKavNoR0r9aFP8qXbcrFHlbSdZGVHzlGOthxjt1QTMIgSsnIvQtYuQQlslVEuRFxWIGBpT1Bh52NKubUPoZlUk6mxEiu5mJDPSqLDSLHidlrSrBpooWLoEqX2GIbFLf8R3G4D47gOR0msYMgaORs7QccgbOQU5IyYho+9oJHbsj+gmXRHfqDMSfuyMuO87I4ZKRkRsI6oahY4SXMIVfkUEYRNO2OxV6IxIQiajcU8UNx9G9TIC+Vwm/ToDtiPXY8mCnZi6ygBK66ywytIJflkJOHrjAqqu58MuZS2WmEyAWeR8WITTmuXxexM0QsmI8XRNA2ZIoxfsdBvFZ2eZ1CDOPmqWNOGagdtoOoBNSM/WQ2zKVoQnrIOh5ySYiOeQlktdbwD0bCbByk0JJoSLhn1fqvXRsA5XZqa6UGrwZug3Hadul+ATPuIDIfPh43u8ffNKgo3cLh07Voejx4qYFi/h+sMs1J73xMmbzrj3IhofvuSi5pQ9PCIXwHn3bKw26YnlBl14vSNpiWZIIyAEZlH10/qZB02TanW9U5fANkIZuzyGSV0T/DKXwDVpKtPQGAk4IcXTkFCzENlVK2DkwfMZNsVGzx4Ys+4njKWKmbT1e8wy+AmLbVrCMHY4FJZp9cVmiwEk6CQs2NIRtszpbaMWYfzSpojLtyYiruL2yzpce1KMi3dzcflJLh5+rOL2s/xSj/Hi1U3EpTnh0u0cPHt7FC8/nMK7Lzd5UyjtRI9rKrrjZw5gldYMdBylgBXGnbHRvgMiK1SlgjJj3lTjgOHQ9uiMbc7tqCTmSf0szAMnYJvdKCRVmEDfayRcExaQulORf24JnOL/pOccgKRyM8QU6cInfg10XcbCi6SOKtiOPdlasA/nOXjDVpv1wErjP6Wm0gZ+46SbK5SKmRh/NEAJjpFz4ZY0HVaRo+GeqgyPFH5+1HQ4x05EZBlzzDJRXTcUERVKWG/fFraxQ+CZPg3BxarQjdXDRocE+C3zRVH31ahrNw9HW8/DoXbKOEy4nG07nepkBk78JmajnCwNIXCs1TgcazEGxwgaOWDE8iQBIhuAvEF8BYwEGea+EmR4/HnRzobv2d9tHMo3bUK+6U5kETLZhIxcxQjYCMgIhZNLKJSLQttAZ6ljomjKL0aqqxVDLhA81bROolanJsQd+wmbUgKlPMQDpzITcTE7iQByRpmXFUo8qWKtDRCxSQ2ucyfDSWU8gtQXIFlPA4VUPBWESgUtVYW/g/R5mQSPx6Kp2LN+IdL1tiDNaBsSjLfROtHGGWuicOMqpI6ZgLjW3ZD6QwdkUI2kNeqE1B87IOXH35D8w29I4nrijx257IjERn8gpVEXpP3YBanf/45kAiaex8fRCiVQrST+0BmxhEmMQgeCpYOkXmK+43aFP7CX+9Oa9kRRs6EoaqGIdNpY12GrsHSuDlQ2a2PhzhWYvd0I83bZwDg0ALlHSnDs+jnElXtik71oQzIV9ntnUhFPIFSYRiJmwMR/CmEyVho43Nh/klTjJCoaxEiPojGbLjM4B9+pCNq7AIGxKvDYPR06TqPhEDkL252GYv7mTrD0nCk1pbAMmIBVZh2lgbdtI1SkiQ5F1wD7PUvx8Pll2ciPnwiaj+/w/l09Pn36hA8f3kuQOXnypDRsBHAO7z6ewbkbsag9a47TVzxw73kk3n7OxokrnnBmpr5waxusMfkTllQvVrRGwh55JS+TYGMTPoPfUQWrmEZ1vQhJ3zEIyV1HeC6CfTRhuFtJai/jlzMDLrFjERSvAk3rLtji3A0LTdpi7PrvJcgo6/yCmXo/YQ3TtFXaZChY+lIOWo+AtuMEbLYehd3lulhlP0BqLmzrtxDPXp3E60838OTtaTx6fZx+7yyJeptMFU33gdziaOwwUcKNx/ncfkPa/oUaR1D2/r2nSM1KhIb5LPSd2widpitgyuZWWGnbDuYRY+lNaWmCJsIhYgol5O/QcGIijhSeUJm0H0dlNQbxZZSs9MIO9IwhRYuQd34JpWknmHjPREKFOXbnbKfimQQdl0m0TGvhREC67l1KGq+EFoGyVL8L1tv1g0ko7RHJvMKkCxziZsEmYjosguilKW/FEIRarv1gT+pGVjLH2qNIkE3E3n3TYbtnInZ69EBAwQQ4Jw3gMUNhGz0cnnkL4FbMHCDHClq2SQhd6IGcP9dhf/u5jOkM0ZlyGg63mkGwzMCRVhNxuPV4HBX9nAiZI6JDpQCNgAwBckLMakB4nCRcTlHSn+JSqJtvwOExEmgY5wgbcUzFkKko1tGWymMkJWMuQqZmci12fQNNjoWuVC6yj5ap0t9e6l8k2rSIti7VAiyhtE9c3yfG6PVzRBFhUhsdhIuF6TiWGCF1Ech3MUEaLU6S4VbEaa1DsNo8wnUm4revlWxSqavMUlULQLlZIGH7OvguUob/khlI27kW2QRMiqk2Unk9BfqayJw/F/FdeiPl587IpgrJ/LkLMn7+HVlUIxk/deBrbiN00n/qLIUEoMZ/IO0nAoYqJpUqJoX2KEEA6PuOBA6D25J/+B0JBIsAjwBNrASZLoj95U9kNe2HrGbDEN6ZSnmYKhbN2ooJKwwwSd0Ii7arQ9tlHTQ8jPh8uKPqQjaVwHVcvFMHQy8mxj3T4JG8WBqp0ThIkc+pEq34GGg70/r4TuIzKuYMm8v1ibRMi6TxV0yYqRl7jYFNyHg4R42EOe3HRtO+sKQKWr6rAxP8b3COUIVf7GpY+U2BmmkH6FFB20TOlFrAu/A8wcmbUP/+AT68+0KwEDIfPuCdVCYjlrI0eOXKNRSVxOPN52qmv3N48foI6k550HnY4+QVN9x8shuvPibh7E0vmHkoYqtFL2lwqp0uExGQsUlqG2PEz3WImQpNl15MI21huXsiVdoUQmYj08dCWO2ZwoyXGW4CgRqoKM2xZhOuQsHQHeo2f0Bx/Q8MBUzd1RzKBk0w17QFtvp1h326ChRsA1djh9N4bGciTT1kBePwBVDa1hKTNv2Iraa9UX4oEG++3OdXEdVlYrAp2d+7j/WoPpYGI9fhcA9fiPsvKpFbEoGkpFTkFabCzVcXVk7rEJqgIzVPHqKmgE4qChi4tBmWWXaCmvkftCQTaV+mwDdemWrmD6yxbYMdPoqwpAoxpf/dyeuKLtaTjhODauVeUENElSKMvKfCP3kLYsuMYOKlgjWGg+AWLfp37KK1WULLpQmPeFWoGnXDcqqYnTynES3YSovuWGvTA2a7mQvHz4aW82AeP4c3WuaTdWnbfLNmIqyIUjV1MsLLJtOHUunZdIdj4hB45wyDTXQvmIX1g15AT0QcmIik46uxyWcjtGzi4b0iAMm91VHSYT4OtVVBdbvpUjuawy2m4lCz8ahtMRaHmo9GXfMxONxcQIaKppUiAUTb1FqM+Us1wxDlNCfb/h0yAjByyIjXYoL//dMXodjSgKGHTKqZbAEYgkbARR4ZVA6ihqmAlklUQVf62aPcV5Sv2NEaiZ7VjlLVcZVQILQ4pe7CKhlLNU21kQEo9XJEnp0hssy2I1FfAxmG25C0azPCNy5D9DZ1pBMeoqBYvK+CUe5gjCTNNXBTprSePxV71y9BJlVMljHtm9kuFNPaFc2dh6R23ZFOQGQSGHkER+ZPAi6dCRERv0nAyfhFbPudkOFSgs8fPL4LodQFWYyMH39HGtVLigSXToRMJwLndyRKYOkoqZo4giZebGvRC3mN+yON99ph4GwsnL4J41dswqRVWphKyKjtUGIamAq7JDMk1gXgyN0cHL95BvsuHoVR0BpaJRWp24tl6HiYBo/BdreBzO2HYYNVf1iHqWATl1a7ZzLhzYQ5bbrob+QeP5/PqiJsqGqcabldosdi8dZO0LAaCQt/Jawz4bPoR4ufugG2gVOhbvk7Njv3pXVRlsZ7cSZkdmdo4P3Hp3hTLwOMCKFiPn3+iPcfZJB5+uQpcvMjcflunNRID3QfT5/vx8HTHjhy3hGnrrnh1rNgvPuchudfEvh5y2DgPpr2aBaV/GJsdRyKrc79scG+Fxbrt4WWx0Do+ytChw7ClqpLzCpiHT6FakaZ6VCFoJlDxTMbG2wGQNW4I8as+Q5jN/6A0VQyC606Yrp+Eyyy/hXGMcNoN2dAwSlsE/TdZzLHXiLNereUX3zMhkaYqqkAAy/eSNeJcA3RQ3pJLIoOZKDyaDHKj+bAJ9oAATkz4Z04CnE52jh2cTdKa/YgPjkI+w6Fwcp7BGwD+vOHCkU5PeG4jT+jm8p36DH7Jyww6oglRm3glcovsGcC/OOm0r70wBq7DlC36i5BQPQk3ek0BmFZ26Rert7pC7H/4UpYhXdDVJ4NFYwO7HcvxmrDPtB1Gw+/lJUIylwHnyQ1BKatxlbboVDV/4OQ6YLtlH7bPAdjjc3vWMcQ3dQ9kxdC31MRvpSKgZkrKXNVpKkdnPbOpVydjMCcacg7uwh2sf2xaEcbOCYMgEf6ILinDIE9b56qSWP4FgxDVNVa5gITsTlQlw9pJoJWBSOx90bsazMX1a1UUNl6GmpbTobo0Xug+TgcaDYGB1sRNi2oYJrJ1MxRPvjHCBnJPrVRlCAjao6kwcW/KRkCpyW3iyX3i4nl69TWocyRNsXWBDkETTZhkiOqjoV1ok3KM9eRtqUbU82IQlbRutbTWooiqo1CRxMUOTFczKXXBaLmhsfk2xsg21IXGea6yLLQQ5aRNkGhiQx9AovLmG2rEbFlBeL1NiLDYgcKbPVRzPcV2Rgges1S2CkOhpfyOCSsX4pk7dW0U5uRQQVTbMRrmzMXie3/ROb3vyGHYEj/5Q8JJLmERQ4tTQahk0VY5BAmOYRPDkEiIv/HP1DQqBsKf+yKgh+4zshj5HxHCPE8aXxvyg+0VFQ0CYRLgqRixDpVz0/dkNKiN3J/6ov4ZiNgMXgWVGZsxriV2zFuhT4Wbt9OFaOK1XYrsdlVg5mMB67cqcGtB1dx6lIp7IIWwyqMVjqB3y1yBq0Mrcaeydho3QNrzakKomZjjdGfMPAYDfdYgiZkMhPvLLjHzZOa4Fswk3WNnQS78KHYYaeI41dSUEiQbTAeji0WoxCYvBFesWq0XmNgFqzM53ETDLzF9LHzEJC8Dq/ePsTbNx8l9SIAI/4+f/kkKRmhbt69fYuKqhwUV3nhcX08Pn45xCOu4/rtLJy44IpTN1xx6aE37r7Zjeefo3D/dSyic3YibZ898mppmU8n4eT1Mpy/uw+XHtTgxrPDOHu7GJUnwrA33xD+SevpOJRgwYw/mPAMy1mN6RtbY/qWlpiy8SdM3PgjRq37Hip6bTDTsClmmTSDmn0HeGUrwyZGCQr+CfoITN3O3FwDGnZjMHlLU0zQ/A4LTH6hbRhBf/YHYTMNmnbjoU7FsI0WRow7s92DAKgZjoDsIXANm4GEosXYf8IZl6+LL3gbJy4GoeDAdl6oLzIOmkF5Zwv8OVMBW1ynYKvHUCzQ/wmBecpwiVBE3iENRBWtwCannlhn1xP6QWNhSDkmmkEHZ2zmjaeHProBZTcWQcPhD+y/GE04LcU225FUYSP4Q84m7JYjPH8jbwBzhbCZUvX2Oos+2OrSH8vNO0LNugM2OrbHTq8/pbmDvSh9rUMpgSkFfZKWSu1jTHwn8EZOgu3uGbRRKkg9uBABJYNJ61ZwSx4Iz7T+iCqZRhU0Aqtt28JwdxfsKV0It5Ql0A2dje0Ru7DNLQmuG0ORNGgzKtrMRk1LqplWUxkTUdtsIuqaTUKN6IxHy3OcwDnWUpGQIWxol45RpRxrJWBDNSOpGtqndmJWQzGjAUOa3YBWqsUwHGg3HDWbNVDhbIlqG3MUWhlJNUk55ruQK1c0XGZSzYiuBblWelL1cLGrOUoJFVHrU2hLmJjtJEy2I82MVsZUlJeIKnBtqh8taSlZL54zh+cQ7W6Sdm5CLJVK4rZ1yNLbhiKCqNBKH/mmuxC3WhXeExQRMGU8opYtQPJm2qRdmpJVEsNOZCvNQHrrboRIB0ZHQqYzcqlCcgmRgkZ/IJ9KJZ/LQoKm4GsUEkBSUNkUNurK4H4CJ/+nrjy2K/K4nkulkk3YZCrQWlHhpH7fRQJNHM+fRBBl/tgDST93R+YPfZHQZASc+s3BnGmbMFZNh6AxwXp7C2j5GfP31IN1tB5soqzgneCBPRk2CElaBD2nUbAJmw378DlSZ0SHvczZaZ9EJcZWh35SWWBalTFKTtgjIncNn00qotDpsNs9Hc7Rs2BF6FiGjKOVn4GSo844fD4KVx6VITbXBuo6AxCYshmpVVY4dSseN17k4s7LEhQedoNr9EJ4xC7D01e3CRIBFWGTPuLLly9MY1+oat5x21t8+fwFFy9cQFKqL46f88Oz+lTuP819x3DpRjjO33HD+YceuPrMB7dehaD+cyXBdUsawpaIks7V8O/zt9ef8ebDc9x5fJ4gikFIsgaSCjbDwnc0hixRwLj1P2P06h+4bISxm3/BPNq96bo/Y75lc2h4d0dI/jxasQlQ2J1uiaxaF7jFr8HsLZ0xYcMvUNZpJDVnNvAfgPXmPWARMp3LAdjmOIr+bIk0rJ+Wx3BEHBmNkLyhCElcispTfKgrTaG8YCAsnVfj+ZtjJGk5L/QjSs96Y6lVW3SbJ8YAnQUT3uw5eo3gnEgJGT4aoakLEZy2AhqO/aHtOQya7oOpZqZKnRf9kteT6Eo49Gw7dlfQ1jkOQ+kZR8JlpFQdZ0F/6x63CHtyNyH7iAmCM1dDw2YIVht0x2a7gbCKnIr1hNcSo9bQ8ekB64jh0PceQzm7jPJ1rgQaAZU9+esobcfCPGCi1KVA9ETVdR2BrT4/wTyyCzzSRFlMNyTsm0fvOgw6gQOx2akLArOVEFK4mF56Oq3UQtgnaEPDNQLe2xKROXgLKtoqo4qWqbrVNNQ0p6ppNoN2aTLqqGwOUrXUtSFoxGBXhIocNEcZUs0TQSRUjWSfpEJhmX06SchUdBiOMk0NKhAzlFPJ5FvoI9taF5kWfwFGNIbLtNwpQafE1giVYjgG0aKXCqbE2QxltDeiJqlEqBhR9WxnxPftkvo+JelsQfzOjYjfvgEJjEStdYjbuhaJmuuQtnUDCnZqolh3O0rM9JBP0KRobkDwXBX4zZiM6OULkbF1PbK1NksNBas0NyNfkXa8SRfkficUTAcqlU5UIl0kqMgA00UGEIKmmOslIn7pipKf/0DptxCvu3F/VxRRnRRR2QjY5ArQMHJ+IGh+pI3i9lRROMzjM34g1Br1RNIvPbnsg/QmwxHYYzZUp26C4lIdKG0ypS3wgHm4D5zS3OCebo2AXB8UnMjDpcf5yK6lwtFtDcvgWfBkghetXwVgNOz6YZnur7AInYD4EhPUi1EjPx/EjVfZSNtvCDumGZuwqTCkXRJqRt9zJFIqHHHpZhGMPHug+JQxDp6IwrJtPeAZsxrBKdtw9mECLr/MxI23Bbj4Ih0+iaulaUvuMpF/JAvevn1PyMiUjADDF6qZt2/fSOrm9ct3yMlJQ2GZKy7eCMaLd6Ig+BCePC/C6atuOH3XEWfvOeLuyxyqINGa/zNTpmi99kUqVBYdi4UF+/T5E7eIveL/v8Pnzed6nL+ajy0mg6UGeKNXf48x63/CiJUKmKXfDjP122CRZRsssWuDXUH9EVwwTyrbUYgq1EVQ3gZoUF0MVxPzLv2ExSYtYL5nKG/+AGnUOg27wVht2g873MbBL2MNjAKmY5vrUKScm4iw8vEITzfG0XPZOHgqF+MW98Og2QrY5jIEyw3FiOfTsSt4JBaat8fodT/xwppQXjXHMuNmTOA94Bs/FCaeA3lD1aAfMB66fmPo9fpJQ/2JH8YnYTXCCufi6IvNhF4PbLEZROhNg7bTcAKBOcZuZYTnaqPoqBfyjtszx5gONX1+Lvdr8/1b3HjdwUNpwzrALGggXGKoVmiLfKlkBGSM/SZK426IBkdG/lynnzanmnFnDrRc53de54/wzR8A38xh9KR9EVFMX7pXVP8JtTUQjrEjsKdksTQmsSUV1Z4CLWgFLMRaj1C4mMQjZtwulLWdj8o2U1HeTglV7ZWwv5USaltNxsG24wiZcYTKOBwhaI62FsD5qmhoi6TlV8iION5mOJdimluC9tehqFixGhWWRiixMkS2hQ4yCZdMYy3kGm9HgQiTncgz3iFBQEBGdJQUQCl0FhbJDKUellJZSpk74SO2i2b/1vpUMTuRSmskyl4SqFhit6hjL1VK2LL5iFFbinSNdcjR3YZ8nruQkbplHZKWL0HcgvmIW7IQ2VvWS9PIlu/Yhgo1NaT1HMyE3wkFtDD533egNeqIPL7OZwiFUvRLF0LjdwkspVyWEzTlhEclIVEugvApp30q4fZSQqaMUfSLgMyfBNOftE60UD8SOF+VTQ4hk0VblcVtudyf+3MvpDTpQfvVB3mNhyGm81Rojl+L0XO1MU/HDrreXrCLYE5dlICkAzFIro5C/tFMXH1yAkeuBFLBt5HGu40o2iYVgopWsurG3aRqbG3noVirPxyVpyNx9GYMzj9Owom7YQTHQgJiMjOwabDZrQLR4M0iYB4Vuz6U1Jsi55gpCo46Yv7WTrAMpK0KW4rS0+44cC0Y5Wd9af83Ek5zYOY3DYfP5UvdCERtkgjRV0kARoBGWKiPH2UVLefPX0RKlieqjrjg4l0vKpVUAqQa125H4+hFV5y/sQfvPj6Q3if+xFTNsokZG/6JfdwqgPOJn0m6vfvwCfViuqF37/Gen1d7Mhvzt3XDkGXfY+z6HzFm3XdYbP0rlPUbY4VTeyy1aw2jyOHwTBWNXWdAIenADjglUT4atMGwNQpQ2tEYq2zawiVxHKEyANtdhhMwvaU5WAz9J8EvdxW03KkifIch54YSvHOGY6bG71Da2BWrrQfjz2mNMHCBAnYFDoKqfXtar6bY6PUH/VoLzDFqBeUdbTB8xc9YadEGDmFdEJQyDPpufbE7fxsT7WRp6D8BGeFz9d2HIiB1A7KOUZqfXIANFn9gO9XLdvcR/KHHMadQ5g+hgpgSQ5x+kImU/Wa8zgG83l7Q8ZuANfZ9sdj8V2z26Q0tr17Q8+oNp/CJ8I6cB18x4nqsaLkpxhKmBYqdBzPaPjHkp+g+b0rYrTD6Dettf4Vrah/4EDJO0RPgnzaZMnYCvbeQzGNoG/+AV4YKrMKnEDTTEVdpws+ahJ3BC/m5FnAwS0H8RHNU/roQ+9tORW2byThE+3So5QyCRYlgmUiYTCBMRIzna5l1EpO/H6V1OkKgHG0l4CJAIxrvjcDh5kOZYLohvdswFM1djNLNG5C7cytyaGdyjLSQZUirw3VRSCvWpWpsC13k0Nbk2RtK/YhKaJ1KaJvKRDjytb2xVIaTY0JbxPek6lLC6zB2bEAqlUzy1jXYq74EsSsZG1YgS1c0mtNC8RJVpAwZK7VvSewxBIVjpmH/nKWoYeSPEHN8/0k10QGFCr+hQJS5/NwJ2T91pGLpTEh0pjIhWARAGEKtlBEkAi4iqggS+fo34DDKGKX8/iViSeAI+1TI9wt1U/gTwfOziB5SlP7SG/mN+yOrmVj2Q1HTocjkPbcauhxTZ23D7B0uWGtuDUO/BOwtqkYulDnhAACLUElEQVTluVpUnCnBwYuVuPzoAs7fz8J2Vz4/rkMQX2UoqfqNVn2whc+ZfeQcrDPvC7XtA+EVqYWCwy4oPe6GhFJtWiBVOEfOpAKaDDcqbVHzJDI0MWjUBPUmiK/ZRVW8A8v1OkPXYzyMfPjsVOgjsdoYbjFqEKNVOkXxuQqcjfA0A9y+X8eET6h8+MClCGGbZG1lRGHw+/dv8ebNW5RWZCAlzwEHTzvjzoNQAqiMoKjBifMBuHEnS4YR2i0BKZntavgn4PJJgpawYe/fv8cbKqX6d2/w4vUrqqIXePbyNV6+f4KKE6lYsKM/hlGYzNFvRci0xRyTZlB1aItlDi1hGT8alhGjqfzmQiHjqC42uvTFSNJo4rZGmGvSHlvcf4drwgSqkYG0Sb2pCobRygyRqrrc0pZhh9cYJuLRqHy0CMHlYzFpS0v0XqYAVdsuGLq0MbopUclQGa1z7kdV1B2avkMwbNV30ArpwgvqiO4zFGAc2BMBKX3hTlWgZTsY8RV60Pcfj80OA7DFfigVx0Le6FGIKtTCvmu7mKAJH5N+2OU+GvrMSQz5gwmP7EX7lllji4NXImEdMh9Ld3WS+mFoOA/DAoPfsNioPba59ybAeD0Wv8GRUjcofil8+OUdomZJOYwtHwbRMliUmIupNb0SFjMXGo/VNu2xw7sPrKP68H4MkgZadoocB4fwcdhbvAF2eyZjk/3vMN89FnZ7p0PPZwISqkyxzWcRdJlr7fCdDN2ICFjblSBujity/1yBI22n43jrGYSNMo6IubYJnSNisKtWhI0EGbmaUeT+kRJg5HGs1TDaqGE40Gwwsr4TVbW/YW/j3xHVoReSB49G3vTZqFi/gTZGE2n6mkgUrXb1tkhlKdmmu5BrtosgEarGGGUOpii1M0Yp1UuFaEdjoI0SzU0oXLMK+StUkb94EfIXLUQe1UnufMa8ecibNxd5s2cjc6YKSuctkCxQWrtetCi/I5vqJIswySUospr8iazGogaI1kjhVxT/2JkKhsqFYMlmiGUJtwm4CKjIoyFQBGD+GZVfo4yfUU6QlP3CaPynTOFQ+ZRyWwmj9OfuKGvSSxbN+kkdIwubDkBB034oJrQLaVUDei/EgumbMXm9FcaqrcQqc1uk7DuMQxev4fDV07h87xKev3uNkzdzYeo/ls//YKr4tdCWMt3uMKf63cLndpNlPxh7zcHSbcMQla+DqAINbLXpAavgsdLc7CZ8pl343FiLyc/2zsOsre0wTr0R1tn2gW2EEhX5UEJrADNQ0a1lAUyDVKDvNRXbHEfCPkKZan8+7EMXIChqC23OOwkyH6kuBAwEYGQN8gR8ZNXaN29fQ2KmP3JKHXHklAetVgy1yn7cvJ+G6zdFzZPotS1aC8vKdsQ/+Z94/f79O8mCyRTSB7wjaOrfviVcXuDB48e4+/ABgXcfz3hMaIYvxixvjm2+/TDL6BcsoThZaNUcqo6tYZ86HsZMc67xi6EQmLMWE7c0wfANClA2aEoatWLi6I7AzMVSmcdWqhMdJmxdL37pvTOZIHkTAibBMHgiDrxQR2DpUExa1xx/zFTATHrXUSubofVwBaiZ/Ymtnn2xya0HtnoPRO9538E8uRMVTWPM0mzNHKErYdGeiXk4tGxGIrbcELr+47DBoSd/0AFMwDOxg6BIq1uHvLOrsN66FTT5o4qxMHZ5jYVJ8DS4JS5HSNp65B2xRmzJLlqpIVhh0E0awnOxXicsMekIdcsuUmM/i7DR2OnaFw5UPi6hyvAQuQyhaU2/7BQzFzs8RpK6C/g9R2NvyQbapolQt+lI1UR7FjgCNuF94bKXSsePD0PIWCSVb+F2Xq9tZ+hxm03UNNrLcYgp3yXZSZPAiYTPCISUW2BjoCv0XAsQvMYHeT2WScM4iipuMVncUWnWg0lcCshMIGSEbaKS+QqZIxJgZGpGBpnhqGGiSf+uM9IUOiGTkUUbkkmlkMWEVtB9FCrmLEGpxkbk7diCTO3NyNyxGdm7tiLbYDvyDXag2JBBFVK2eSNKl6kie/J0pPUZjiQCI6XxH0ihhUlq9BsSfmI0+hXxjdojkespTX9HWrM/kPozP5u2J/P7jsj4rgNhIgpvOyCPkMnnej7hIWqKCrkv/8eOyP2pE0Ool04o/eF3lAnVIuIrXMSy8itkKrjcR3jsI6gEWKQlQdIQNhVfo5wwEVFGBSOgU8H3ldMWVfzSCxVNejMImeb9UdZ0MMobD0JJc4Km5VAUNx+FmK5zsJaQGamqj/6LlbHMegkM95ggLCMb+06cwZnL13Dm2j4UnTSAVYgKf1tRbT2aGVVvqcpX32c81hA22nxGPRPUMHl5a2yxGiXN924gVW2LzGciM6lhUkM+r9QVMPCbjKkbm0GJ6U3NvDNzetFAlBmrI12AyQBmkP2oeBbAM2W5NL6SxZ4pBM1Cfv4sGHmOw4U7tfgkKRfREE/UNsk6SQpVIymZt/V49fY5jp6uQ3RCMAorrXH6ij9evM/A2w8lePnyFL58FtNI1xNYb2ilRImMaNAnrNdnCV7vP7zhPtovhgwyb/Gq/iWevHyCR88FZO7i+p2ruHznNqrPHMJ6iwlQNf8Nk3c0oor5FXPNfoGaazs4UPGbhYxEZNEOKKwyH4hh6gpQ1PwOKsbNMMesCSyiRuDyszhpDBYxxJ8WKS4ax7nGz4W+qIEJV4bN3lk4XL8JfiX9SbMfMXNbP9hGbYBfpi5WGitDzXgoNrn0wA6/frQtPTBo6fdwK+2GTbQt2xymICZbCylV+tidrQG7ECqirC3M/cdhBW+++DGDsjbRKm1CyXkj+GfPgKpOM+xyGSz5YS3XEbAmSDySViGxRA8JTNg2oSpYodsVGvZDYBKkBGWNZlhs/Bu2OveFsc9IWO9WhHP0NGg7DoKp6xg4Bk1nriG6uc+EmEBup+doylqqJ48RiC/fynOMwxqHLoTMEBh4DqOt6g8zQlDPdRjc9qogPF0dRnzwtjr2xRaH3tII8TqEX1i+rA+ICZWQffR4RFcSnt7K0AszotLKhb9mOFKGbcO+9nNRJ2Y8aDcFh1tPkRTNcdomUT5zuM04AkbUOo2mXRqFI80FYEbhcEtaJSaSyib9kErIJH9HyFDR5H3/u1SlW9aIia5xLxS1YY7dcxTKJsxA2dxFqFiqinJVBlXKwfXrULNwKXIHj0Fqm+5Su5RkwiGd0Mj6gTDgOfMIijyxLuDxvViXRS4BkUfFks99UvzIYwkRUb6SK5WxCMCIkK2LWqJCKhZhi4oaycpcJMB8BUsFFVAFX0tgIUhECKWyn7CoZuwnMMSympZoH+MbaL5Cp+IXQklayhROVZOejF6M3tjXrD/2UblUtBiIyuaDUdp8ICEzBMUthqOsxUjktJ8K87EbMH6FPgarqWGRxUTsiliJcSvHY53JQqhunYqdTqOQcXwan61ZMPCdKM1XtM15OAEwGhtplzQdBkk1lW7xi2h7umCxdic47F4MC/9p3Ed1YtcTayxFO63RcE1ShYbTCIxf8yOmaDbGesceMAmZwAxqJFyzesIlTRG2zMR3+Q2kyunEDHeI1ODNLV4Nxr5U27snIK7ICvUfnuETufD+vazNzOdPAg5i/Z0EmRdvHuPh87uoPbwPSWkeqKj1xDXapvpPGbRNZ/DhXT1B8gofP70mbARghKqRWyQCRtr2mdtkFuzVqxd4+vwpHjx5SMDcw+0HN3Hl1nlp3OJzd67Bda8GhcUPUmdIVfvfMNe8MdZ5d4ZL5lS4xE/H+ZdJUBi1QtYUWGnXz1DWbwJVuxawjhyB2+9y4Rm9Bma+07DNdhAcCRbXaGVKw3FSabk7E+TRlxoIKKRcdFuF13jCixN/osHea8TkuWGrQx/s8u6PZbQtS/RbIqFuBSrPJuH1e9mg4rK/97j/+jCVxSZYBy1EUJo2TtzKR/3n23iHxyTtA1y8W47kUgdYB86BnsdY6HhPoM1R4TWsQNERO+zJ0WCOMhbztnaERfBceMSqwiNuFdZa9qUaGgxjqh/rkMnwTFyAzTa9oGnZB5aek6QWjVY8j7fIZfwnEQrzsIuQiSzaJHUUW2PdlZZtpAQWs8BhMGDuYugu2u6o8f2TYeQiADwQay260v6NlzrGBWauoZTmAxw8CTZ7JiGyWIOwHofqc5Y4cTcdZqE5CDXNQNpYfVS0X0C4TJcgc5iWSaiZw1Qyh2iZDlPJHG5BwLQUoCFkWssgU9dKdOzrTcB0RBJBkyFBpguKmJOXN+uF6uZ9UcNEVtVI2AbaiWY9UdKyF0ra9kXBr/2R174Pclv2QDYTuGgEJ7VFYYjq4zzRHoUgKfjxDy657ccu0rqo/RHLQr4WwCgkYAQ8CgkcEQWETcFPfB9D1AwJoIgo5vlKvoakXBjf7JFQLXzd0BrJQbOf1y3gUtOYkCFcqsVrLvc37f7tGBESbJp0l2Jf0x6MXgwBmL4yyDAqpBhIsAjQDEUp72UpIVPQajwCBq/GfFUzDF25HkraM2EUvxOKG/pjnlFvjFvzCza4tUPu1dGwDJ7NjG8M1tEaiQxMw2EILf1gGPmOl5XpUals8+wHg4BRcN6zDJY+s7HTbiQdwEiCqSu2OPaBHm3TTM2WmLDhO0xnrq/tNQDWYgDw3UPgU9ADllHD4Z+5mtZ8LNV3G0kd7/IcBa/kVTD0ngL3mJm0TfNx5U6JlGbevaeiobX5TNh8lIDzltte4/XbJ3jy4i4ePruJqn1ZyMh1Q90ZD9x6HIb3n47hPS3gW6a/Dx9fEjRvJSXz8dM7vld0VRBplzaKdurdh3qpPObVy+d4znj88inuPnmAWw9v4OLNszhz/RzO3rmMkHRLDFqogCW2rbCIbmOBRVOsJ2S8CubAP2Mxjt7fDYWha6hiNv4AFcNmmKXfHOrObWEZPhQnb+1F9fEQmLjKEpN94FTY+U+Gk+9cRCRqIrnQCCefb0RE+WBUHorlxb7ll7hLmXWPF/oZ12+dg5m3Crbadcc2m0FILrPC03e3eZzo5lXPpZhJUjZFypXrxxCRbMkLT8WLD4fw9tMNyrvHJO4LSdrJSsA/o/JYLBO6SMBzaHsWwjdhNfIP20jzRomhKhZu74aQjE1wjpiNI9f3ICpPl+pnOMw8JsFl9xzYcfsu36FYZ/ondBxHw9xPiXZtOvxTV8I8RJmWagZVxxj4pKlTsq7EOuse0HWlVXQexdxkBBXNKKqu2fCKX4jtFlRELmOgadcX6y17SB3k9AkZf77PlPfJgVDWduiP+EpNuERNx50XPnjyPhHJ56JgmhwPZ/NEZI3agYOtlalopkqQOdRyIg61Goc6AZm2igSKaB08krAZRtCMwCHmwgdbDGEC7o4UBdGcnuqDoCkgZMp+Zi7evDcOtuyHg836UA2IBClLePt/6o6a7/n6eyboH5mYfyKQGCU/dpUKTYtpN4qZiEXVcAnXZUpDlJvIACFZml8EGGS1PlJBLbcXU92IKCV8yhhiKYGEISkUhnSstPwKF4YovK1g/LP85Z8AqSZUqhoTMgRINUGy/+tSWv8GFnn0RHWz3lI0hExl836obDEAVVSA5QwBmbLWw1HSeiRS/1yCLXOMMWr9RozaOAeW6doYrzUIk7f3gNK2ttgQ1A4pl4fCLGgmQTES25lZ6XiOkdSMKMMTU/mIAfH1xcyNe/pDy6c3zH1mwNlvEXZZ09J7TeTzM5CWujvVfE+MXaeAyVu/g7LOd1ITiJzDeggvUIZ5WFvsoi33SJjFTK4b1E1bwMh/GLRcRsAndZWUsXrFzedzOAJFNXZ49OyEVAbzicrj45t6qpM3hMcb1L95jldUMs9e3sODp9dx685p1BxKRUGZNw6fdqXdKeT7XqH+3WO8efdEAs2nz4TOuxeEjMj4RVnPO55HvH6NN7ROLwmlp29f4MHrp7j59AFuPLqGC7fP4vTNEzh96yzC0lwxQlUBK5zaYL55Eyy1b4H1vr8hpGopgnPUEFmiCYURaxUwYZtQMU0x27g5Nnp1RHjZYpy4GYUDJ4Jh4jwFAQmLpUG3Y7PMcO3mATx7fhvPX13CtY87EVoouh4EU8ZdwKt3p78OUPUOz188h0sQE9genutqHt68f4TXnx/j5YerePX+It5+uUwn+JA35wOSUyNQczwBj+oP4MnrajyrP4YX7y4RWrcZ93lOcQM+4+j5Sv5w8wmZRbQsKxGRvx3JVUZUG5MxT+sPmFHFpFabIbFiB848iKcq2kzJOxzmhIz33qVSKb5xsCK22PaGpvVgmPlMh1XwDKklp0vcUqngVt+Xqid8LnYXbsMmAkTXWRG6lM1GXkMlBecQNhc2tFk7rWihXMcRov2lbvPCm+t5j6c/XybVIohOnsKahWSvgsveacwv4nH3XRjKrrhid7URTP1ikTDbEpVtlFHbRkyDKkAziZCRKZlDbcdIkDnMOCpsUitZHGw5mFakKyHzG5VMB9olkdC7SDCpIWD2t+jLBEhFQzVT3bwPqqhuKpvShjBRSglXWA+CooowqSA0Kpj4q/i6giFVHTOxSwlfAICvhZWp5DGV3C+HgnScgAiXZYSNbL0LtzO4XsllFZcixHoFVY2ISn6eeC3FV7gIYDQEjAQR+VKAROyTW6ev20TUUKE1hEw1X8sg04ffux9jgBT7Wg7EPlqlSt63MgK6jKAuaTWMkBmBgvbKsJysjambtmPouplwK9uCeRYjMHJdJ8zS6wrtiM6IPTuYGcg4bLQZAoeYBdjOhK9NyDjsnYvtriOlZg96wQNhmTQEG2iBdJ0mwD1oCXRsJsDEcxqsmDlvtuuD2TqtpapeAZnZBj/CYu84vPh8HvdeHEHF8TAkFQcgttiYan2G1NLdzH8qn5+hVOsL+HwPg0PEdGhY9UBq2WYcZLq8//AUbRMhU/8S7wmat29f4iXVxlOqmEfPbuHh02u0N+dw9eZxHD6aj+IqJ5y9Gk7V8pRK5gnq3z6m+qGa+UjIvH0m2SdRTiPg8u6DzEq9o8Kpp1p6RtA8InjuvHhMNXMLV26fw5kbx3DqxjnEFQZj/NrvJMjMNvkZK5zbYK13OwSULoB3mhhofTIUhoiGNEbNCJmfMce0CbSDeiChZhN2Wk+E157V2GI4DD6xs6Vh/V69FWNaiD8hs+7znyVCi3shr9IVNx6W42F9LXWKOIZfmn4utzgVt5+cJkxI14+Xcft5LW49qcb9F9V4+f4Ij72DW7fuwD/UBqeupeHKw0LcflSCRy8PEjLnCJgb+PD5Id8vGy6ivDYf5r6LKVPnwj16BVIrDeEbvxYbzAdhoXYX5J1wIfE3wTNmPcIyd9GmqGCn8xg4BM6G6575mLupDTQce2OHS19sMOkFAw/RdmEGbEJmIiRfAzs9xhA046DvMwUx5XrYbNsPeny/gZ0i7JhbBcarwtB1LPQpg/XsRsPYcTy0KJs1GNrMZXQ96aGjl0k1Cg6RM2DurwQjn/FUMkp48yUGl166Iu/4ThjHu8HYNRdxKqYoaS7mcJqKmlZKBIyAzARCRowVPBq1LUXBLy0Tc11hlQ4xBz7QfBByCZVkQiZFFLoqdGAC7ooDTfvgYPNe3M8gcGob98JhxrGfe+FgYyZAJlKRUGtoPQ5S2RxsRPtB0Ajg7G/MhMuELMo9pLIPCUL/EfwcOWgk+HxdykIGGhGVVDRSCMg0iCoeJ4994jxf4SLOIwHlK2hqvl5Pjbhmros4INYJE3nU8Hv+EzL7CVURDSEjoopKprLFQJTTMpW1HEJFQ9Dw3ha3nISAEWuxSN0Uw9aqwSZvHZa7TsIgtU5YaNIXVulDEVU3EmtN+2M7bbJF6HSsMuxKWzwBHomrqWwn08qMg0XkIDhmDIO6VS9oW42GZ8hS6Ntxn7MSHEIJI9qrqZt/wfhNP2CK5neYa9IIdkmT8fTTM7ymQ5G1TJH9febTTvODd1+e4e7LM7j1/CSOXSvC4UsZyCj1w4GTe6hKInHkZCpevXpOq0QFU/8KL18/wav6x3jxmumSKub2wwu4+/g0btw9hss39qP2aBJKKsPw4tU1pqknVDICNs8IlKfS+qcvLyX4vOO2T58Irw+8CtomujI+u8DzT69w79V1PH5+DQ8en8e1uydx4to5pJZHY+qWRljh0gZzTH7BKlrM1Z7t4JrH756ghGX6XaEwSetn+qhWmG/RHIttmkNnT1+pkHezyVA4BpCi1uMQnr4e567n8wa8ocR6SLrdwPsv54gOU3ild0V0uiGOn9+Lq/dzCIarvGH1EhmfvbrF9zzFs7dncY0QunAvG2dvJOHinWQ8elfCL3EVpVWpCE8yxaFzETh2OQEXbmbh7rMqvPpwhrdatEyUDdsp/vamhMHEW7Q3mClZpeRyfYJiGpbpdGIOMwYVFwKhYTOWdmgI9L2nU6pO5v6p8I9bBSufmZi7uQPmbWlDMAwiKCZRncyCMf2uGUETW2VIyToeBn4ToOU8Fgn7jKlSBkKXgDF3UoJv9Cy40ZvrOYyUxgnRsyGM7CbSEo2QRoAXuZq+90TauPmyoSqCx8HUdzL9/AxK4hW4/ioGh26aIrJME8ZxdjD2ykLsJCOUNpvO3HYqE8NkaQKxQ60n0C4JyCgSOKNolYSaGU7IDCd0hjMRDUS2GOaAcEn5rqNUMFv1Sw8cJGTqqGAOMsHtlxKcDDi1AjhNehI8IqfvgSpaEEkNyMHCkC2pKgidasJHLP8JHDmE5JARgBAhVM3fICPUCq1VQ6DIASPA8i34XknB8FrEecQ1yS2SgEpDwPwTMkLFyJVMFeObkvlPyPQjZGibWgxChSgApmWqIGAqW45BeZsJiO+zGJuXmUNxnTE0w1dCI3g++qp2xlzd7giqmAaf/H7SeLhO0fP43E3A0l0dYbN7Lhx2q0LPdRpBMxbOqYow3dsbK83+hJbFcDj5zYMRnw09Pou2vrOxw34YJq3+ESPXKGD69p+xiLbCLX0Gnn58wsz0I969+8TELWpymLCZbj7Swnz+ImqOwAT/hWmJ6Pn8iSDg8tNb2ptnePrsDt4QLh+k9jEvCY+HePxUKJjrePCMkHl8gRn/CVy7dxiXblTi/NUSVNUm4NS5YrwTafitAM0zSdEI6/TuwzNC6iGv4TkVDi3Yx4+MD3j4/DpKapPhEroLizaMwJqdE2HstBRZlf6EzAmkle3BTK1fsMaTaYvfS9Qsqbu3gnPeRDimTsO0La2goGrXmUqmKQHTGktsWsAwahCcY2bBO2Y1TJymwspdmQrCC+8/3qV8uofHL07yC1Tj4ZsiQmY7HKI7wS10NbKrrHDy+m6S+QSx/Io3hRcL2qo3p3DtfilOXEnCkYt7UHMqAEcvB+HJu3zcf1yFgMhdSChkjn7IAzWnQ3H+VjqevKkhyS8RMM+IFjHM4GeqqNewdN0OQ49ZMA+YTwu3CX5UMat0+2CBZnsEZWyAb9J6qWOkPhWFsYCM8wRYBsyGb4waDBwn8tjemLa8HbIOWtNO7aU8NcIuF0Ueq4TEakPaqYkE7GRsc1BEYpUJNAgPXZtRcAtcgAAx5KLbeBi5joaO8yjo2QrIjMMOevXN1gN5ntFULZNgG8bj6Ne3WPeBGG1+u8MoJFZuxOU3oSg6vQO+2VqwTjLmfc1C8vCdfPhnSJDZ12Iyc+cJtENjcbDVGAkytQSMUDO1LahiCJo6Kpl9zQZIVcdpCr8iQzRw+6EzE20PwoRKpnFv1PzSE7VMaAeb9ZXiAKO2aW8c/AoakXhFHJASLxO1pBxkCbqhmvknZETIton1BgD5upQKcSWY/Fux/FdUC8CIdbEUkGGI69nfhNEALvIQkBEgkoPmgIAKl3LgCLDuo13a31xWLiMDjQAMVUzz/qhqSchQyQg1UynUDNWhmKUgt4MKzFV0MGGdHhY7L8F2gmaQ+h8Yv7kj4o4thU1ST6wy6in1qjaiDd5k1Q/hVL1RhTrY4TSJv/swBJVOgobnr1hj3gNaVkNh5aEMQ/uJ0LEbCytmiOoGf2KcuhgxrhHm6LfAMptmhNd8PCdkXr0lXN59oIp4L6l/mV15wfQm3MB7AoC25cMbvP1IW0QAffj4Bu8JgXdvRTlMvVQW8/59vaRGXr5+gIfPbuDW/Yu4dvsMrt8/SsVxGBdv7MOpC4U4fDIL+w+l0FJdIagEZJ7g9RsBnMdcPpJCBhnRTuYTLlw5hb1p9jD1WMC00xMDpitg1JIfMGge1ZhWVyRXhCCmwBnzdX/B5oAuWGDZDKtcf8VKt5ZwyqFtzJ6FMasaQWG1WzfMoFUSTYEXW7WEaewwRJZuQu15f/jtWQnvsGW4eq+YyZyWp/44L7oYJy/G4dzdQNzFSljubg9DqoKQjHUoPWmFp29JStH56t0NAucMLt3LQu25IBTV2iB7/y4SUA/7z+vjyacYpBeawNJnHqIL9Wh9zLDvtCeBlIY3n85IFusTlZOQj+KvtKoUmvozYeY+mwprGbz3bIV7yBp4792Igv2BuE4bFp9nQeLSB7pMgIErgeE5AXHF22BHBaJtN0wanGuNNnOxE74IzVTDwWt7sMtZkbnReD40W6luxsIiUAnbCJboIl1oWo+AmYsSwqLV4RGuBD2PYQTJcKqXkdjlOAo69iOwk0pGw3IQdjgQMoSUV6zouEllYz8cNoFzYeYzGweu2eL6Jx+k7NeAV/I6eObZw8omFyn9NfmgK2Nfq2mobjmFkJnIUKQCGU3QCMB8hYyIVgI0w5jz90eWKIshYLKpZopoS/ZRydQ2EYCRwaaOiUss/woZZKQgUA58DVE4LBKwHC6iHEasy0MOGVEm8xd0/oJHQ5hU/vi7VCXdcJuIhmBpGAIqDUNskyAjxd8BI0KuZCSgfAWN/LU85AW/+79Bpi+qpNolUfg7kEpmkAwwBI0YgrOi5SgUt5sCv7GbsWS1PSbs2kIrq07r1BUDlrVA6tm10AvrizVmQsnMpWIdCG2nUXDauxSOexczIxHzRg9C7OHxWGPdEustqXqsh0gjF+xwGiP1rzP0GI9pG5tg9FoFzNJri9mGLaHq1BRh1ep48/EZ1YhQMGIgKlGF/F5SJqJBnCirFAn9o2gT8/4jX7+TqqlFLZAEIgLm7TtaHCmeExiiooSA+PhCUikPHlzBxWu1OHW+klGK85fLcPxMISGTiJNnilD/7i7evH1I9XKfxz8goO5x+ZBwe061RGv08BLTpzMsPWfDlJnwKsMe6LtAAYobGmPQCgUo7/oJW11GQd9jCZZbtYJmaFcqmaaETCeo0To5Zk+CX8kCDF2uAIXF1u0w27jpN8iYx42AgfcYmDpT8jvPgJnTFDytr6OMe0gFU4Fj5yNQQiVQenQXrn5ZDNOQdthq0w1usdOw75wL5V8Nb9wVvPlwFjdfFqP6jB+yK/QQl7OStmsWYnNUmMhXYf+JXTz/JNgFzURI+lokVe7AoSvueFhfSLBcJlaecvlB8qpXrl+BvTvtjIUSTF1mwC9qPdVVNG7cO8YjRDW3OE7g6DnuPTmLlFxPmDrOJWjGIyxzDRWNaFU8VCqdt/aZgqNXgpBXZ4K0ahveJAKJcNmTvR56bpS9fpOw02kCwnK0oW2rCM+wxQgMV4O130gCZiSMfUYQIKMJlZEEzHAJMlo2QyTIWAZMpyqaCE2bgTxmBCx851At6aPwlD7O1zshIl8dgamrsbsmBI7mOUjttUEaDqK61XTUEDS1tEtCydS0GIUDjL8gM4JWaighMxSVTfsSMB0l0OQqiKrhblJ5TO0vhExjYY/64BDVizzqmNAOMdHJISMHjBwyEkwYoiBYskVC3fwDNA3jn/BoCBR5yKHxrxBq6Jd/A0YecsgcENf5NeQglNkn7v8PwIiq7Rq+/gYZoWa+KhlhL4Wa2ScUDNeFmqloMRRlrRRR1maUtIzvvQS6i+0wdrMubPm8jNfogR5zWyH5zCZoevUjZKhOwqZB3bg7zAJnUPEqYQdV8mbrMXCIHyhBZrlxJ9qqwdhoMRAbzQZgvUk/posh2GTRH2NXMnGuU8Ai045SBcsK1xaIPqyBD59f0OpQwYhq5be0QW9Fa1sBGdFGRUBHNLITIWuzIkIOmbfvXklwkQBDqAg1IiyPCAGKj59eSoNd3XtyBecvHUDt4Wyppqm6Ngal1RGETjXVEa0SwSIA8+LVPQk4olzm2cubuHg7AceuO0jq3dx3BpbpdsOApQoYpt4IA1cp0Pn8ium7WmOKVnOoe7SmAuyBeRZNaZU6QdWhJWzTx8I9TwUDlxAyU3c1wnzzFnyTqOduAaskRamNh5XHHNj7MCdmgrtLlfDhs6i+ysGBk05ILlqD2EJlXPg4G4a+LbDLhj/aETdp+M3XH86j/uMFvP50CMdv70ZWtR4i0hYhYO8Y+IUPQEzaIOSUz4CNex9amEGwD5+KsGw1FBwzwOWnwXjzZR+xcosh64J+6/4NOHrq07JowNx1Jux4TScvJuLtB1Fe857+lTf+E+Xll8d8/Zjv+UDZ9xw5pQEw95gmDRyuYUo7YyeUx0homgyEc+AKuBEcG0yGQsdVkbnNOAQmr5RgY+I9geCZhICU9TD3nIawhLVw9J4FE49BMAlQJGgUaYFG0mePkIHGfpQEFB3nMTDzVcIWy4GEDl9TSqdUmMMzRh0hmStw/L4bgjNWIopSO7AyFO7Gmcj8czUBI5TMDOwnZA62mkKgjCdoqGZolQ41H4VDwipJlmkY14cwkfaT4JKr0AkF34kaHSY2gqfmZ4LkK2D+rmJECPj8BZmGsBFWSRS01ojELMAiB8pXwAjQNLRLDUEilgIe8m3yaAiWSkKlYexrzHMLkHEpPu8v9SIKenkdvJbqptwvD9qnfU14bDNu/2qXZGBpCBkChlHF7ylV2RMy+6heBGT2NaVV4nqVqGGS1IwAzRBpjuuStoq0TaOQ32kGnFQMMGGjHqyocKfu7I9e89sj/uRmrHPqDzU9qhOvMdho2R8OkUuoZsYTMpOobPojrKovgkvHQdWwNzZSwWo7DodFwDRs43Nh6DcK83a1wnAmynFbfsBi8w6YptsIau6tkXRyFxXDS7x+LVrUEjb1bwgc2iIJMgIwYhgHeYhyGAEiAZeXhIwIARmqFj7rr+ufSlZH2B+Z9XksqRmhTN6IwtyP9/Hg8TkcOVGIvJIgZOR7IC3HBwcIHlGIW//mLq9BQOYez/UIFy7X4sx1uoqXNtC1GwIrnzlYpPU7Bi37EQNUv8cANQWoOXfBpO3NoLTzJ6z3b4edEb0x16wJlUxHCpbmMIkbCu9iZQyj6lFQ1FDAMrs2WGDVHEusW8EqWZEJXwWugcth7jIRO80HorA8BB+/3MTNx8koPqiH4AQlJsKeOPthOFyimZvu92Hifo36Dzdx7+URnLuXjWO396D0nCUisxdRDQyDp/+fCAvtjoy0oYiKGAgD845w8BEj2o3H3rIVOHDDBg8/xPA8RxmPSdRnqKopgo7ZSizd0A8xWTth7qZClWLO/ffx6cszft4dPH9zBU9enWecxsu35/Hu812iiX6SUtF7NxVSrglyK+yRUW4Le9+l2KQ7FNoWo7HFXPQ7GUBPPVKCS0DyCpj7TIKB2zhY+E+BT9wKvn8ZfPYsg5HdeOi69ZPGd91BVaRNGbyDD5FQLzvpu7fb0Sp58l7RQgnwaFqNhn/iVqolF2w1V0ROnTmO3A3gd11MxUSbl+0Nf7005Pyuhn2tlQkYFSqZ6YSMEiEzgaplLEFDyDSjmmk2jDEcB5sNIXSGULUMQKFofPe9aG/ChNWYufbPvVDzk0zFHG7RX7JLf6kZYZ3+UjICOHLICLCIEAW9ogGcWD8gXstB8xUywi7JICOA8xdg/lc0hIyAibQU5+M59jdQLg2jIWz+aZW+FQL/D8skh4ysMV4vqpleBEsfLgkaQkYAp5JWSYCmXIINVQ3hXdyaoGk1EsVtJyB4zGbMX2+DDQHrMNNwHHrObYfII2pQNe8DlXV/QpO/8RYbKlk/ZWg5joOm7TgYhPyO1HMDYBc9FupCvVgPhom/MkyZ2TjFKCHh+AyM3KyA4RsJma2N6BhaMEP/BRv8OyDljAkh8xovX9XjxctnePXqlRT19fVSiP5D79+LIHS+WqP6twIqT/+K+id49ZpQqZfZnhev7uL5i9t4/vIWnj6/jSfPrjNu4NGza3jx+iZev72LK7dqkZHrh/BYU4REmiI+2Qe3752VqZnXdwmda4RRMU7dCMTN127YYdEHNszYF239HcOW/Yx+S79Hv+XfYZVbN0zSbIqZus2xJaADdkX2kZTMKndCxr45NAI6IaBqplSjpjBR+zuscP5VgozoQSmUjEfCQriEzIORA70oKXb2Uhk+4hruPMtESZ0h/GImwD+5D86/WYLjV/1Izgd4//k2nr05gksPclFw1A2BCcupIqbAd/dw+Hh3RUTQ7yiI74/CxEEI9egMV6eucPXrBb/EMUg5uA5H7rni9tNYWqN0ZBa4wdpZDZt0FLFOpzc0TAYTbBtg570QR8/EETIP8OrDadx/fgC3Hlfi5sMSArAQ916Uov7zSULmLfbXVqKoMhJPX5/mtsvUPNfwrP4sDp1KQXS6KXTtx0PDapAEGcsAJSoZNWnSfh0XRTiGz+F3XI6AqJWwcJ4CAxtFWigqLz9FSuT+UmHvDgcCxV4ROwgZPUpnfbcJVDRUNbRQ+i5TkVxuDkO3GdhqORGlJ11RdNJKGqleKBubJBcE6yQjv4sqqtuofIUMlUxLoWQmoFY0yGMcFqBpPgK1zYdTxQwjaAZTtQxAyQ+iFzITvGjZS9Dsa9QTh7hdrmIEaOSQ+UvJyODyX5BpGFJr2waAEbVQchVTzf1yKPwXXEQ0BIwIAQ2xXbxHvJav/6+QvecrVBqGuLb/EzKitukrZMSS311SM01kkKkW5THNBGQIG0KmXDRqbDMaRVQzFc3HI6GPGnaucMQiy22YZzkdfZf8id0HVbHEpCvGL2sPLYcx2OEyAXqeStC0HwtN/s7BVT2QfGqY1D1lo/1QgqYfbdVU+GUpIveSMowjemCwugLGbFVgjt8YM/R+wULLZtAI7gqb+Ll48PQa3n/4yAROgLyup6p5TdDI4xVfEyr1r2hpZPbozVseR7i8fP1Iqqp+/uIOnj67SZDcJFSu4dHTq4wrjGt4TLA8ekLAPLnJuM5tl6VtL1/dx72HJ1FRE4vIODvEJHjg/qMLEqBevLpFG3UABw+n4My1BFx6GIxtpn1g6T4Di7d2wbClP2HAsh8kyKi7dcdU7eaYrd8SGkGdobe3LxZatcByR9ELuxXUXVvDr2w6lph3goKK4U9Y4SSqn5pjpTMhkzwO/pT3lp6TYeI8DFV1AbRKd/HoZR2OXwxDXOZGKor+8N47Ai++JEhtWd5+vEurdBxX7tP3nQ9C2n4j+IjxTe26w8KsOfZ4dEB5Yi+cLh2JMnrYCNLO06kdnL3bIyhBEYnV65F/zBLZZTaIiDOFpsFoaBgwUdsPhqGQn26zkV1uj+L93rj/WIy8dwsPX1bh/M1MXlMCjl+KwbGre3Hpbgqev68iZB4jMzsZ1Yf24vGrg3hSf4L+9By/hxgA/TEuXKmCk+9abDYaDhOvCXCNmC8VDu90HC0V1rlHzUdA9FK4hc6Hni1tltMobHPqh+0ew7DJvB92ETKiLGYH7ZeOk6wGYZsVtxE4W+jJPfZuQkCSJrbZjYG+51wEp21FXMlO2qiJMHSdA60gJ4TuTEJh52Wobq3CUJYgc0DYpVai1e94aZyZulaKtEqi1e9wgkYGmYNNKPd/7IHKn0TXgZ5c747aJv1QR8jIFYwcMkLByEIGmYawkdsleQjACEUjA40MMjI7011WlsKQmvd/BYE8/i/AiBCQEcuGEJGv/+c28Z6vykUArkZUvfMcYr0hZBrWNEmQ4T7R6lf0XRKgqWomLBPVTFNaJgEc0YeJkJH6MhEypa0Ho4T3trDtaJS1Go3sDrPgPMsYi3SMsdJ1DAaqd4NH+RLM1/0Voxa3xzaql+2EjLBK2oSMcVAflD/qhYiqMTALnAoNu4HQdOyD9BMqSD4+FFZRf2LKxiYYu+UXqpnvoWzQXLIWy+zaYUd4f2xw6YbQZAM8pur48OEzgfKRmfUrQuAlXr2UqRrRb+j582eEyROqnSdULLJaoFf1DwiZe3j28o6kVB4TKg8fX8S9+2dx895R3Lh3CPeeZePR60Tuy8e1J4dx68lR3Ht8AY8eX2FmexCPX5/A1duHcOpCGeFyW1Iy4jzVB1JQsX8PTl9KwtkbUdAyGghTp8lYpdOLkGmEgao/o8+S72iXumHajhZQ0W+OzYG/QyeqjwSX+RZNCKAOUuM8q5QR0AsfDoWFtEirnDtJkFnj3gaWiaPgl7YYhrQCLkEzcffBYXz4Qvo9rULdWX/E52yBS/BYJBYvY2IniT89wvP6U7j1rAKHLu1BVo0FwnLU4RE7HR7+g+Fl0wLFUT1x68A43Dg4BdVJQxEf+AdC/DsjImYEsqtWoeqaDS48j8brT7U8521cot0Kid0MU+fJiM82xu3HYoS9m1RTopXwNcY5XH+UiSMXwlB12Aflh91QdsQZhy/64+6LRKqWEwiPckPJfl9cvJmEW/fL8OzVMcrFa/j4UZTbvMbxM1m8gaPhHDoHTrsXUMVMpUIZAy3mSMFJKxAStxxWnlOhQ4m8w2W4NNCylutgaFgPIIy+lsnYD4OZ92Ro24wgZEZju62AzDDEFVnQgs2AG9XcNgclaDtMQlDaBmhZT4Wm+XRs8HRBqFYcSjsuxYE2MwiZGahpTci0JmRaT0RdSwGZMQSOoqRm6qhmRJeC2mZDCYmBTJRMNI36SJCp/rkP6ph4ZAW8DQt9e38LARYBEgEXeTSEizwaQkZEDSFTI4BDu1QtICMpmr/UiVgX1dZi+X/FP0Eklg0h87cQ7xFQIUTk0fC1vJWwPOTAESHay1TyOwklI1o6C9BU815UU81VNhdV2ULJyNrMlLUSakaRSkbYJdGXaTL8aZlUN9lilddY9FfvC5ucpVDWaovhqp2wnc/CFirXrXaiycNkeGZQOT0dDO+UGVI/ObuosUg7MxkJx/is2HfBOvPeGKf+E8ZqtMDwDaIDYStM2dEIy+07QDd8MLZ5dMdG04HYnWSGF29vQAy98PY9rdIbQkaAhpB5Q+i8FuuvnxM0j7+pEgGDJ4ynz68TNFy+uErYXCRAzuLuo8O487gAjx5a4OU1Zby5shB37zjSJhUwqnHrVg4ePHLGs8eBeHr/AB48OSOV3byiVbpx8xTyCkNRXOWHY3QM564lwcJ+OvStxzKDHIXhK0TNUhP0XqyAhdYdMUOnDaMpIdMJetF9sc6rE2Ya/Yi1nl2wnCJi5+7ecM6ZDoUldm2h5tSRXrE51nq0hkFUL3ilzoBPtFAPxryAO3j74Q5uP9yHw2eoUoq2YU/qPBy/4s7E+hn17+7gIW2LmJa2+IgbEit0EZK1DH7R4xES0AcJ/r/jRM4IQmYCjqQrItm/C0LcfoO//5+IzJiE/MNbceyuB+69T8MH1PGMt6T+T2cvlqGwLIzUvs7XpPe7y3j66jRevz+BN5/34/L9aFQcdUR6iS5SirWQVLIFhbV6uPzAA7efJMDOdTVyyu1w6Gwgzl/PwINnh/Du01X6YFFA/AKv3l6Gb+Rm2PnPpJqZTHDwAbIaDGOvSQjPWsd9i2DgOpaKZSQt1XBoEzBbqWY0bQZJ3Qx0qHj0XEbz+AnQoHrZSShrETRW/gsRnr0Lxr5iECsVKpnZWLa9F9XSQuyyn4oNhhOxztMXezRjUNJ5CWraKv8PyIzlUkBmDEN0lBwhKZpDTQfhYOOBBMRAHJTUC6MZ42tZjIjDLYSi+Qsyh5jgGgLmIHP7f0Km4frfICPUDNcFYMSy6uf/ViwNQ0DoPwHy/xiiUd4+oWTk8JBe/xXy7f+Mfc0EZESjPioaCTJC1YiymT60RKIqe4C0FJCppP2UINNmFEraUGG3mIS9A2jR1Zyx2Gkl+qkPhknaUihtaYkhi3+Hpssk7PKYQrs0CYY+w5Fyuh8yT49BcOYGZJ9cg8wL0+CR2R++6cow8pqOZTo9MH5dY4zTaILRm38mZFpIdknVvh0M9w6FQeBoqqOBsN89D96RGjh0IpvW6Q0+fvqEN/VvCRfR2VEU7sri9ZtnBMF9QuUWIXODFucSBcAZZqDHcOveYdy+V4fbd+tw58FxwuYgbp92wqPU3/EgtjWuVU7Bo2vhOH+7EDdv+uPJtZl4e3UKHl/Txd3bJXj+6gHPfRvnzh9AYqo7copcUVMn1Ewaymq8Yek6G9sJV8WlP2LQsl/Qa9F3hElrzDL8FZO3/yIpGcO4AdAK7QmlXQpY4/E7FVtrZqYd4V02FwrLHNrRR9EumTXDGs/W2B76OyLLlyKxZA0ikrfg2YubePfxHu49OUhrEo7yOnNUnzSn5KqlzHuFp6Lp8+NSnLwqpqt1QgYTevJ+NcTkjEOId2eE2rdGSSR9Mi8iyq49vK1aw1WMZB48CLGFc1B8Uhcn7gbg4dtsfPxSh09frkmW5tHjazh1mtbnywu8eU9ivzqJ+08O4crdXJy9Ho1jl3yRV22A3SmqCI5XQXDsRCTmTsPR89uQX6UNQ5spiM3RQcEhOxy7GEn5WE5FdoVW6qlUZvMZLxGVaiW1p9nlPJIKRZS1DIVf0jLszV4HxzDxsIzGLtdh2OU2DDvch/Ch6E8YiapwAZkRMPedJC1FVfYuwkjLehTC0rfBcfcymBNeRn4qfCDnYiPVTWi2GuxDlmCLpRLW+4QiYnMkSjouRI1cyQi79DfIjCNYCJlWAjJihLyREmTqmg9mDKE6GYzDYr3ZIIKH9kgoma+QEYW9Ai51zYWykUFG1C7JQsBFQOVPaVnDRL2fYPhr/a9oCBl5yKug/wsu8vgnNP6/4p/vqWrM80i1UHzdRCzFaxH/N2hEa+Yq2iYx5EMlFY4EmqZUMv+CjCj4FUM+jKJtGomStmLS/QnI/H02TBZaU9XvxJBNPWCTPR2TN7VAr5ktYBQ0F4YB06HjMRGuCaNQeGMIIpmACs6tJGyUYBrWAauNOsMrTg3eCSsweU0TjNv4C4au+R5TtjeRqq5nGTaFGtODadwwmOyeCqPgiXCJnw+LQBUYe8xH4b5YZoSvpOEbxEwEr+pFh8enUqfHV29Ew7lHePmGNukVbdLLq7Q/Z3D9LtPEzRpcvrEPF66X4+L1Aly8VoQrlzJxKpjw3KyApG0/41jKIly4nIKr14Pw6NAI1Bd0ws3cDnhy3Y1ORNilG6ity0dUrBXS821QcSAAR05H48ylBCTlUZm7TscU1aYYsvQn9Fz0PaZSwSww/R0TtjWCRnAXmCUPhU5kf0zZKYPMEtuWkAavypkCBTWn36Du3FGyS2s92mCTT1t4JE+mrP8Dli7TKM+u4d2Hh3jy4rjUUO7GkyQ8eZ+LD59vSvXxT+tP4MGrCtx7kYELT0Jx8qkLis5tg51PHxgatIKfUwck7v4TgW7tYU5P6mzfGR5+AxFGmZmyfzMqxLwwd6Lx4GUJPnw8TQBcJQAeUe5dRdW+HH6GKDm/RHl4DNdvVeD4uXikFZoigbYtJlcdPnGT4RE8AIEhfRCfSK9dPQeuAcNh4jwe/onLkbJvB2oveOLe6zLaKNGvStbb9NOX13AP2o7tNqLNyzCpq4FzxCzEl25AZKYq7EIJEIJlq20faZrcHW6Doe0yGLquI2HoNhqWflNg6T9JaoOj56IoqRp950lIKDOAqfcMmPpNg33EMmyxnYAd9PgBGTPhHr0Yem6zoL0nDpFrwlDaYR4Otvm7kjnUQMkcoV2SooUMMoeZMI60GMLlUAk0AjKHmw9iDMTRr4ARUSuBpjePk0FGBhehZv5dHiNTLwIkQsEwATcSiuXvYGkYDcHwv6IhMP7r+H/uE/ZJrn5E7ZPoZiBsUcOOk/L4V2fKryG6J8iGfZBBpkKUzwgl00SmZL7ZJdEzm/ewnEqmrOVQLkegsPUolPOeF7WjDVLahTnalphgOACmSYoYqdYYi/RHIShvGwz9xEiKCxBaxnv3YhLqnq1C7JGesODzbeA1CGsNe8LMbzoi8jQwfOF3mLDlJwxcoYA5Jm0wTbcx5pu1xEqnVrBJHgWzPcqwjFSBS/JiOESpwMBjOHQdFBGRoovHz07xGX2PD5/e0Ek8kwp6X75+iJf1DwmYu1Qzt/GYNunRywu4+/Q4bt4/iMs3K3DhahHOX8nCmfMpOHk5C6cvxuNikRNqQzbgZIYOrlxMwalLUTiXPg53fBrjot/3uFm5GW9eXSPEbqC8MhlhEcZIzrRkOvJB3YlwHD8bg6Pn4hCcoINZ6h2p6n5GzwU/QHHL91hm+yfGa3yPrSF/wDaLaSJVkQrne6hSuIhxZRbZNMXO8P5QWO38K9Z7/oG5Fs1JoPbYIHpQ5ikzJ5+CPYlbeeEV/MJP8P7TLbz9fBFv317FkTPRlGXHuP0TgfCQNucCPuIgbr5IRvpBPZj4j4GFx1AE7RmF+PghSEwZBhfPbrCw7Ar30FEISJyF6KL1yKozRfVF2pm76Xj4Yh+t1zlCRrSReYHrN86isCiJPvUmSXsGd59U4dzVDOw/FoDMckN4R82GtfcQuAYOhLd3V4QHd0Vman9kpoyEFUFm6z0S7nunI7lqK47f8MCLTxW8RjEMhehs+Rk37p2Clvl0qWGdqGEy95+CqJyVSKtei6BUMW7OSIJiAsT8OTZ8IEyCJjMXU4S+xyiY+42BS6RQOlQzfmNh5j0WRh5jYRM4GwEpm2DqOx1mzPWM/Gdgs9UwGPmOpqyeS4gthjUt1Pbd8YhcGYiy3+bgQFsxAZwMMgdbK+FQ20k48rX/0hGqmKMtxsoGr2o1kusyyBwhZEQcbjaYcBn0Nf6CjAiZgpGFAIx8XUBGbo/kwJHbJJlV+rt6kbofyAEjymWYyOXREBwNo+Ex/3Ws9PrruRpul4LAkUNG9JFqCBgR/9zeEDT/goxoL0O7VNWkL8EiOkoKmyTaygxCScshKG05kOAZSsiMpmWagGLG7mFrsXi1PVTsZjOBTMAykwFwyTCHSegimAUths1uZeRd7Y6Ku4qIrBwEh5g/4JY4Ck7xo7HZpgc2WA2kglXCyKU/YOymRhiiroDF1h2lqUKW2baHulMb2GeMpZLh8xE8Ge4py2AfqQSLkAF8Bgcx8xqPwJgNVOOhePjsNt5/qcfrDwTNGwLm9V1m9tfw8Kms8+OdRycImMO4cf8AFU0l1UwZzl3JwanzCTjGzLjuYhJOXiJozsTg/FkKgEt7cf5aKk4TggdMW6GW1uYgM8r6J2d57kvILQxHaIQuktOMUFDigAOHgnH0RBROXEjCEZ7T3GUhRqrSLhGgg1YqYInN7xi96Xus9fxVgoxz/hSscGqLuaZNMM+0sRRrqWoImd+wyfd3zLVsSsh0ZLSFV/Zk+KcsRUjCdiRmO+HGgwO0SydQd6wQMfF+yCsJxv66ZBw7WYY7dx/g3sMbqKxLhE+MNlwiVjDXVkNE7hIkFM1GVo0yCg8vgW/UBLiHTENI+grsLdmGzINWKD3nSwAk4vrDQjx9XYe3H6lipPFo3uDo0WpU14gOl9dI7cO4ej+fVigC+TU2iC7eDN+4GbD27AMri1YIcG+PzJjuKM/pi+SQbnB16gRH/77wjBtP6G3GxSeeREupZMMEGMUoYCl5AdhoTqvjOk6aOF3Mp1NUtxPxxarQc+8Ly6Ap8ElWg0/KSuY0C2EWQuvjqwQxd7fNnrGwDRczA46CXZgibEMVYRVEINFfW4fMhan/dBh4T4KGHa2V13BYhY1CRNFKWPjPgXPcLGwNikf0Mm9U/DoP+yUloyxBplZAhkrmcCsBmXGECwHTgqARczNRyUghQCMGF2dIqkYCzEAckcpnRLmMvPpaqBi5kvl77VJDwMhskoCODDB/hQwsDYEjCmVFTU/DMpd/QUIc83W7VBUu1kUjPGm9q1SmI7ovNDxeXiAsDwEZOVDkMJGH2CYP8VquYv6uZMTwFsIyySAjQtikKlGzJCmaAQQMIcPXVc2HobjVKBS1HU/IjJc6TG5ZZYdZ1lrYRItkFa2NnQHroes9B+YBi+GTNRBp59vAN68D3BP7wDdjAHyzhsM7eyy03fphiX43TFzfVJqPaOS6HzBqw/ffIKNq1x4raSGcs6mAAybCKEQJfjlr4J5A1RvdB3YRQ2Arpof1HQN1vV4w91yGQ+ez8OQd7czHl3j5/iWeUnU8eHaSme4RwuUgLtyowJnLeTh9KR0nzqfi1MVknLocgxMXI3H0TBQOndyNmqN+qD3ujcMnxbxMe3CeyqQqZSMqzLug0GUMXj48iccvziAjOwBBYVsQn6SFrDxTVOzzQO3hUBw/E8vPyEJJdQBmbv6VkFFAr0UKWGjTFqM2N+L3awKzxEFwL5wK3YhBUNb5CQvNm0JF70css2kNhd0lG2AYOQ5zzZpitWcn+qhmcE4eg/DclQhJ0iZoNqKgThfBKbOw3rAvQqK08ebzGZy/54vY0gmwd1eHjcsOOAZrIL7IAuk1lkio2oHMw9ooubgLBx7oou6hOYJz1LE7fwtS9xkTOo6oPh2CMzeTSeJSfsFDePf5LD5+ESrmEV6/forcvCTcv3+OkvEGHjyvw8VbOTh4OgwZlZaILNgI//jp8AkdhACX9kgJ6YzTZSNxpXYsiiN6IsS9E5zcOsE1ehAy6lbjxisfoqVGghelEo4dPQoLVwGTwTDwnAirYGWE5qxG0RF9WHqPhwVlcWK5McJyNRGcvREBmWvhlrAMFjzOxH8cTANHwTZyBL05I344XGPHwClyAmxDaJP8p8KYkNnuOgrazv1hHDhIGgR9T95K6LgowTV1ITb7piB2vgMq2s3BvrazJCVzgFHbeirEUA91rcbjsJgmhZARZTISaISSac1oPkKCjEzNDJHKZI5Q0RxpMoiAEW1lBGTktUz/hoyAS8MQcJGHAMp/hRwyUojjRKKWA+G/elg3CNHKt6pBiJ7aYimpkf8IAbJ/gqRhNNwnVzB/AUYWlaKWSUCmaW9UCSUjGuO1oJoR5TECNi0HoIyqpoSQEUM/lLYSDfPGUM2MRUYXFZgsMIaKvh22R6vDJGIbNvF3MwlZwN9/EZJOdkfWhT7wzxmEsIJRCMwZSPAMhnfOaBgGDMEinc4YME8B49f9gOGrv8O0nc2YCH+TZlZcTtew2uVXOGSMxzq7ATAJU4I3M93A7OXwSBoOz+SRcItRwQ7HQVDT/Q2qO5sy05qKpHJLXLhfg2fvnkHURD0iEO48lkHm6t0qXL5ViQvXSnHyXB6OnE5D7YlogoVC4AjhciIAh0744uAxDxw46o7qw/Y4dMYHh29G4HCtPg5XaeLRs2N48uwCMrMD4R+0EZExGkjJ0EdRqSP27Q9A7dFwHD2VhktXy6nkldFvwffoNkcBs4xbYfxWwsTwe+hH9YZHMWGZOR6zDRthPtWMsn4jLDBrBoWHKEdU9U4stuyANV4dsNS+KW/sIESXbYBX/Eak07Nl7lsIm+CeTGCjkFamicevq/D0czQu1a/C2RuROHcjDUeuxaD0hBuyqFAyD1qi/JwDTj31wfWPIbj8cjeiCoV6sUH5SW8cuhCBMzfScetRMa3QCbz/fE0CjGjfIpTG8WM1SEmN4GvRm/sGnr89gnsvivmePag8ZYfMQ9sQUzgXUYmjERvyJ0rje+PW/km4fWAC9scNQqxfZ/hTnQXQqqVUq6LuMj/3gDei4m3h7LMWNl5zYe47lrmTaC4+Hu7xqsisM4Jvoirs+CCVHPNH7iE3AmYLFc4iSlkVKpnp9N7KMA+dwYdJkduGwytjJLwzhjA3GwWP5LG0QmLYiGkwC5yObQ4DYRbcjyqpFxyiR8MjcZ7UgMs8YTo2e+UjbpYdITOXkFHBPsku/R0yUsEvISOzTA0hI5SMzC79CzKiKltqI/N/QUZeLiO3Tf8bMsIe/RMy8h7TAggNx4iRQ0IMVCVfl17/D8iI3tpSdbU8RPW4OJc4Jz/z/wsyYngJOWj+vyAjymXKeS8EYMqb9qWq6Sc1ypOG5SRkpLFl2oxBMdVM7m/T4D5BG0t3emBnzGqsdVqDze4rqWCXwmJPf+x72RJJx3sjOH8YQgqGwD97ACEzFB6ZVLUxYzBHuw2GLCBkNv6AYasVsNSuEzPw1phv0QLLHNtgtduvsEsbiy1OQ2ERoQLX5MV8dpbCP3cyvDLHwWr3FKibdMNy/fa0592oksbCM2mkVMSQWGCGulMJuPXgJMFwE89e3cPrdw/x7sNLaUQ72Xi9YjhN0ZP7CZ4+v4xbd47i7KUiHDgWin1HnFF52Bb76ixQc8oBtSftUVi+CZevZ+IZbVhWTjB8AzdhT5QGEpJ1kZ/PZ7TcE1X7Casje3HufB4SC20xcXUb/KHM70jAjNdsJs04qxXUA17FM+CaP4mW8DesduqMzR49oOnZGwonbqbAwHcm5ui35Q34DYttm3JHV4QVqSIwVw3ZB9bCP4aWIGA4AtJWYm/BbGTXbMGNl6F4ing8eXMYF+/lo07ULp1wR/EpZ9RcDsL5pwl48LmQmNiHa49zEFdsibrrMTh9IwXX7hXh/rM6vHp3Ah8Jkc94Qsi85E16j5cvHsPZdSdC9hjg9p0zBM1rYucevekRPH2fg1v1EbjwyhOV5zWxO3EcHGzaINS1DSoT+qE6cTDiCMogvg4K6IqE3GkoP7UTlx6H4PylJFQfDEcSbUswHwy78D7SDAzG/krSHNphORvhFUPVdiQQNZdisCdnJxWLEvS8xkoj3un5joeuz3gYEyKmQfTTfuPgkToagQVDEVY6mjnSeFgx1zEPnsEcT0UaFc9mzwDouv8Bx5jRMAubhC2Og6EdNQ47/WqRNN0SVe3noLr9TEnJ7Jfs0hQCRm6XBGBkkDnS/CtkGMdaCCXzT8gMoV0SkJFbJgGYhpCR1SrJ+i8JqySvYer+t9cNASOHinxdvhRAkEOmIVwqG8sgIo0l8xUof/VV+iv+UjKycWf+fjxf/9zlb9tktUry98sGuBLvle2Tba8U8JEDRoKMAIyIXtwmymR6f4OM6JFdzigTDfMYpS2paFrRMrUeRciMQUG7SYgauBqaGk7QCF0Cdcc10PTaAB2vCfArJBhf/IY9lb0QlDcIfln9CIG+jCHwJGSck8ZiyobmUFT7jpD5EcPWipqW7piuLwpBWzMDb4k1ru1hnz4Ou/zGwipyJlxTFjPTmgr/PBW4pEzCJrt+WKrfEWvN/0Bg1gyEFU+CZ0o/7HL6FdsthyIoSosK5og0cp1sWFrZwN/i71/zKH19KaZAef7qNi7dLEFlrQ9KaixQUWtMVWOB/PItqDvugxevriC/IBxePpsQGr4ZsfE6yMy0RnGxC8oqPLCvOgjHjidg//G9WGM8GF2mKWDIykaYptsKI9YpYINXF/iUKcM6bQw0A/pDJ2QUTPdMgm20ChT2pJpjqU5PzDNuC1X7Vljh1AprHX4lYScjqW4N4bAANj794bV3NqKKtiEwbwjC8vqh9pID3n65g3vPT+DyfaqMm6k4enkPjt+KwJWX2QTQQeLhLAFxDfvPxiKxyAXXnpTizrP9ePj8KN68v8R7cJ+34DmXtDH8E93XffzsoG0wHvbeU+EduBlHjpWh/o0YV0aQ+h7eohZ1t7zgGDIeW406wsb+DwT7/Im0kF7Y6/EHbPV/gqNNK3gG9EBU+iwqJ1PcfBWLD19En6g7Uv8rv/jRMPEZJs1tYx22EJ7x6tIMfnmHQlB5JhqBydtg7KMkNRe33j2doQLLsBnSUIK63pNh6KsCU78ZsItmDsPcLKxsBLzTJsAyeDrs9syjgpkGHXcx+HhfWrKusIsaDQM/Mdr9IKwLEUM2HkHyJGPsazcble2UUdVqOg60mU71Mk0agvPwt4LffygZARkxFOfXgl8JMs2pYggYoWRkXQtEoe8/IfP/ZpcagkbeLkb+WuwTZSwCLA3LYhraJanM5uv2b/EVBN9AIuAi2toIOHxdl0NDtp+Q4ftEyLaJ9woVQ8Xy9T0yUMnOIZ2bUfEVNJVcL+eyvHEPVPD7VYquF4wyUS7DeyODTF+UClVD1VcubFOrobJ+TFQzhe3GIbXbQpgut8Ja17XY4LoKW93XQNevFzIudkX6uW4IKeon2SXfzH7wyxhA2AjLNIxpZjQmr22KcWt/kCAzdsuP2Bo8CJN2NMIyh/ZYaNMCq13b0i6NgUGwEqz3zuJ7lsDAZzo802ZLQ8Mu3NEBK026QtulP1Jq18GLqseQz7eu3UiUHtxDhfJIJBXpTzZrkhiBQDZR278na/v33yc8Qu2xSBSUm6G0hpZonzaKKo3w/PVRVO5LhIfXZgSHbkZk9A66CVPkZFujpMSNoKHlYiZ99HQyPPauQZ+ZCuhL2zTLoB0Gr1DAEvPWsE2fiO0EzM4QRZiFTyNEZ8MtZRkUtprOwgrjP7HKrTM91i9Qp5xTc2yF7f7dEVm5CH5J4+DELx+ZtQWxpevgl9oX0cVKOHHDm8n+Ph6+OIKbD8tw5U4urtzLJnTK8FYaD+YOv/wrvHx5FRGx9jhxLhOvPh5F/cezePf5IpUJFcyX5/zaYlAq4OGDRwgL98NGncmwC50D53AV+EYuoFrZBlv+2HGJnsjID0NAnCGs/FXhEr4Mu5NUCRJlxKYMR3LKUAQG9YaxVSs48EfxixqLvUWrUHLKEteexuHV+0P8PGHH7iO/2g3mAbOoRpThGL0SzhErkUDfW31+L8Iyd9J3KsJu9zR4JixEeOFGxFXuwO4CbfilbYRrnBqt0nz+8FNhEToSftnDCZnBlLzjpG3WEQuh4z2cD05PmPr/CUP33wmZ4dByp4w0H4xl3iNhGnAMaeONUNN+NqrazZDmyj7YZsZf4/yKKuyvZTJ/QUY2o+SxFqIqWwBmmKRiDhM0AjJHaZmEkpFB5v+ySw0A00DRyEOoGgEV0cpXDhk5cEQIwDSEjBwwVVInSoY09sxXwAgLJAcBgSHg0BAs/wxRICyNrMfP+Qs04r3iHAI0XOf+8q/jBYtzyiEj1IzU4pfXWyGpGVnhr5iDSYCmjNZJskoSZET0lyZ+K+c9LOW9LKYVLWqtiIK2isj6TRmus42x0twc61zUsdpmIWwT+yH1fCeEV/ZFYD4VTDaVTMZA+GXSLmf1p+rvD/u4fhit9iMmbvkJo9d9j4najbHJvy8maDXCCuf2mGXWCKtcWsAldyIMg5nLx8yCY/xcaWxp63BlbLLtj0U7f2dm1BsmwWOojudA33MEFfY6XLy9Dx+pWgRHxAT7MqB8DQqZL0LMSDNKCrv0CvVv71G9XMX9x8dw50ENbt7bhxt3Krksk2qYyg64MB0YoqBmO/IqtuPq7WQqlUz4+WsgJHgL9kbtRGKiPtLSTFBQ4IDKKh+UVXpT9cQjvcwOSmot0JOWSUWnPcZu+Fmac21n0Cjoh46DXexcOMTOh3PiUnhnrILCrDW/Y4tzD2xlAp2m+z3WeXTACkJmg/Nv8M2ZBu94RfiQSMnlJogsXAifpP6Ipbo5fTuEoHiBp6/PUpnUETb78fztYbz/fJlfW0yPQon27BnCo+0RHKFPf3iC2+8xhHJ5zRBwETU9n3Hq5Bm4udlD23AubENV4JYwF/6pi5FauR5hyauwy1wJZdXBOHo2DUW0M9kHXaUC5uQyHSRVrZYmRS8+poaUclXY8ot6xSojLF0VCRV6UhnQpXsZUuNB0dBPKKez13MJkWW0Q3PhErsGoZl6KDoajKgCfRj5ToJZwES4xy5F8n49ZFBWOseo0ibNorWaBauwBXDauwz2EUt43CTCZTyCCofDOXYcdN2mwcB/Kna49+WxPfld+kHfrQMflqlQNxtJmPfEIlHV7XsYqSN3oLrdLFqmmRJkRFW2bNaCSbJ2Ml+rsCXItBQh2sqMwDGCRm6XDjOBCCUjAHNUNM6j/BeQkVVh/x0yoizm2wh5Uq3SX21k/iuk6mo5XJjIRYM9CTICHg1CBhcCQQCGIZb7CABZTdLfISOHiYCNNIj5L1xSkZSLkF6LGRF+l8pbxMDmEmi+qhkJMk0IE74uI2TKf/oKGmHTeH4x95IYilMoGgGZCrFOYFY0lk30Vv6fkKGSETVNvJfFrYYzFFHUThG57SbDf6wGVmrbY4mVOi2TKuwzFRF7uCf8CRNfKhcxN7p/xlDGcIJmEJ+BYTAI+hPDlokZCRpjxOrvoGLQCsscO2HyzkZQdWqLWaY/MhNv+Q0y9nFzaCdmSSpXn6BR1f8D6yz6EzZ9YBg4HEYBw/ksb8Lle0epxImYz2JIzE/49EnMiyRTLWLx+RMIlvd4w4z74YvjePD0CJ68PItX9Vdog659jSt4Sei8eH1VakB7424VDp+ORW6lAdKL1+PAUSccP5GC3bu3I8B/IyIitiM6ejsSk3YhPcMSZeWeKK3wRM2hCBTsd8UG4/7oTciM29gMKrvaYo7ebzANnwynpHmwpesxDp4Kff9J0PGdAIXxy77DzoBeMIkbgRm6P5K0v0HNrS3WOLfjDRiK4Jzp2JO+GonlBgjJnYKg1DGILliCmrP2/IofUf/+Dl6/F4N+XyA4xEwFwtpA6oORmusJfdsxiEnfTkCkEriyAcHF3/t3n3DkyBF4eDtAbSPthfV0OIQqwzd5PrwT52N37jJCRh2WXhMRGqfJc5/G3RelOHYjGWUng5B5wBHpBy2Rd9II+29a4NRLFxx97Ar/tFW0dVqEjxEK69xx8OxeXLsnqsgP4sPnS/zkt7h06xBsglbA1HcBAtO3Ia7cApEFRhDT25oEjoFr7Aqk1tggsngntJ3GwTxoLjwT18A/XRMucaskiyUa2lmFLID1ninwzxpP8EyAtv1kachOfZ9esPTvBqfQ/rRdvyO8VJUyuA+WGHbALOdpcPeoQ+aALVQxc1HRbib2UcWIebJFG5k6YZW+tvgVHSRlakaM9SvKYhitZQW/MjUja5B3RARBIyAjdTOQuhU0hIyAi4i/uhP8U8GI+AaYBopFHnLFIkAjVUvLIfMVHA1DAERmdXiMGA/mP0AjbNE+QkZEpQAGo0qySp1likauVhhSK2MBkqYMgqZUmj+7M4FESBEy34KfJaKcx5U1+xNlhEwpQSqbsrYnow8VTV8pJMjQMgnQlDYfhKKWoip7BJXMaBS05jPeVxUb1thivvl6bA1YAdfCQdi9rw+8CBfvTFHgPwq+BIwIP0ZI4QRsJlCGLv0OEzc2hhigf5FVB0zVa4EpOj9jqWMbzDT+kZl4G7jn0nKHTaaKmcfcnqo4cBI22w+GqoGwScOx3roXdLxGQM95Eq7cP8rMkVn2O6YZMXXs+/eikEUqZxHDbta//oDXH+4yS4/FzdtaVCu5ePmacHl5C48eX8fzF2J4zRd4++4tj3uDt2/e4x3T5st3N/HyrRiiMx0Hjjuh+rATisrcEEEF4+u/FqG7tyJ871bExGkjIYmKp9gJ5fu8UVEdhKxSexi5T8boJb+g7zwFqNv0gV7IJLimLoJp6FTscleEod8kmIRNlea3V1DW+AkGYUwUiSOwxLK11Bx4OQGz1K4l5U9X7C6eh72FmxBTsgXuCaMQnj0bezIWIL1SDU9f0RZ9fEcAvGK8YcgmiLp//x5KqmIQmjEdLhGjEJG9GqauC2DprAU7Tx0Y22lAx1wdmiaTMH/9b7CkcvCIn8OgLA2dge2OA2HsNQyee6fDyGUS0oucqXmu4M6LSpy5k4naSzGoOB2MirN+qLvliyv1UXj0JVUKMWxmRo09So574+ilKFziTRc9ses/nSYS7xAyn3D4VBkMnGbTkq1GTLEpQaOFHS7MXfzHwj15MZJqTBBVqifZKdfYVYihf03Z706b6ISwPF0EZmnAJUYNliHzYB48Ha6Jk+EQNR6bzEdjq11vWAb2hLX/H7Dw7AKX6MGS356r/SeWm9KS8nO93WuR3Xcj9hMylW1nSZCpkSAzWTaQOCFzSIKMaIQng4xo8SsLwoUJoq4BZL6FgAwTzX/ZJVmtkhww/4bM31TMf0DmW3xN+GJdQEZmb/6yMPKQQ+af8dcxXahg+J7GVC6/dP5blIt9X0NSNqIgmHApb0yAESZC+QjAlBJMYl3aJoLHCMiUcVlG0JTye8ngIpsXu5SgLWncm0vCpglhI8plWg5ASYvBKG45RIJMMS1TMa1qctf52LXYCtN0TKAdpgyHnCFwyerHnFqUvYyEW5JowjBcasbgFk/bnDUZywzaY/jyRrRLzTBU/Tuo2nfCyM3fScPbLnNsC2XD77HWoxXc8ifDPGIGnJMXwj11CXP7cVAz7YnVln2w3qYfdrqPh7n/Ahw6n4EPn94yw/5IMLyTxpf5SFC8eyuGgRBjyojhH8TUsil4cmYIziQOxsNrVXj66Cre1D+mS3hBGL0inF7hw4fXePshD68fmOPpNXtcupKKM5dScf5qJvYfooqP00JEjBaiYnYgKHQzdkdqIjJWEzEJ2ohP0kF2rg3KqjxRtc8P+aXOsPRQwcJtnTFtYzuY7p4Bj/RlsIxQgY73WJgGTaX9m03LxMw4dgEUlho1gWlUX6mp8ybvHpgrJmgidWeZ/Ix1Tq3hnTYNiVWbEJS+CC5R4xCdr4bApJmIqxiF/ENr+eFJOHHyNK5euokTx08jOzsLrh66SOBxu/MHwTF0MoKSl8DIbRTMPKbC3Hsa7ALmIDhlBbyThmKTWUcEkICuMXPhGDEHaw17YJttP9iHTITbHhVsMxmDnNJAqqC7ePT6OK48KcWJOxk4djMFp++n4tbbLLz6sp8AOcdjLiCp2B6VZyNw/EYart4txoMXdXjz8SL3i4nlRBkQEJcaBBPX+bR9pgjL1IG+uzK2OyvCiV4yscYY4UU7aY+UaKXUkHvEC8Un92BPngWcozfAIXIllyupbNYSIKqw4TU6x4k5i8djvUl/gqofzAO7wi6wG8zcOiE4ezKsoyZhtuYfhEwHzHRYBD+XA8jpuQYH2sxBZRtapq+QOfj/B2SEkjnMhNEQMqIKWzZI1X9BpmEDvP93yPyzs+N+Uc5CWIj1hpCRLFCDMpf/AowI+X7xvjKqGBHl30IGj3/GN5A0WIrtcshIwe1lPL9MyYjZNAVsehI0IggYsSRkSgVchJJpKhSMqGXqhxJJyQxhCMiMQhmtambHWXCcrguVLXbQSejPTHgkrPaOgd3eUbCLVoQ9l/aRI/k8jIQj192TJvLYZlBc9QvGrGuCkWt/gKrD7xigrkCb1BjLnNoRMj9gtVtrOOdMhF0c1XGGKhy53Gg3gCqmG7Y4DMVq0wF8lkStbiBef6IKEX2XXolhOp/j3Tux/gDPn99Fff0jKpTnePX2KZ4/y8T1w6a4dSQGL5/cptoR7cG+MMN/R3tFuFD9fHx7Ga+vbsO1nL44n6eKm9cycflWLk5fTCVgdOEbrI6gPRsQHb+LoNmO2EQdxk5CZjviU3SRnmWGghInVO7zoeJxhrnbDGkAN8OAyVJbH9vouTAPpaiIXQyPhOVMGysQVrAd6UdsoTBHVwEmUYPgkj0BxtHDMdPoJyyxawNl/R+x1KIJdvr3RPR+debcSrAPmojYgnW0BjMQfWgUSh52hYbNH9igPRKbNIdh1ZoxMLNfBM/ISSi9MBMeyUxw/vNhFjBBsiHulIa+qcsQlDcH8XVzYBTYCwu1fqW9EHP+LmIinwd9WhbboEmw8BgN7/CFMHdQw9WbtdQf9yjvLlKVnMS9l8dw59lBPHp7kBrqFD5+EWU9H0j1G4hMtpZqux6+rMOzVydQ/+4S5eZdxhMe8w5itDBTx61S6+T4UmNe2wzschkLBwIudb8+VYsudriOhWf8KhQdDcT+C5EIzTaAXRQfiL0L4BIpK3R2DFeFLW2TVeAsXu80mPmOxUYTgiXoD5j4dKeSGQhdPli7S1Sk1p0ztNtjoWkrzHIkpB2rkdNdHQfaypSMDDLTcLCdgAytUssJEJO8yTpHCss0+lsnSQEZoWION2e0ErVLg1AnVV/LqrAFZIQ1+q+CX1mBr6zKWqZq/hsy/2v0OhFSuYywPwSMKJ+Rg0MOGTlo/oKKKJeRtW8R5SlScL80EZwcEA3in4CRQ0UeVQIgXArAiP2SghH7uBRWSpTHlPEYKSQVQ8skgUasy1RMSWNhm/qhlPeqlEsZZES5zEipH1NRW2Zsv01DiOJmLFnrgF3xo7EjZDIsgmbCNnwCrMIUYRk6BtbBY2EVrAib3eNhHaGE8Wo/Yuy6phhGFaO4iZCx64CByxUwz6IZlju0wWzjxrRLreCcPRb2CfMImVUwClLCKqM/sd68H9W0ojTcyO5MU9x4ckwagOqZGGjqxW08eXgFjx9cw1NaoBcvbtEG3cCLV0wPz07j+p1DuHLtEMQwntLfx8/48lEUAIt5r58wDYje28dx724+Ht6qxt0b+6hk9uHi1WKpkZ1v8FrGCvgEr5LUS0LKDsQl7ZQiJmEH4pN3ISXDCOnZJijb546CSgcYe0xnZjqZ6XYJXOIWwoJqzyVuGXS9psDAaxosg+dhl9s42IQuhcKkrQrQCuwB9/yJ0jQGi63bYI5pC6gY/YI5Ro2w0p7kTZ+AANokMUm9H3N397jFyL46E/s/tYZN7B8w8xwLR6/x8A9TR+DeVfCNm4iyy3MomXpCx3kGDPzGwppgcqYV8c1cDe+s6Ug7NR/qFp2kScwdRWl09BzYR82Cw14VWPlPgEuwEvz2LkNkvC3evX+E+09P48Xba5R891H//p401OeHL7eoXsSNfQ8xg96eKCf479bBizenqF5u4R2PFcN0ioJmqSD6+UPeSGuYua6hktKGbcgCaDsNp4Kai7QD+ogq0oCJvxIco5Yh+6Aj8g76IDBZG17xa+CWsIrWaSX25OxCFvdlH3RH+j5X7M23xp40E8RyuTfHDNYhitB164bwjK2IL96K0KKF0KBHna33G+aaNMV8z00IcKggZFaipt1sVLSVFfzub6NE9fIVMq3E6HiEjJiu9htkRJmMgMwwHBKgEWqGue8hJpBaAZpvkOkvQaaWufXfISPKZOTtYnqihjn+AcKiIWTEPhlk/q5eGsYBsU+Ur/xEyyQpGRlU/hdkBCQqJasjICDUxl/A+K/4J2QkkIjgPnEuARnpfA2PFcAR+79CppTXV8rPktulf0JGskuEi7BLpYRxcfOBKKT1LGopCn9HIq/NSOS2m4TYvsuhoW6LJc5rsMZpKW3AYliHToQpbbUpn2lzLkXfNUtmvvo+Y6G4/HuqmJ8xSE0BEzQbYaFlW2l9oVVzqfhhjlkTrHFvCcdsWqzUBfBIWwENl2FYvL0TtO2GM62Mp+rXwJk7ebjz9Cju3juMW7dqceP6QUYdHj04jWdPz+OxGDfmwRGp8Pb0hXScuVCMFy/vSnz5TMB8kmY4eCsNDyEGBX/58h6ePj+PI+c8UXc6DJevF+HclTzcf3wUNUcS4OqtCp+gZfAP5fMdtQmJqbpUMdqEzA6ZXUreidRMAySl6SG/xIYZ+TaY+kyFU9QcuOydy4x6KmyYhkwDxKgDyvBNWY89+drwz1wvzVGlMG27AlY5toN9+mi4F06DVmgfzDRuKk34pqL7vdQHQcPnNwQVzEZ0wTYU1vmh/Iwf6l5sRe2XjnBI6AUj53EICF+CRF6Itec4BKVNRuWNpaRaJ2x34I8SPInecxF8MtUIkfnwyZqCsIppmLutNQyoALy5zzF6Hvwou1xJeJtA7k9ajgBCJjrJAZ+/PMWxswW8IWl49EwULn8kXD5wKZsuRUwhUVKegdWbJsAnbC1vfDZpL/pAyUrgP3z4gPMXTsM/0BW6lmoIiNeCfdh8wmAsb4IKkmsMsSd3C8z8JsEufD4SKqyQvp/AStwI973L4RG7FN6Ja5BR4477z07g6cdjfBAKsP90Gm4+PYNbD8/hyo0zuPvwGkprfWFDS3jpRg0uP0pDSL4q1toNwUKjjphNa7rIUxNB9hXI7L4C+9rPQnkDyNR+gwztkqRkFKlahGWSTbYvVzICMrXNCZiWgyTIyEMOGQkokmX6p5KRAUVaMhHKh3v4m5KhUpFDRl642xAy0qyT8u0MUbsjoNIQNP+EjFyNyJdymyPAIA8x13YJgSEKdYu5/1s06iwr6OV++fv/BZmvIQMZFQwhIyuT6fE3JVMibJMcMk2oYMS63C7RbhYKu9RiBApaixHzJiKl6zwYLjXDVB0PLDHfRiu8TGqMKWbzMPJUhLGXIpdjCJzx2Go3GMOXfYfRa2Q9r6fubIp5pm2lAuAlBMximxbMvEX/wJawzxgO/xxVuCYtxSqT7lis9Rt8mH6yKywgJj688bgY565l4/SZbJw9m4vLV0tx+/YB3L4rYh9u3KrA1Rt5OHIqimkikiC5hC+iMPgjLdKHj3hbX09b9YzgeUx1c5uq5w6ePr2MGzdKcPlaKS5cS+XzmUaVcw9FFbvh6rMMIRHrERW/FQmpO5GcoUO4aCIumbYpiZDhttQsPSRl7EJE4ibY+6nAKXIOvHn99ntmwipUmelaVILMY0a8HLvztJFQaYG8Y0FIKLeGwjxKuNmGP8EodgA8S6bCPHkUIdOEiqYDZug1wixD+kn7prCOG4nosk3I2heE6rNxOPpsJ2o/9YBjch9pnqOknO3Ym6oBPZseCM6chvKbC6Hp2BmGnpSXe6iAcqhwctbSt01F3KF5MAvvR8j8SvUyl5BRRWzJNrjuXQjPhMXShUdkbITvnuXwCtImhS+h9lQ0XILmw81/A29MFM5cOkCaX8aly9eRlp4BO7dtMKbU9AiZQ4vFL2y3Be4+pvANsIWxhSbWbFTBNj1lhFMKesasgBEfFJvdSkiuNkdI1g4SeArcE1YgodqMqsaR17Gennum1OvWM3YZ9qTvgn+0JdXRY1x/UICYjJ2ISNLHtdvHcPEir+PCTdy4ehf3797FvspyvH51H/m1OrCJHgFV816Yb9wRM/WaYb77RoTaVSG7+ypCZjYqW4sWv6Ix3jRCRswgScB8jTppwCoxcJWIr7VL8vKY5lwKu9Ri8F+QEePKMA4yAUljzEiWSQzDKUJml0R3AnmZjJgZQJS5iGi4LgAir036F2S4X5TZSFXW4jgBEkLlb4mdAJCi8V+wEa+/QYbHiGgIGQk03FZCsAgIyaPhOSWlIkDyNeT7Swm2UnEN/BwBmFIeJ0KUzcjWZaqmmHAtFrVNvBeibEaySxJk+ktqpqjFMAJmuKyGqc04pHeaBqdpWlis7Y+lljug7bsZG13UsN1VCQYeY2HopghDd9ELfzI2W/bH0KU/YPTaxpJFUtZpReXaHkPVCRmHFlhs2wKzTZpA3aMFbJIHIyhbFU7M/Xe5jkJUzhZcuBuJk1f24OCJINQe24O641E4dSYZ5y9l49z5TJw8noLz57Nw5WYGIZGIg0e9kV9hjVevZVNHi2ptMevjmzevqVyeSQORi5kn3396jme0Vg+fncX1hyV8fxnuUcE8fnZRel9OQRi8A1cgKWsnMvL0kZy5i6DRQjQhsydmC8JjNyMmaTuSs3YhLGYlbPwmw273DARnqMMtZpHU5MQxaj5c45YyrcyHZ+Iq2IvihAimpVJL7D8fB4WNnn9Aaft32BrYBd6l0+CYNxkrHH/DLINmWGDZCmKO7EU2zbDVuyP8s6chIGUjwjL0UHp1Neo+94Jv3hC4hqoiNc8EnqHzYOz8JyKKp6PgylRsdfidUnIaXGIXILhwPf3nDBgHj0Hy8cVYZdaeVmkAfDNWIiR7DdWPujTvkXvCIjhHzkVg3GqebynMnGYhMccGZYe8kVmxE25hM+C5ZzZsveZhq840BEXYwSvQAJ7BtCF71eAaMAcmtvSFFtNg77EcTj6roW81FyZ2sxAcuw4hSRtgHTgLHvSRKTWiWl4b5iGz+LlLEVdhgqgSPd60FbDlDTPxn0TvPQO+iRsQmWWC+ExnHLsQhbwDGjBzH4C4DDNKzyO4fP4arl68iWtXbuDW7cu4fvUMc4wDfM8saLl1x1Lj3pip0xZzTNpirutaQmYfMrqpoVJSMWKM3xkyyIjxff8GGTlgGkJmuAwyIv4HZMSYv4eaNISMbDDxvwp+ZQqm5itUJHB8BYh8XcR/QeZbCMskAMMELtq4SAWvX2EgDwGOb5D5CoaGkPknaMRroV4aQkYe8nM2hIxkk8R5Gv0FmXJGCffJQfMNMr/0kCBTRMiU8D6UNO6LEt4XYZeKqP6Kef+Kmw3hchjyhKJpMxb57SfDf+QGqGt4Q81OD7oBW7DZeRm2u0yFgdsEAmY8DF0nwNR7KjZZDMSgpd9jlBwyYiI3418lyKg6yqaAnmXSGGpuLWAS2wdp+zRResgMNSdscPScB2qPuKO61h01tT44UBuEA3UhOHA4BAcPB+PI8QicOBWDk6ejcfCIN3JKjCRlcfValQSKjx++SGpdzNv0ioB596ZeEvFXrp/E6Uv7uO8RXr44iSf1Z/Dm4xXcf3pEGkFP/JXvi0Ho3tVIL9iBvXzOQyPUqWA04R+sBifvhQiK3IDwOA2EMe04+tIWMT37JC9FYPoqWIcoUxDMhmPkPFiGzaaKUYV/6nqpRtaZadE9Wh0xheZQ0I/pg+k7FbDW6Vf4F6vAi4DYHtwfkzW/x1LbtlAx/EWa6kDNviWsY4cgvGwNZdJapJ9YgmOf+yN+/wzsTtZBfLYpfKKWw8p/DFIOL0LqqXHY5twdlsHT4JFCaicuhobzKPhmL0Ty0aWYo9UEFsEzEF2+DS7RC2DkMUWaUsSWstErfiEcQ2fD2n82jJhrOIespIJyREKxDoJSVyG2WAuGzpOxRnMUYpLdERanB7+oNfCPWgVz56mEzETYeaggJHYD37sMu+ynwD6I4EpaCdtgFVqgxYgr14J3srgZSxFMyEUWb0FQxib6zCWwIISMqWwcw+fCJ2EtvCO3SyOQfcY1nL4ViMD4kbDz7iuNE3z9+iWqmOu4cuU6rl29gWvXz/PHP4Nzl6rhGj4Oq807Y4lRN0zf1QRzTX+Dip06Qm2rkPXnSlSJxnhtZH2XJMi0/n+BzF9qpq7l4L9DRlRffwWNiMPNZQ3z/g2ZrxbpH5D5r/gnaOTHytu9SKD5qmQEDOSgkdYFFITi+T8gIweNWAoV808lU0K7JEJ+nASbr+eSf15JI/E++bm6opgK6l+gEUqG1y4BpmkPlPzSG8W0lQI0xXLI0IKWCci0kQ1kVcrfI6bXcmiudMZKWwsYBm+Attss7HSZAX23qQTMFIYSzHymYaP5AELmB0LmF8kuzTJoTxfQDsPXKEDNpRWW2rfCTP2WWOfcFaZinKViDaTkayK3TBe5pTrIKdZFXrEh8opMUFBmTbVug+IqO1RSVVcedEZplQMKyy2Rmq2NsGg1nDyTQKXyhjbpHT68/4B6KhfZuMCv8fmTbO54M99l2B2/AThvgidU7E+/Vpzcf3IYj56ek445caoE4fGbEZ2yAS5+0+HgNh3xKdvh7LkQW3QpIIKXwmv3ctj6KzM9TmXamY+QdHWmo9mwCVGBFYWDOcMuYj6sd89lWtJAZJkefNI2St11vOLXQ8G1aCgWm/+IhQaNYZ+giIDKmbBNHYfZeoQL5d0cxgy9nyn3eIO8OiGgZD58s5Yj/tBsnPwyBJlH5yMsTReR2caIzNVBaO4m7L/PDzo4Alqu/WARMhWeqcthEa4CT9IvoXYDdpfNwgKtVtidvR6Zh4ykxGzopgQdp/EwDloHv+RF0nguloHTSM5ZCEjWQOXpYJSc8EdKtRViKwyhvKoDb4IKxHzbVUf9EBS/DrZiMn77STBznMIbo4qQ+I3QcZ4CXc8pBOMyUncWTCj3oks1EZC2Cn4pavSOO7A7dwNsw1Rg5j+F/prv59I3aTl8EpdDz2EGbZGLVDt172ktcmosYenRDf4h03Dn1hlcvXQdFyXIXMG1a1Q0187j8pWzuHXvJPLqbLHOuh/m6bYirJtRLneCstVqhNhUILOrGgGj8ncl839ARsDlMOW8NDpegypsOWAaKhmpbEasf1Mxf02L8rfqa+bscsg0DDlQGlom+fq3fWLbN8jILI0cMPL4L8j8L9A0DDlsRHlMw3WxT5xHCgGOr8d/K7cRwXPLIMN1KpgSwrCEr4v4vYol0BAwTQkaQkYARgYZqhnJMhE0vLeZ7UYiv+0oqplxSOtEaz/PDCst7KATuAE73VRocWZRdc8kYKZLYeYzHevN+2PQku8xcs1P0jSus43bYSYhM3Ldd1jt0Q4rXX7FHMPfUHTRCWdfROPANR8q9UXwD1+BuPQNiM9YjbQCDaTmb6Jt0UJmEaNwOzIKtZHFSM/XRmLmRgTvnYeaQ17Ewwd8+fQOn8Q0tcIiiWlV3r2Qxgn+8uUTjl08gDHrfkBwYhfcT/gJt5IX4n79Ubz4cB53H9biyYvLEmRu3TmNqOQdcA5gpu41HjYeSohK2I6gvRuw3mgw9AhR0YnYOHAinGOZUaevRGjGOooCFdiGzJEyYzP/6XCJWYIFmr9LPdANCSDvtA1wi6cail4IhbA6Jax3b4sZWt9jV0B3BFbSShTMwGavbvj/tXeeYVFd+xrHqMcSu0k8ica0o0ksMRpboiKCgiJFmiAKCIhKB5EiSBOQ3nvvSBUFpYktsZOoiQWVYo+9EXM09b3v2sOQ0Zuce++H+y36/J+1Z09hz5q9fut9V13g1JeWaSjUXHtL42eMgoZgY8Y4pDbqouSEGs6D3vW8MZLLzZFSaYa0qvXIZ8ac+20tUponwSFiAoJy1AkZ2o8i2o9MVRQf00dY2WyYe02WenPiy5cTMtrYFLuQoQLXODfElOjAN1kFIVnaJKcREkpscf5WA24/PYHjV3IQWWoGzdVjceK7nbjzoAXb9/A9/LF8IxfBjyQOilmMrFIrJBaYwz7oC2wtMKBPZCaSvJm7LJFRu5pgsUTxPnskUxkFZiymelEjaJYgPE+X12SMqBIDbE5UhUuoCvKrCJnfuvDgh1NSw25S3iI07vHC9auX0dHeikttF9HW1oYrV6lkOjsIGZ7rOIv222eQUOGOJU5DoOs7Eurub0Av3AbpfvtQ+95KHHpNU1pP5isxQXLki5A5JvZeUmiTEY2+AjCyIFzE8g60S4qQEWCRtkeRIEPLNFgOmfGEimwJTsXlHRSVjCJg5KkcMPLHPdHvRcjIBs29GP8JMj1A+A8hh4tiyJ8TnytXPyL20C4JJbOHimYfr0+oGHkIFSMg09xPAEYGmSYBGgkyQtUQMowmKr4m5mHjsKmopZJpGDEDu1+fSeAsQux8Z5hsiMTqcFu4xohtapfCOdoIPrHqDA1pG1cBmUkSZPpKdmnpJkLGfYQEGfOYN2AW9RZmWf8DNadCcfVZI+79egQt53IJkSDEpBrBP3w2olI1kJChLXWipOUZ9URyzjJEJasjLEENjfsCiYYnBMxP+EUA5uk9PO0S282KcTRd+JXnbz04jTUeczDTvA/yaz7BrQNW+OXaMTz59Spu3GtBeXUs4SKW+IS0KHlm0Xq4+U+DT/gsBMYsQGKmGe95RzhtEft5z4YnK+aAnEWILluG/DqKhB1W/M6aEmR8UxYiptSYSkYbVr6fYJrBAKhYvQ678LmIKjNDUL4mlPLPL8Cmbe9ggU0vmPgPRPD22Ug+oIPN22Zg0YYB0PYZCnWPPiwgvQmcgVi15VWElM1B+cklOPv7POy9RElUZIToYl3EFBsju9EcF2GC0PIP4BTxKcJJvyRSOoC+LYRUa+pYRSp+DEuv6diUMA9OYdNIy9lwj56HTfGqsPYNQEoVfeCu9QhlZgdnLIM3pVtuTQCOnNuGutOhcOAXMHefg+ajeQhN0uGXNkNopj58o9XhH6POc1rIq+b7qWY2U+aFF+hSGakjrXtJh4I9dihstkdksQGC6CVDc/QQzr8VlKaFMNYuomF4Y+R8uIUrwz9FFymFnrjYeYg29zbOXKzDhSvZuHpjJ650dBIy5wmZC4TMJXR2Usl0tqPjsgw87ddv4khrM6wCPoOW+yCoug7GqmR7pPo2o+ZdsXsklcyw7oZfMeK3GzJic7fjBIyAjLSY+J9CZopkl04MUVAylP09KkYBMrIpBbJJkS9DRg4ORZC8DBlpcJ5Iu5+X1n35C8jILYwUBIE0l4mvkQPmfwMZARShThRDDhpFuCi+XkBGsky8vv8JMpKaGTAOTYTMXoJXKJnGQR+jceBENFAh1omu7CHTUTNqBupeU0Pm5DVYsSYURsHO2JigC9doPThGmcI7lpVTvCZ8E1kp+03GRL3emLaqLyYQMtreb0iNv9NXK8Ei5p90Ae9gpmUvaSpKy9U8XHq4C9e6DuLg6Vw4+SrDPWw2AqiINkewQLOy9I+Shag0vcNmwTVwMkpq7PCoS6yDTcXy/B6e/3gH//7hFp79eFfaw/rZT1Qzz54gJt8Z0w17YbHLKBw+m4pfui7h51/uoPXyHqRkuyG3OAQPHsgajMUe2Gn5tnDbMpMxFUEJKohI1kXRTnt4xdFdxH4B3ww1KhItpG83RUmtPTLKreHJchZAlxHKSjml2lzancM1Yh7MvD/FVL2+ULMeBk37sQgsIGTij05A7MGJWGjfD4vWvwLbxPdpmbQR3aiMFWFvQNWlP/QCqWbcRMb1g5FvP6wNG43Cw2pohRr2t1kgjAU0LF8L4fk6KNivj9bfqEwy3oFL9EwkbjdEXKURvDOUkbrLGAevmcE+fCzs/L5gwV8qzTGqPx3EzGeNQFrbeoWi+UIKLj4qQVK5FbximMmxmnDdyi+VTACUrYCW43vQsZkI/1hjhCRrIzJXD9EFBErcQgTGLaYM1UfRbgeE5fH5XC3KuflUFKbIpRwt2udAwNgholBPonB4gR5C0pfxZlmC4BQdpBWa8zFvIiog1zBlJJRaIj5/HXzDlmNHUzjKtkfi0eOL0gDBy50X0Nl+Ce2id4lKRlimTiqZjs5WtF2ikrlC0NxpRcWX0ZhnPYg+fTAsUjch02MXdr69gkpmKfYPV6dlUsPh4So4KkFmHiEj20XyxLDZss3dhoigXRrGYAEQ0wlkEySZDiZspDEyBI0Y8TtYjPqVg0YGG6Fk5CHskmxipLBKL9olOUTEEptygLwc8nlIYv6S/Jzosu4Bi0IINXOAz/dMguwOSYnw+ZdBIc4rQkURMvJzL0NGel2/MWjsPwZN/d+mSmEMpKp5lWB5laAhZPYQNiKaeC2N/YRtek/q0t5D6O4ZOI5w+ZCQESHUzCTUUc3UD59OwMxCzWsqKP6XAVyXB2Kpty0rSAP4pPB+TmRFHLcE/ola2Ew42AdPxUT93piysg8mLFeCjs8/scB5GGavUYJV/NtYkzgeC10GY6X7eOyg5W+5XIBzt3ehvDkSVp6zsDFKBV5CGfE+DIzX5r2tCb8YAoyq3C9WFfm16/Dw+VcEjNii6BqeP7uB509v4aend/CUaRfT36i2z1zYg4VWYzHLSgnWURPQeV+s0f0Il+/vR2S6Ofy2alMN5eJx111p9vbPvz5BRV0A3LdStQdORxgr462J6ojNoVJLXAB/KpiQoiVI2G6AwhprFFauR3KhBdyjFrL8LkYsVUxiJd1A+hJspAoKyDKEsvlgaDq8hok6ZIbzm1DyrBiFvO+mwzJiJGaKSV3ewxFYORdph5ZKWxyoOQ+Qxsws9uwPjY29oe3RG/qeryJyxyfoxFJ82WkF/+Ql8KEq2cyLKjm0DCefLYFD5Bh408sl7zClZFqMjUkzUf6NGeov6sM2ZCycWYD3nI7G9R/rUP2VL/wSF9MamcBpw1ZkNYZg5xE/ROQvl1b+90tixouG2x2WCNtmAOVVI7DOdx6iskyRX22PoORlSKmwQABftzVZCwm5xpSJ9ghjGpyti8SKldLKfMV7XZBTJwCznEA05PWqU+lo8H3aCE7TR2KRBRLzVyI4WYfqSUO6gQobXBGbtxoBUTpShMfY4Mb3F3Dz9gVcvizUCyHT3oZLl9oIFsKHkJHaZTrPoP3yt7h0nc/fPw23OD0s930N5imByNpQierRBC4hc1CsjEerdGSEKo6OEJARgJGpGQGZY9LmbgIy09HSDZkWMWeJkBF7YwslIwbjSSkhI+LYC5ChmmEBkikaWZtMD2RY4OR26GXIiI3u5QCRw0SEAIziolIiFCGjqGQUwaIYLwNGDguRNvV5q+exOH4ZMvLXCfslvY4WqZGQaRCQEYDpjoZ+o9HAVA4YOWSa+P0EZCRFI0GGVmngR2iQQEM1M2QSdg+fihrmdf0wseyDCopGUyFreWG+3QaYBC5mQbJCIBW0P++7LayYRMOvc9hMfLr8FUwxfaUHMvMdhmLuur6wSRqLdSnjoOH+KrTs3qR6NsHeMwn4urMYEVlr4BOjRWsyizCh6k7ToxLXRVAc7X2kBuJzVmD/16F4/LNYQuUUuv59Fk+eXsQPXe14Iva4ftCJJ4+v4dmzu5LCiciwwAyT3lC2fQUR1Xq4/+wIzrXXIiFvHTwIkvB4c96bR7p7ocQaTb+i5XQ1Nm3lPR+uhrA0ATlVbBY7yNImhRRqI7xMHyk7VyGj1Bw5JTaIyjQiEKlu8nURV7aSZUkfEUX68IpfRFFhA3OfKQTNAGjYv4GPdZWgZJ0yHEXnZ2LLjvGYTT8527If1sWOR+qXugjfrQKToFGYb98bOpuHSw3A6m59oOE6CG4ZY9ABTXx904GWRgubkudgc6oqKk8ux4F7KlgTNBqBWZqEzCr4pJHSKcr46s4aFB2eD8fQDyUVUXVgExq/Dodj4Dz+aHqIJSGdbAOxOd0DXtGqcI+dxxpjAYJIydJ9joihXPPNVofy8qH8Qag6qDKKah2xJVUsPGVImJhja6YB4gpNEJ6tz+vSo/WyREGjI3J220vd70llVoSZKaILTRGQoi3VHFtTmYnF1siutCXtDQmqZQhL0UdykSXydzggIn05QlMMEUrvHBi1EhmFQTjdehjXbtAuETIdnVQs7RfR1n6OP6Csd6njMiHTcUpKr9y8gBOte+GduRRmSYSoUzlqRpsQLkLJiPVkhJJZ0K1k/hwyYlpBiwDMUNnkSKl3qRsycrskh8zxlyBzTFIxMtska/iVheLYGEXQCHvzwop1hIg85OdenlX9P0FG2CRFyIiQQ0MxBEya+hIu4pghjhvFY4Kk6R+EjXid+Dv8PJGKxwIykpLpBow43jOQqoiKponX1sS/KQsZZGSgeR+NjCbapkYBGeZPI/NKQKZu6KfYxXwWg/JqR85FxahFCFN2xCKbcMy2V6b1X4tg3gu+ycYSZISScQ6dgSnLe2GicS98bETIeL8FZbuhUHUehLUpb2N92nvQ8OyLhU4jsdjhIxTtp4JvCUZwgqakvF18aVXi1BGRtBTB8RqIStVGda0DOq9n4wkr4kddzXjQtQ8PHx/Hoyff4OHD03j4oBVdjy7hx6cd+O3XWzh1oRILLV7H59a9KBZGouK4G46dSUFMmgV8ognDKF007s3Cs657+OHhU2n/bfHvLj8nLNkKvrR//okLsSlemQJBGX7ZixBaugzJNavpFlYgOdMUmYXW8E9Qh1+6CuKrjBAv2l1Y1kKL9WmrWN6rreGTvJRCYCjt2luYsmIAlAy29EHOd+ORfORjrI54n75SCeou/bCpZBpSDunCo2C6tIanOim8xHMQFrj0hopDf9hED8e3vyjj7N2NiClhhmepYkuuBpouG6Oy9VNYBn6I4DxtxFYsR1COPi2TOc7/vgZxOybTwy5ATLEhkstNEVtkDPuAmQhlRqdVWMJptRdsQ13gFjVLGlXomfQF8htWI7nKEFHVhrCLmg5tmzGIzVqFwl122Fa/gcAwI7RUUXPcFxF5JkjkF/dPEXtQWyG33hEJZRaIKzZHFj1tXp0TQggiEaHZRqyNtJFIuG3bvQFp22wQnWVCUosN46woD51Zk6zkYxPE5JgiLs+MN4U+3PyXoqAsDtdvduLy1fYe0FxqO4OLl4SCOYNL7VQx7acInW8JnbPovNOJymNJsEqNRYZtAWrfMpIaffcNI2RGiD2XqGRGKhMuMqskg8znhM6sFyBzQgzCI2CEXWqhXTohbNJ/g0z3YDwpaJeoZORLPcjbZv4MMnIlc3igbBW6PwOMGB8jD/lj8ZwiPARo5LCRg+XlUFQvL0NGQEJSJ1Qj9X3fZLyFBgKm4R9vERqy5/bQGslDAgihoggZ+fEeXuMfSkYGGDlkmhjCLklKhpBpIGTqB09EPSFTP3ga6mlRdw+fjd2jVJHymSWMLGMxxUYZYcVWVAam2JqxXFLBonfJSYKMEiYRMB8bKkHXZzTmETJqtEjrUsZgffq70izsRa6v41OTUYit4v3ISjMsVRnxYnudrZN4n6kip8oAzSdc0Xo1hoW/CHfuF+H696W4cWsnbt7azdiP7+98iVt3juPB/XN4+rgDvzy/Qrt0CqtdP8Nnhr2w0E2Me/sAuftW8joNEJ1myGvURHyJFW3WHfz8Yxce372LrieP8fuvYvT8PZTXh8ArQg2e0cpU+MrYkkXAlGgjXgyirbagCNBFSrYZkjJZ1mJUEVa4BEk7jJFUYYUwugLfzEUIzBVjZYwRX7oaxh4T8YnJK1CxHwUlNddeiP3qfRS0foTAHROgvHYQpq1QgknIYMQ0LUR0owbMI8dCxbEPJeAgKDsqYe76PrCOGI6jj2aj9dFGFDc7oPSQCyqPuuPrx/Rs+96F9ZZxCC3QQk7DemTTclSf9EDrb2bwyRiPkGxNqTF2K0mZWLkEmbXLeLyUqsMEXjYeJGEk4itXICRPA6GFmijeZ0P/Nwd5+61hsXkS7Px4XOGIcoJhe70nkph5fqkaKDvgwi9tjuydaxGRa0DlshKp1WsQS8CkVa1Fdq09YkvMsf3LzWj8JkyCztZMQ+RSrRTsdEFCvjnicpmp+atQvMsF2TwfnCaUkQUSigi6MhvJN/smMsO3+aPt2jl03riIjo7zUjvMxfbv0HrxNOFymulJxglcuPQN2jq+xYWr59F8/gBsUvORZp2B2jcN8NWIJbRLi5iKvZdUcEQajCeDzNEhssbf44SMaPiV7JKkZERMoXWaShUzBcdZ8x4XVkmaYvDnkBHTC2SQ+UPJSNue9P8DMIqQEXZJskUKcJGnYk2Xg93R053cDY3/K2QEUBQhI9kiYZekniKhaBi9CRaGGCsjlIyAjIgewEjwkSkZxZBDRgCoUfwtCTKKoJFBpqk/lQzh0gMZ5l2D2Itp0GeoGzINuwiZutfnIn+cPuxWR2HG+pWIrLJBRrUt7zEL+Caps+ZfAIfQmZhm2gsTCBixV7SO95t0AEMJlWFYlzYW9pnvQ21DLyxxHwkNxw+RUr8KsaVLkVSggbxKfZTXrcLBk55oueCH76744/zVUFzojEdrZxzab2Tg8vcl6Ly5HVdu7cL1e/W4eXcv7tw7jEePv8GT5yeRV+ONz/R6Q9WxPzS9+sI9czKStushq1AfSbl68KNd39OShd9//xnPCJkHD75n3MDzn8S8vidoad0Gz4jP4SlG6CcvQBjLbkK1KdJ2WUJs8xNImIZS4QdRaYmylrKTlW65CVIqLVmWDaUG4uBCHQTlU/lUWsGf7mKaQX/mwWtQmre2FxyyX0PZ1QmEzRisiRlHb9kXC5yUsDH3IyQfWAqfbdOZOQOw1HMgFc0/MNv6FZgE9MeB27Nw6u56QsIcqYyi/Y449tAaXnn9sDrgXcRRmTScTEVhcwCqv7XCVw+04MrPD8pZiC0ZqgjMnIvsZhVUtSxDQJoafFNp22zcsGFLNMKLDBGUp4bsJgtElFCG1VBd7F4BU7cP6TvNsKPBB5V17thR74NUKhBB0/Sd5ijlNeTXESbFKxFBzyhIm1xqg9xdziht9oRvvJbU8Ha5a7u08HlS2RoU122kclmHpEIrxmpklK1FVbM30qvsEUoVk8j3J/JcepUtHLfOQfQ2S8Tke6Dl/BG03TyPNjHCl1apreM7nL8g4NLCVISAzNdUN9+gte0kvjx7Es65O5FunoJd/9SXxskcGCFr+D0iNfwqKpk50hKcUsPv4BkEyGc8Fu0xVDOid6k7eiAj2aaXICNG/YrRvz1tMn9tl3pUjAAMU6lxtxs0iopGsStaERpywPwVZF4GjhwyLwCmO0Q7iwQZCS4EBsHT3EfAhOcERARkBEC6VY3cLv0ZZARgRMgtU2M/OWhko3+bBozvsUsNTOsGCdB8wsfTUDtkKqpHiAmTYryMBrwM/DHb1hW+JY6Ir95M9W4n2XlhL9yi5+KL1QMwgUrmXzpKLCujqPiHQsNtBK3SWDjljJe2cBXbiKg7f4CoHTosMzrIKVuGggojZJXoIq9sJQqrVqGsxhTVDdZoPOiKmj12aDq8gXY7Qtom+vyVAt5zJYROBS4TOtdv1eL0tSIYbpyE6Za9oObRF0bBgxFZrorsCjNsKzFBKivw+IL16Lh9Stpa+vm/n+Lx44e4d/82fvjxLm7c/QapRbZwF5scJsynytdAQjmvqdYGJXtd4RFFl5KqA+84NXgnq1Hh6CK7cQ0VCy1UBa0U1Yv1lskIyF2CzTmLeX4V0rfbYqXnp5ixeiAhYyt26O+LwouTkHV2NLxLJmL+2mGYtlIJpiHDEFWvhphGdVhEjsECh1eg6zcEc9f1ho6bEvbenIVDV2hN0uYgqGgecvcaY+9tDawKUSJIDND5uAU/83/bwxZ8ddsOOy7Mg2PYx1QoC+GfOQ8BGZ8iovwD1LUuozybgw1R7yHEygkuzmHwI30zG42RsHMZ3JOmofCQBYJz1WDhNZEWyZM/QDB/AG/UNPohq9wOsdtWSVuaNJz2R2GjI7KoZsLzdBC3zQypFbYoafJA2V4vrN88C2mVBGO1HTKYEcVN7iisc0Nm6XpkiPkalXYob/RA9b7NVD/2ksRM3+7Az3NBfJEV3CIXIIPASijxwu4vt+MS1Uz75VZ0SO0xZ9FKyJw5dwznWltwlumZc0d5jseMQ2db4JK1H5nLE1D7up40b0lARjT8Hh4+X2qTEeNjZJChVRKWiUpG1sNEyPCmF5Mjjw35BMcGf0KYfEKwiL2xJ/Ox6FlSsEyEjBgzI00xYEFqoS0QoDk6oLvxdyDVjDQYTx4CNPI2mT8AI4eMFOLcQNks6JdB81eQ2cfXiOH/YpCc1KvUHQIy8ngZNhJIaI0aCBmpTYbHjQTMCyAREKFFUoSK/Fi0x0iQEW0yknqRA0YGGRlo3qcdexcNA/5FyIxHwyBZ7KaaqRs4mbCZil20ptXDpmP3iM9RQ8sUvNAZi2xD4ZDuirS6YGzNscamuHms/cWSBppSuZm4vBc+0FWCxsbXCJkhWOw+HGuTx8Al/0MsFErGk+Bxegch5ZosqIaEijEKK01RUCkmA1ugoNySVtycqRlS8rTg4PEB/CNnIbvUlGFHIDlgW80GVNR6oH5vCPYejEZomgmmm1A1OPWFundvWCWORCpdSH61DSoImtwyI5SynNx+chE/Pe/C8+fP8fSHZ7hP0Nx62IrcKle4bpmKTTGzCZglSCD0MmrNUHZwI5pPhUo9vD5xGvCOV0NA9mIk7TJDRt0ayTWkVdE60nWY+4yDV9p8eKVTBeUbIIdlJI7K/wurwVAyMjLC3/F3/B1/x/9PGOG/AJxpSqx8DXjCAAAAAElFTkSuQmCC"/>
  <p:tag name="MMPROD_121490LOGO" val="/9j/4AAQSkZJRgABAQAAAQABAAD/2wBDAAMCAgMCAgMDAwMEAwMEBQgFBQQEBQoHBwYIDAoMDAsKCwsNDhIQDQ4RDgsLEBYQERMUFRUVDA8XGBYUGBIUFRT/2wBDAQMEBAUEBQkFBQkUDQsNFBQUFBQUFBQUFBQUFBQUFBQUFBQUFBQUFBQUFBQUFBQUFBQUFBQUFBQUFBQUFBQUFBT/wAARCAH0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ZvxnjvQAj9KBgj1rG1nxXpWhJm9vYoGIyELZdvoo5NcRqfxpt1ymm2Mkx6CWc+Wv1xyfwODXjYrN8Fg0/a1En26/cdtDA4jEfw4N/ken5CjqKr3WoW1rHvnnjhT1kYKP1rw2++IWvaocPe+RGf4LZQv/AI9y1Z3mPO5kldpJD1d2JY/UnnvXxGL41owusPBy83oe7TyCs1erJL8T2W78f6RbkhbgzsO0SFv16VnTfEhSf3FmzD1lfb+gBrzaIkHH6VdWVAu4/L6kmvkcTxhmNXSm1FeS/wA7ncsmoU97s65/HWozFtiwxjtgEkfiTj9KE8RalP1uiPZVUf0rkf7Vs4ATJPGvtnNI3jXTLbrKzn/ZQmvna2dZniH71R/fY1/s2C/hw/A7KO/uJD800p/4Gf8AGknnlYcyyN7FjXCP8TbKE/JbyyY+g/nVaf4rxsDt09+BnlxXlyliarvOTfzNI5XWb0p/kdu5Yjkk89yc1Vlzg4OPzzXAyfFN8fJZADPdqrP8Ups4+xD67qSw9Z6s9CGW4lfZO/aWReBI49wxFRG/uk+5dTL/ALsjf4159/wtFgTusenXD/8A1qf/AMLTgbh7GRe2Q4reEMRT1i7fM2/sut1hf7jv4/EWq2xGy+lH+8wb+YNWI/H2s2/WdJ/+ukQ/muK85T4laazfvI5ovou7H5VPH410i6GFuQnP8YK16dLMMxofBN29WRLKU/jpfgel2/xXu4iBcWUM2P4kkKfpg1sWnxY02XH2mC4ts8Fim9f0Of0rydNRtbrmKeNwRxhhRJwuQM579a9qhxRmVDSUuZeaOKpkmGn9lxZ7tp3jHRtSYLbX8TOekbNtb8mwa2w6svDA18yS4IweRjoTU1jr+p6Sf9Ev57YAZCIxK/8AfJyp/EV9VheNtUsRT+af6f8ABPMq8OSetKf3/wBfofS7YxThwK8P074yarYkLewQ3yDgsp8p/qeCD9MCu10b4vaDqmElnawmPGy6G0f99DK/rn2r7LCcQYDGWUZ2fZ6Hg4jKcXh9ZQuu61O9pMVWiuUmVWjYOrAEMpBBB9Ksg5r6GM1NXR5TVtxaKKK0EFFFFABRRRQAUUUUAFFFFABRRRQAUUUUAFFFFABRRRQAUUUUAFFFFABRRRQAUUUUAFFFFABRRRQAUUUUAFFFFABRRTGdUGWIApXSAax6U2SVIgWZgoHUmvM/GXx00Xw/JJbWLjVL5eCkTYiU/wC1Jgj1yFyRjnFeLeJ/iHrvjB2W+vCtqTxawApFj3GSW/4ET7Yr5TMeIcNgrxi+aXZfqz6PAZDisbaTXLHu/wBEe7eJvjRomieZFayf2pdJkFLc5Rf95+g/DJ9q8w1z4s6/r7lI5hp1u3SK2+9+Ln5v++cV55E3AAPA6YrX0+wuLwgwRM4JwGxgfnX5pmHEeMxV1zckey/z3PusPkODwSvP3n3f+RNHIWcuXLOxyzEnJPcknJP1zVyE84HPb1rQtPCpUA3EmD/dT/GtSKxhtl/doAQOSR1r4yrWdR3ep2yq04aUzLgjZsHHGKstKYxx+dTsRlgCSQelVpMEY/n2+tc+71I5lLchkvpiMB8D2qlNK7Dl2Jx3bNWJMFjg8+vvWbfanZ6eHNzdQ2+wZbzXCkD6E11U6M6jtFX9EWqkIK8rIbKOpPJ49qrsSexx7VxGv/HrwBoIb7T4osWdCQ0MT73yPYc1wGt/tg+ALJR9ie+1NwTlVtWTn6sMY+le5RyjG1rWpu3oRLMsLS3mj2x2wT3qtM6r1IGPUgV836l+25o+0iz8M3zv6zzIF/Tmuduf23L1siLwzagdvMuG/pXq0+Gswkvgt80ZPP8ABQ057/Jn1UzDoOnrmq5bOSRj+tfJ0n7bGsuePDemj0zdPx+lRD9tDW92T4f04j0+0Px+ldS4YzD+VfeUuI8CvtP7j6uZxgn/AOt/OoZG474x2Ga+WB+2ZqjnL+HbH/gN0/8AhV60/bEDsPtfhzKjqIJgf503w3mEV8F/mjohxJgHo52+TPpJ5BnjnPYHrTVwx5X3rwmz/a08OXDYn0rULYHqWZXx/wB85rqtK/aN8B6gyKdXaBjgfv4GjA+pIA/GuSpkuNorWm/z/I9SlneAqfDUXz0/M9Xt/lORgH1HB/StW21C6gI8udx7E5FchoPjjw9rpxp2t2V4QMnypgR+ddLBKjhSpyDwCOQT9a8WthatPSpBr5HV7ahWV4SUjoLfXbgjEmH75xgmrseopIOQVPX1rCtivqPSr0UgHbIHfHArzZQXRHJOEOisaJcMcjkYqu79efwFWLcKUHcH0qx9ijmHdSehFZcyizDmS0K+leJNU8OSh9OvpbTJyUU5Un3U5X8cZr0Tw58e3QrBrlmGHT7Ra/1Q/wAwfoK84utFuAC8Y81O2OtZEymIlXUoe6kYNfQYHOsZhGvZ1NOz1R51fK8HjV70VfutGfWOg+KtM8TWpl028iuUGNwVvmU+jKeVPsRW1kmvjCC9nsbuO5tLiW3njPyzRMUYfQjnB7g8GvS/CXx8vdOKwa5D9vhzj7VCAsij/aXgN+GOnQmv0rLuKqNe0MQuV9+n/APi8dw1XoXnQfOu3X/gn0JjNFYXh/xZpvim1Fxp10lwnfbwyn0ZTyp9iM1uV9xTnGpHmg7p9T46cJU5cs1ZklFFJkVsSLRRRQAUUUUAFFFFABRRRQAUUUUAFFFFABRRRQAUUUUAFFFFABRRRQAUUUUAFFFFABRRRQBGOaOtQz3EdvE8sjqkaDczE4AHqa8L+Ifx8MQlsfDLCRslX1Bl3KD/ANM1/i/3jxxwCDx5eNzChgYc9WXy6s9DBYDEY+p7OjG/d9F6npfjb4l6L4Dtg9/ceZcuMxWsXzSv747D3OBXzn42+L+ueNi8DSf2bpz5/wBEgf749Hfgt9BgdOD1rjb24uL66lubqZ7i4lO55ZWLMx9STyeg+mBUuk6Te6zdrbWVu08p67RwB6k9hX5XmnENbF3jB8sPx+Z+r5Zw/hMvj7XENSkur2Xp/mMjcADOBj+EDGPat3Q/D97rjf6PCTH3lbhQPr/hXceGfhNDp+2fVCJ5BgiJc7Af5mu7WCC2h2RqscSjAC/0r8/r4xX93U1xeb04vkw6v5nEaR8P7ezAe8b7S/YYwo/xroUhjhQJGqouOFAxV+V0JGCORng9qwfE3ifSfCWmyahrOpW2mWUYy09zIFAycAc9fwrkiquJlyxTbfRHgVMTOb5qsiy8irnB9uKgd1IODnPPAr5Z+J/7efhvRmltPCGmPr9yuQLucmGAHoSOMtzyCODXg7+Nfjf+01fvYaVDqeoW7YJtdJhMNuo4wWIwMD1J9a+2y/hHGYq06vuR89/uPMq5tRo6R1Z9m+Pfj94D8A7xqfiO0a4wcWtqfPkJHBBC5CntgkV8/wDjP9vS0g3xeGPDrznAxdajIEGe42Lkkf8AAhW38Nf+CX3inWXS68ceIIdCiYgvbWOLic/VySvpnNfVHw5/YR+Enw9WJz4eXXr1RhrrVnM4yP4ghOFP06V+h4PhLA4dJ1byfn/keLWzmvU0hoj87Zfjl8afi7cSwaAl/Kjk5t9B08sEHs4DMB77hXS6N+w18eviZLBNrNlJZRTDIudf1EPgHnJUFmH0IBr9ZdM0Wy0e2EFhYwWMaqFVbeJUwBwBwBV6MEZLDk4zX1lHA4bDLlp00vRHk1MTVqP35Nn5zeFf+CUeqzQ7/EPjm2spB/yx06xM4Pr87OmPyr1XQP8Agl78MrCCM6pquvapcAfMwmjiQ+wUKSPzNfZdFdlkc12fO+jfsE/BLSIQh8FpfuOTLeXk5c/grgfpXWaf+yb8IdLwbbwFpI9pY2l/9CJr1yiqEcFb/Az4d2aBIvAfhsID0OlwMT+JQn9asN8GPAGD/wAUJ4ZPpjR7cf8AsldrRQB5tqH7Ofwy1Ifv/AWgZzyI7FE/9BArmr/9jD4L6lnz/h/p5J7pJMg/ELIK9uooA+Xtd/4Jy/BfWyTBpGo6MD20++bA/wC/gY15p4k/4JU+F7yVn0LxpqemJg4S9t1uSD25BT+VfdlFAH5beK/+CW/xC0t5JtC13R9bjjyY1lLW0z+mAQyg/VvxrzHVvgl+0N8HWQnRPEEUKgsv2BhexYHU7Iy4A+oFfsvVZ1YkrjK+ufbgYrCdClUVpxTRvCvVpu8JNP1Pxq0L9rfxp4ZuDa65ZW+oFGxIk8ZgnHqOmAf+A17F4Q/bA8GayYk1aO70CZjhvMTzYU9MOuCf++fxr9BfGXwf8GfEK3+z+I/C+marEoO0z2ylhnqQRyD718zfEn/gmT8PvESyTeFtQv8AwtdlSwj3G4hLZ6EMcgey814GK4ewGKTbhyvy0PXoZ1i6GnPdeepd8L+LNG8V2n2jR9UttRiI3EwShig/2h1GfcCujidQRk9Rkd6+LPHv7Cnxl+EFy+o6BG+v20Lblu9DlIm45yYs5wPUisLwh+17498A3q2HimzOsRRMQ6X0ZhulIPJ3YyxHbPFfBY7gyrC8sPLmXZ6M9+hxBCppVVmfoHalSMrzgZJH+NTT6Xb6ghWaINnoQOfwNeNfC39qPwF8RGit01D+yNUkwDY6idpznACOcK2evHTvXuNsyuoKsGjP3SDkH6V+eYzBYnAz5akHFnrQxUKq56cjjtU8BzxKZLKTeOux8bvwrkruCWzm8qaMxyj7yMMV7hCFKjnt19qZqHh6x1yDy7mFZOwOMEe4PWuani3F2nsd1HNpU2lUV0eI6dq99ol4t3YXUtldJ0khbB/Hsw9iCPUV7T4G/aBhuHjs/EaJayHAF9H/AKpj/tjqn15HUnbXn/iX4YX+mI09gDd2q5OzHzgf1rhJMqSpGGBwQeCDX1+VZ3XwjvSleP8AK9juxGBwGc076c3dbr1PuK3uoruFJYZFkjYBldTkMDyMHvU4xj3r498DfFDWfAkyrayfadPLEyWMzHyzk5JU4JQ8k5AIyeR0x9KeB/iPo/j20aXT5iLhAPOtZcCWIn1HQj0YZB9eDX67lud4fMEor3Z9n+nc/Mc0yTEZbK8lzQ6SX69jtKKarbqdX0Z88FFFFABRRRQAUUUUAFFFFABRRRQAUUUUAFFFFABRRRQAUUUUAFFFFABRRRQBGTWJ4k8UWHhTTnvdQnEUK8AdWc+igdTx0+tZnjjx3ZeCrTzbhjNdSAiC1U8ufc84Udzj8zgV83+KPEuo+K9Ra81KYyOMiOLokIJ6KOw4HJ5OOSeK+RzjPqWXxdOn70307ep9HlOTVcwmpT92C69/Q0viD8TtT8bySW67rPSc/Laq3L+jSEdfXA4B9cZrhWGG6Yx2rQgtZLqdI4UMkjcAAc13/hfwPBpzJcXgWWccqh5VD/U1+NY3MKlebqVZXbP1SP1bKqChSVvLq/U5vwv8ObrW5Flu82lp1wfvyD+n1NevaBoNloFsIbaJYkAGW7n3JpIJAMgYH+f0q4JAsbOSAoGSWOAMdye1fNVa1Ss7R+5HyOOxtbEP33aPYsT7GUkkEc559Otc54o8TaX4N0qTVNc1G30uwjGHnuW2rnrgDufYZJ9K8B+Pf7cnhj4ai50jw0kfibxCAY3eN8W1sw4yz4IY8ngZ5GD1r5V0DwV8Y/20fFL3WLi8sVciS8nPk2Fop5wg4BwOgGSa+4yXhHEY21XEe7D8fuPm6uNjRXLHVnr3xk/b/tLZp7D4fWAuHGVOs367UHXmOP8AHILEe4ryjwb8AvjT+1fq6averdvp7sW/tbWWMNtGDyfLjwOPQIuPpX3B8Cf2A/Afwl+z6jrka+MPEkeJBPcxn7PCwOQUjzjPoTzX0/DbR28KRJGEiVQojjACgdsKOg+lfseX5Ng8ujy0YK/fr954tXE1az956Hyd8IP+Ccfw+8CLBd+KWm8Y6qgDMJ8w2yHqNqIcnB7sSCMZA6V9T6ToNj4f09LPSrG20+zRQEtrSBYo1x3CAAA/WthM4GeDjkDoDTq905BkOBGMZ79frT6KKACiiigAooooAKKKKACignFNLqP4h+dADqKKKACiiigAooooAKKKKAK0yO5AKArxnIHr+P5Y/GuF+JXwP8E/F2ze28VeGrPVHfpcumydcDAAlTDDHpkjjoa9DooA/OP4z/8ABMC5t1lv/h1rP2kHLjR9WwGGBnCTDgk9ACo9z3rwDRvix8X/ANl3XV0XX7a7ht4zgaZrSF4nAyP3UmTwMnG1iM9Qa/ZSVtoAI3DnIHU4HYd65fxx8PvD/wARdGfSvEmjWusWEqlfLuYgSvoQeqkeo6HmuPEYSji4ctaKkmbQqypO8HY+UPgx+2B4I+J7QWd3cf8ACNayygGzvpBsdup2SEAEfXB7AGvomFMlRkZxnPt618cfHr/gmfdWf2jWPhfem5QMW/sO9kAdMEECOQnnHJwcH0rxn4WftUfET9nTWj4a8V6fc6jp1qxjk0vUwUuLcZ5KORnjk4PBznNfluccFqSdXAvX+V/oz2KOYtrlqL5n6dO6eXwQOOufWuK8XfD+x8RK8sYFtd/89UHX/eHQ1lfCX44eE/jRpCXnh7U1kuIwDNYTNtuIOejKcEj3HB7V3kz9c4FflNTD18DVdOqnFo9rC1pQkqlGR85eIfDt94fu2gvIsZOFkByrD2PQH2qtpt7daTfQXllcva3UJzHNEcMp7j3B6EEEEcEGvftUsINUtnt7qJJYm/hI/UHtXlniXwFNoxae1DT2Yzx/En19R7162GxrTVnaS6n3uGzCni4exxCV39zPY/hl8a4vEYj07WTHZ6qxCpL0imPbH91jx8pPPY9h66pBXI5FfDyRggfxe2K9k+GXxlm054dL1+ZpbbIWK+flo/QSHuO27t39R+rZNxIptUMW9dlL/M+Jzrh72V8RhFp1Xb0/yPoCgjNRRTLIgZWDKRkEHI/Opq/RVLmWh8A9NwoooqwCiiigAooooAKKKKACiiigAooooAKKKKACiiigAoopKAIm+8K4rx74/t/CFn5ce2fUZR+7t88AdNzd8D9eg9RL478cweE7IRxDztQnU+TDn82b0A/XoPb5+1Ce41C6muZ5GnnlYs0jdWPT8ABwAMAAADivhM+z+OBToUXeb/D/AIJ9PlGUvGyVSrpBfiVdV1K61i+mu7yZp7mU5Z26+wAHAA6AdMVBbadLqEgjiHJwS2eAPU/4Vbt7I3Mm0cKepNdJp9ulmmxB0HJ96/GK+IlOTnJ3b1ufprlHDwUKatbZE2gaRb6SgCjMrD5pD3+np9K3vM+T0wc1jyv8qkcYIOSePy7/AONeYfG39orQfgvoYM0hv9bnXda6ZGwLOB/E5H3V9z15Azg4xw+Dr4+qqdGN2z5zF1VBOpUZ6N46+IOg/DbQJtY8Q6jHp1lEDgMcvKw/hQYyxOQOOBnqK+FPjB+1Z4y+O+sp4T8F2d5p+lXUnlRWVlk3d9zxvK8gHuowAOpIFYXhjwh8T/22PiG84LSW0TgTXcwK2OnRnoAeBnAOAOTX6Vfs9/steEP2e9HUaXbLqGuygfatYuUBlc8/c67F5OAPX3xX7VkfC1DAJVayUp+ey9D4bF4+VZuMNInzF+zj/wAE4Ybf7LrnxT/fz4EkXh23kIUEH/ltIp59cKQPcjIr7u0PQbLw7Y2+m6XYw6dYwAJHb2kISJBk5KqDgA9+5Jyc10G0enbFAGK+9Wh44UUUUwCiiigAooooAKKKKACiiigAooqOVsLk46jrQG7GTFFhbzOg618R/tM/tJaiPGltpHhW/a3g0mcS3E0LcTSjB2HsVHcHOT24r1H9qz45r8P9BOg6VOf7dv025Vv+PeLuxPqecf8A6q+CGcyMxJJJO4knJJ78/jXzOY41xfsqb9WftnA/CkcWvr+MheG0U+vn/kfp78FvinY/FXwha6rbttuB8lxBnmKQYyp/nnuK9KDZHIr8xPgP8X7v4ReMo7su76RdER3sCngr2YD1H8q/SLQtXt9c0y21CzmWa1uVWVJAcgqcYH616GBxarw5X8SPjeK+H55LjHyr93LWL/T5G3RSDpS16x8KFFFFABRRRQAUUUUAFFFFAFa4ZhEcAtnAIBwcH09/yry/4y/s/wDg/wCOGiG08VaTHc3MalYNQgXy7m39CjA5IHdWyDycV6zSbR6UAfkJ8av2UPiL+y5ro8UeG7261DQoGLw63pwKTQL3EyAkgEEgnlSAc46V7B8Af247HxebbQvHpi0zVeI4tUUYguT/ALYH+rbI6jg5PAFfold20VzbvFNEksLqVaORAysD2IPX6V8J/tQf8E9LHxLHd+JfhjEtlqeS0+hk4huGAyTEScK3B46Ej1rwczyfC5nT5asdej6o6qGJnQleLPoXzUlRJI5BIGAIlUggg8ggjgj3pZiGQ7uR0Oe9fnd8Df2pfEfwU1b/AIRTxnBd3Wi27+Q0NwCLmwIOCACMsuc5U/UdAK+7NC8V6b4x0a31bSLyLUNPuV3RzxsMHtj2I9DzX4Xm+QYnK6musHs/66n2mDxUMQtNGZfiLwgshe5s12ucloieD9PSuWigIbBGCDgqR3r1Fm2r1z7msDWNHjuyZYgFl/nXj0qz+Fn2GGxUkuSeqNn4a/EyXws6adqEjS6TnCsclrb6dyvt27ele+21xHcxRyxOrxONyupypB6EH3r5MWJkbBTBB+79K9A+HHj6TwxMLO8dn0t24yCTASckj1XJ5H4jnIP6bw/xC6TWHxMrx6Pt6+R8pneTKd8Th1ru138/U+gKQjNV7eZLmJXQhkYAqynII7EGrBOK/WYzU1zI/PLW0FooorQAooooAKKKKACiiigAooooAKKKKACiiigBlc14x8TQeF9OM7APcvlYYc8ufX2A4JP9cVpa3q8GhafLdXL4RB07segA9zXhGvavc+IdSkvLo4LcIgJIjXso/qe+a+L4hzuOW0vZU3epLby8z28ry94ypzT0gt/PyMfUby41W8murmUyTTEFnIx06ADsAOAO1UnTPXrmrV4yQx5c446etZ63BY5P4D2r8NqVJ1pOpNttn6rQpxhFRirJbF63wgwBj1xVlp+Am8oWON39Px6fjWY8zRqNnIzkjv7f4V4B+0b+0onw+tZfD2gypP4jdcSzDBFmCBhiOm4jkA9OvQjPdgMurZlWVKmvVnDjcRTwsHUqP0Rv/tFftPWnwttJdE0Yx3viuVQCDzHZj+84Octg8L7ZPofGv2bf2UPFP7UHiSXxX4ru7qz8MPKZJ9RmOJr9h1SHOcAcZbGAOAM9Og/ZE/Y1v/jTqP8AwnHjzz08NGQyxwzsRNqbZOWJ6hAep79B7fp9o2k2Wi2Nvp9jax2VnbxiOG3hUBUQcAAdhx0H41+8ZRk1DK6XLFXl1Z+X43G1MTNuW3RGP8P/AALoXw38O2nh/wAOadFpmk22fLiiQck9WY9Sx7kkk5xxwB14UKOAB9KFQLjAAOMDHYUtfQHmhRRRQAUUUUAFFFFABRRRQAUUUUAFFFRTOVGQcc9cZ4oGldjZpCAVUgEkAEmvO/jF8VtP+EvhKbVLxi9w2Ut7Qn5pZD0A649fQCum8V+LLLwhoV5qmpXCW9tbKXd3PHsB6ntj3Ffm18Z/i1qHxc8Wy6lcMY7KFillbg8RJ6n1Y4yfyryMfjFh4csfiex95wpw5PO8VzTVqUfiffyXqcv4p8T3/jHX77WNUmNxfXchd2J4UdlHoAMADsBWTQevvXsvwS/Zz1D4s6PqeqSSNZWUUbR2sjLxLLj/ANBHHSvkIQnWlaKu2f07icZg8jwqlUahCNkv+Ajxo9K+mv2Sfj43hjUY/CGuXBGl3L/6HM54hkOcofQMenv9a+ctb0a98O6teabqFu9te2shilifqCDj/J71SBKsCpKsCCGBwc9qdGrOhNSW6OXNctw3EGBdOVmpK6fZ9Gj9fYpxKFYMSD+R9xVgfWvl79lP9oL/AITDT4/C2uXAGtWynyJ3P/HzHz/48o4P4H2r6gQfJj2wM193hsRHEU1OJ/Iua5bXyrEyw1dWa/Fd0SUUUV1HkhRRRQAUUUUAFFFFABRRRQAUzYoA4HAwOOlPooA+bf2nP2Q/Dnx80ZruNI9H8XwKfI1WFch/RJh1cEcA8kHpxxX53+FfGHj39j/4iXWh63YypalwbvS5TmKdecSRNg4JB4I69DX7PGND1XP+c15H8f8A9nrw1+0J4RfStbgWC/gBbT9TRf3tuxA6EclTgZBrkxOGpYum6NWN4s1p1JUpKUHZo8o8BfErR/if4bi1vQrzzraRdrREfPC/dHHY9ee46d66MTb0VicnGc/55r87rqz8e/safFebT76JvLJG6MMfs2owZ4ZT0BweCOQa+2vAHxK0v4m+GoNb0e7LwSDbJGxw1vJ3jcdQR2PcYPQ1+G57w/PLZ+0pawf4eTP0HLMwhiY8stJHU3lukpLjAYHJ4qNY8HB9jSmUlQTnOOaIpEV8PwCeM18hrY+qV0jvvhz43bRpE069k/0BziORzxC2ehP90k/h9Dx7KrBlBHNfOEVvleQCp/lXpfgDxUzxx6TeN86jFvIx5IH8BPqB0Pp7jn9R4Y4g1jg8Q/Rv8j8/znLkm69Feq/U9JopOtLX62fHhRRRQAUUUUAFFFFABRRRQAUUUUARk8VHLIsEZZiFUAkkngCpWwK88+IviD5W0yBiuRmdh2HULn9T7cd68XNcxp5bh5Vp/Jd2dOHoSxFRQj1OX8Z+In8SX4aMn7JCSIkH8Z/vkfyz0/GuVunS3ieR+FA3c/561qOuPwz+FcF4n1v7bdfZ4zmFDyc9T/nNfzvicTWzDESr1Xdtn6rl+FUYqlBaIS7vzey7uiZyo9qiaY7wASCec8frWYLgo23vgEe/tXn3xn+Mtn8MPDL3AKXGr3IaOytgerDgue+1cn6nj1I7cLg6mKqxpU1ds9rE1KeEpOc3ZIyv2h/2hU+G2ly6NpUsdz4luYwFZRlbVD1dxjBYjoOx5ORweY/Y0/ZDu/jJriePPHcU0nhlJjLFHcNh9SmySS5PPlggknqxwOmc87+yd+zLq37Tfjm78U+J3lPhe1n8y8uXJU3svURIew45PIAGOuAf1c0bSLHStPg0/ToEtrK1QQxQwqFVFHAAHoMY/PvX7rlOVUssoqMV7z3Z+PZjj54yrzPZbIm02wt7KBIbeBYLeNQkUUahVjUcAADpj0HtWgIEByEUHnnHPPWlSIRcKMD0p9fQHkBRRRQAUUUUAFFFFABRRRQAUUUUAFFFFADf4emDWdql7BplnLcXMiRQRqWdnOAoA5yfpVi8uVtYjI5AQAkknAAHPJr4W/am/aOk8aXc/hjw9c7dGibbdXMZI+0MOqj/AGR+tcGKxUcNC736I+kyLJMRneKVGjpH7T6Jf59jlf2kfjxcfFTXDp2nSlPD1pIQgXI+0v0MhHpnoDXivQ/rSYyBW14R8Jaj431+z0bSoDcX104VQOijuxPYAZJJ4r4ic5158z1bP6zweDwmQYFQjaMYK7f5tnTfBf4T33xb8XRadAhSyhxJd3H8Maeme5OMAfWv0o8MeGrPwnoNppenwLBbW8QjVFGMAf5Ncx8GfhNpvwo8JwaXaxK07APc3BHzyydyT/nivQ1QY67vX3r7DAYP6vDml8TP5k4r4jnneL5YO1KD91d/M+Yv2sfgIPGGmP4q0S3zrFohM8SDBuYh+m4Dp3r4ZIK9QRyQQRg5+lfr9LbxyRkONwOfvdx6V8L/ALV3wA/4RW/n8V6Fbn+yrht15bxj/UuSMOP9kk8+mffjzMywTv7amvVH3HAnFKpNZbi5afZb6eX+R86aTqt5oepW2oWFw9re2ziSOaM4KsO9foh+zz8ebX4ueGvJnZINfs1C3Nv/AH/R19j+hr85MHHf61teD/GGqeBvENprGk3DW13btkYPyuO6sO4PQg/zry8JipYWpfo+h+j8U8NUs+w3NCyqx+F/o/Jn61L0HrinZ25AHSvMPgl8aNO+MHhtLu2Ihv4lC3Nqx+aJ/wCoPUGvTI23KG65747V9xSqxqxU4O6Z/J2KwtbBVZUK8eWUXqiWiiitTlCiiigAooooAKKKKACiiigAqEQIoxg9ACcnJ+pqaigDyf49fAfw38e/BVxomt2/lzgbrPUEGZLWTOAyjPI7EdxX5Xsnjf8AY1+LtzpWqQnarATRA5gv4D0kQ+uDkEYIPBr9ozCu09e/Pv614t+0l+ztov7Q3gy40y9H2TV7bdJp2pKoLQyehPdTwCOg69c1z16FPE03Sqq8WbUqk6UlODs0ePeDfHGneOvDlprekTiWynXIyPmUjqGHqDxj6etbUcpeEFzkkZzjnHavgz4deN/Ef7MfxM1Dwz4ntnisFnEOpWL5wp5Amj69iDkcEHHXBH3BYavb6rYQXlpNHc20yiWOSM5V1IyCD34r8Kz3Jp5bX934JbP9D9TynMI42nZ/EtzqtG1MPILeQ9R8pP8AKuhiQgqwJjYEEMpwcjkYPr3zXnCSHcrB8Echh+ld34Y1VdWt9jEGdBhlHf3FfIT5qXvx0OzGUbLnS0PZPCHiEa1Z7JcC5iwHGMbh2YfWukBryHSrqXTL2O4h+8vUdmXuD9f5gHtXqmn30d/bRzxnKSDI9fxr9x4YzxZlQ9jUfvx/Fdz8uzDC+wqc0fhZeooor7s8sKKKKACiiigAooooAKQ9KKRmwM1Lkoq7Axtf1ZdI0+SXhpGG1F9WP9O9eUTh5ZXldjJI7Fnc9yeSa6HxRqx1bUm2HMEWUTHTqMn8x+lctrmpQ6LYTXUjYSMH8TX8+cTZtLMsV7Kk/cg7LzfVn2mV4V04rT3pHJ+OPEI0yBbOF8zTZyR/CvvXn6vk56Z5qLUdRk1O+muZeXlJJ57dvpiq5uCgYkcAZLE8Ae/6/lXl0aNko9T9Uw2HjhqSvv1ZT8ZeK9P8GaHd6vqcpjtLaPJAIy5PAUDqSen418r/AA08BeJv2xvjasBZ4LNmEl3coMpZWo4Cr/tEDAz1JJOcGo/jd491D4x+O7Pwn4cje8s4rgW9tDACTdTsQNxHUgHgDp1Poa/Tn9lz9nmw+APw2ttJjxJrl2RcatdrjMs2OFBGRtUEgevXjOK/Z+H8oWDoqvUXvy/BH5PxBmn1us6VN+7H8T0XwH4A0X4d+FNP8OaFaiz0uxjEUUa9TgcsT1JJ5z610qxBMkZJJycn2x+FORNg9T3JHJp9fZHx4UUUUAFFFFABRRRQAUUUUAFFFFABRRRQAlQT3C26M7kBQM5Jx+dR3V0lsu6T5VxksegHf/8AXXxl+01+1E2pPc+FfCdztiGY7vUIj97oCiHH1BYfQVxYnEww0OaT1PeybJsTnWJVCgtOr6JCftR/tN/2sLnwh4WuQLYZjvr6H+M940PoOcn8PWvlAZNAOcgHn1p8EUk8qRRqZJHIVUUZLEnAAHcmviK9aeIm5Sep/WOT5Nhcgwip09Orb3b7sn0/TbrVr+3srKGS5u55BHFCgyzMeBgV+g/7N/wFtvhboAur+NJfEN4A1xOmD5Q6iNT6Dvjqa5f9lz9nYeCbNPEWvwK2vXCZiibn7Kh/9mPf8uxr6Wjg8oYySAMYP8z619Bl2A5EqtRavY/EONOK3mE3gcJL92nq19p/5IlS3EZyM8dqloor6Q/H9xCM1m6lo9rq9lcWl1Es0EylJInUEMpGCCO+RWn1pv3eppNKSs9ilJxfNF2aPzb/AGi/gTcfCbxG91YxvL4dvHPkSDnyGPPlsfx4PcV43njjk1+s/i3wbpnjLQ7vStVgS5tLhdrI46ehB7HPOfWvzf8Ajd8GtR+D/il7SYPcaVMS1ne44df7rHoGHT34PevjcwwLoy54fD+R/S3BfFkcwprA4yX7yK0b6r/Mwvhz8Q9W+GfiW31fSJSsiHEsJOEmTnKt9ecHsa/R74TfFnSfir4Yg1PTpAZsbbi3JzJE+OVI/r0r8uR94fSuu+GnxN1n4XeJItW0qbAyFuLZj8lwn91h6jOQRyD7ZFY4LGSw0rPWJ6fFvClPOaPt6KUasdn/ADeT/Q/VVJQ4B9eR9Kev3a88+E3xf0b4r+Hob/TG2TABZrVyBJE/cEf1HFd/FNvz9SOPavtKdSNSKlB3TP5cxGGq4WrKjWi4yjumTUUUVqc4UUUUAFFFFABRRRQAUUUUAFRPArtuJOQcjB7/AEqWigD5T/be/Zbj+OHhU65odtEvjTR4meFsYa9hGMwse57qT0OQMZNfEv7Lvxjk8MaqfBXiB3itHkK2jTcG3mycxnPIBPT0Oe2K/X1ocyb8nkDgHHTPX86/N3/goj+zJ/wjOrP8T/C9sYrC5kA1eGEY8iYniYDsGPJx0PPAIrzMfgaePoSpVFvt5M78Fi54StGpDp+J7Ash2nPT/IqbTdXl0m+S5i4KnDD1HcV4d+zp8Yf+Fg+GBp1+5Ot6aoWUlh+9j52yfyB9yPWvWxLuwQpAPJBr8Cx2CnhK0qFVbH7ThK1PHYdTWqktj3TSruLU7OK6jO5JACBnJHqD9K7DwvqZs7n7O/EMp+XP8Lf/AF68M+G/iX+ztTFjLJ+4nPy56Buf55/QV7CjgJlRjHpXk4LGVcpxca1Po/vXY+FzTCOnJ0pap7HpKnNKSMVj6Dqf260+Y5lThh6+hrWr+lsFioYyhGvB6SVz4ScXCTi90SUUUV6BAUUUUAFFFFAEZHTFYXiq/NrYGKMkSy5UEdh3P+fWtx22rk9q4TVrk6hdySdYwcL9B0/qfxr4bivNv7PwbhB+/PRenVndg6XtKib2RhvB6Dj1Hp2rxz4oeIDf6gNPgb9zbnL4PDP/APW6V6l401v/AIR3Q5rgf63GyME9W6D8K+f5iZpGdyS7tuZm6knrX4ZhKfO3UkfqmR4f2knWnstvUo+cQxG3JBx1/L868c/aM+J//CJ+GhpFhLs1XUlIJVsNFFjDH8c4HtmvVtf1C20PTLzULyURWlvG0krt0AAJPPXtjivmD4PfD/U/2sf2gbeznEiaZLJ9ovWByLayQjCg46kbUB65YnHBr9O4cy1Yqt7ea92P5mnEmafVsP7CD9+X5H03/wAE3/2cza2p+KGu2mbmbdFoscq52ryHmIPryAfxHIr9A7UfJnOcnIPseazdF0S20DSrPTtPijisrWJYYYUGFVQMADHoB/P1rVjXYuM598Y/Sv17Y/Gtx9FFFAgooooAKKKKACiiigAooooAKKKjMygkdx1zxQA0yYbGOOmc9T6Yqte6jFp8DTXDCKFFLM7nCqB3JrK8SeKdN8M6VdanqN4lpaW67nlkOAoHb1544HPPuK+Evj7+03qXxNll0jR2k07w4rEMAcSXQ9W7hfbv39K83FYyGGWu76H1mQ8O4rPK3JSVoL4pPZf5s6X9pL9qaTxVLc+HPCc7xaYMx3N9GcNOOm1T2XqCe+a+YiM0oyenYdKckbzSLHGheRiFVQOWJ6ADvXxlWtOvJubuf1RlOUYTIcKqdGNkt2935sBG0jBEBd2ICqBknPHAHP4V9pfsv/sx/wBgrb+KfFFuv9pn57OzkGRbjqHbn75z+H1pP2Y/2X/7GWDxV4qtwdTwHtLCQZFuD0dh/ePBx2+vT6shh8kEDle1e/l2X2tVrL0R+M8ZcZfWXLAYCXu7SkuvkvLu+osUPlsSOhxxj9asUUV9NsfiTbe4UUUUCCiiigCM8EiuN+Ivw50r4leGrjSNVhEkMoyjkfOj9mUnoR/jmuzAwBS7aicI1IuMldM1o1qmHqKrSlaSd0z8svi78I9X+EXiV9Nv0MtnIS1pequEmX+hHQg9K4bOP8DX6q/Ef4aaR8TfD1xpOs24lhkBKSAfPG3ZlPYivzk+Lvwf1j4Q+In0+/RprJ2P2W+VcJMv17MO4NfGY3Ayw8uaOsX+B/T/AAjxdTzamsLinaql/wCBea8+6MvwB8Q9Z+GviCLVtHuWilXAkiP3Jl7qw9Ov0r9Cvgt8ctH+LWiLPalYdQhUfaLNm+aM+2eoPOCPpX5nZ5xitfwv4q1TwXrdvqujXj2V9Ccq6Hhh3Vh0IPcGscJjJ4aVt0d/E/CdDO6Xtado1UtH38mfrakgcZxjp1pzHI6V4R8Av2ltL+KFqmn6gyad4ijXD27NhZcD7yE9enI6j3HNe5mcMMYJGcdK+0o1oV4KcWfy5jsBiMvryw+Ig4yX9aE9FNVwxOO3WnV0HnhRRRQAUUUUAFFFFABRRRQAVheJvD1j4q0a/wBJ1W3ju9OvomgmglGVdSMEEHI9xx1A71u1XeN2kJBCjGM9eOuceuaAPxl+K/gHWf2RPj69rEHn01H8+xlbhbuzc4Kk85IBKnPIIB4yK+rfD3iKy8Q6FZ6rZSie0uoxKrr1wR3HY9iOor2P9tj4AJ8cPhRcyWMKN4m0NHu9PcA7pFwDJFn0ZRkDnkD3r4E/ZZ+I76ZqU/g/UHZEkZpLMPwVk53x89MnkD1J9K+J4kyxYqj7eC96P4o+14czL6vW9hUfuy/M+p0ujk4zGyngg8gjuP0Ne4eBfFA8QaNGZGH2mIbJQD39fxrwRZA3I/I/1/Cui8DeJG0DXIyxxBOQknp7H8K/FsTQUoPufo2ZYJYqg5RXvRPonR9V/s2+jkY/u2wsnpg9/wADg/TNeiK+RntXj3mGRAeo6fhXf+DdV+36cYXOZbc7Dnuv8J/z6V95wVmjjKWBqvR6x/VH5JmWG5bVF8zp6KKK/Yz58KKKKACiimsaV7AYPirUvsNiUUjzJjsHsO/+feuQjueg78in+KdU+3atIqt8kB8tcHv/ABfrx+Fc7rmsjSdKuLjqVXC+5PQfnX848T495hmEoxfuw0X6/ifW4HCNQirayPO/ibrf9raytrG+be3BHB4Zj/h0rhpG4ORnuccmtGdmlmaRzlnYsSTWN4g1a28PaPfaldttt7OIyyFjjgZOAfUnge5Fc2FpubjSitdD9Uoxhg8OuiitT5x/ax+IHlQ2vhSzk5mxcXe3P3QQUXHueT9Md6+1v2CPgQfhN8H4dZv4AviDxJtvJ9w+aOEZ8lM+hUlu338HpXwn+zV8Obr9pr9o+KfVEaTS4pzqWotg7REpykeR03EADjrX7E2kYht0jWNY1UbQqcKAOAAB0+nav6CyzBxwWFjTW+79T8VzPGyxuIlUltfT0LES7UxgDngDp+FPoor1jyAooooAKKKKACiiigAoooY4Gf6UAFFRrIrjIPTqP/rU2SdYkJZtoxkk8UXQWbdhHuFRgD35zivPvin8YNC+FOjm81e5UyuT5FojZllPcAf5GK8t+N37Wmk+CUudJ8O+Vq2uqSGdTmC2PTJI+8fYHrnJFfFHijxXq3jPWJtS1q+l1C9k6ySHhQT0UdAPYV4GMzGNO8Ker/I/VeGuCMRmbjiMWnCl+MvTsvM634vfG3Xfi9qzSXsjW2mo5NvYRt8iDsT/AHmx6+v0rzrGM/rR0+ta/hbwtqvjLW4dK0ezlvL2U4Eca8Adyx6ADqScYr5eUp1pXbu2f0VQoYPJsLaKUIRX9XKFhYXOp30NpZwSXN1MwSKGMEszHoAPWvt39nD9lmPwebfxD4niWfWCA0FuRlLfPOfQv79q6j4Bfs06Z8LrWPUr9U1HxFImGuGHyQ56iMHpxwT39ule6wqUBznnpzmvpcDl3JarUWvY/AuLONZ5hzYTAu1PZy6v08h0CNGDuxjtz2qWiivoj8dCiiigAooooAKKKKACiiigBjN6da5T4gfD3SfiPoM+l6tbpNBICBkfMjdAynsRXVj5v8aMc+9RKEaicZao1o1qlCaqUnaS1TR+ZHxu+BGsfB7VT54e70WZj5F8F4x2V8cBv0NeYAY4Pbk1+tPijwvZeLNKudM1O3ivbG4TY8cq5BPY/wD6sV8GfH79mLU/hfO+qaOsmoeHXJJwN0lt7MB1HowHse2fkcbl8qT56esT+juEuNaeMUcJj2o1Nk+kv8meHWd5cafdRXNtM9vcRMGjljYqykcggjpX2J8Av2uY9QNroPjKVYrzASHUicJL6CQdAT0z0JPrXxsDmggHIPIIrzqGInh5c0H6rufdZ1w/g89o8laPvdJLdf8AA8j9d7a+ikTesitE2NhXocjPb+dXBKrdPSvzq+Cf7Tmt/DOSHT9TL6x4fzgwyHMsA77GPUf7J+gIr7m+H/xG0L4iaQmoaLfx3EOPmVSQ8ZP8LKeQfqPpX1+ExtPEWWz7H8x59w1jMkqP2seaHSS2f+TO1opocHuD9KdXpnxwUUUUAFFFFABRRRQAUUUUAVZYix+6CeCOcc+/r1r8mv26vgpcfA/40xeKNFgNtomuTG8tTGAFhuAQZI+OgySQPQ1+t9eHftcfBqP42fBzV9HSJW1a3jN3p0rD7syfNtyeAGAwfXGOaiUFUjyvYuEnCSkj5Y+HXi2Lx54SstZhI/fIPNVeqSDhwR25GcehFdQqfNgcYwcn8xXyr+yr41k0bxLd+F75mgjvCWjjkJGyZM7lx2JAORxyoHWvq+FDjB6jkf41+G5zgfqWKlH7L1R+65Nj1jcJFt6rR+p654F1o6noiCQ/v4coxz27H8uPwrtfDerf2TrEDs2IZD5Ug7YPQ/ng/TPrXifgzU20rVlXP7q4+Rx784P9K9ML71JY9sH/AD9K+Qo1Z4LFwr03Zxdz57MsEueUPsyPeUO6nDoa57wbrB1fRonc5mT5JMnncO/4jB/Gt9a/pfB4hYqhCtF6SVz8rqU3Sm4S3RJRRRXaQMArM1/UV0rSbm4OPkX5Qe7HgD8yK0yMc1wHxP1QxR2lorf6xjI49lHA/M5/4DXhZ1jFgsFUq9UrL1eiOrCUXXrRh3ZyC3JyS5JJyST3J71yHjvUTceXaL90Dewz7YAP6n8q6LzsBiemM1wWpzm8vZpichiQufQdK/m2n78+dn6pgqC9pzNbGOyAjrweetfOP7YPjZdJ8O2Xhu3lxcaixnnCnBEK4wCPQnJ/4DX0nK4jBMhACgksRnHqK+ItRsbr9o/9py00O2LyWl3qC2MYVs+XbRkmRlPAwQrsPriv0ThfBfWcX7SS0jr8+hnxBjXRw3sovWR92/8ABOn4Nj4f/BoeJL23P9reJmF0CV+ZbdciMZ9CPmx619Z2w2ov3snk7uvPPPp9Kr6LpNvomk2WnWkaw21pEsMaIoACqMDA7dK0K/az8lCiiigAooooAKKKKACikJwMngDue1NMoHGR1xjPf0oAcVFRNIp/iHIrN1/xFpvh7TpL3Ur2CztohlpJnCqPzr5U+LX7a0Fr52neCoRcSjKnULlSI15/gTgn2Jx+NcdbE0qCvJ6nvZZkmNzepyYam33eyXqz6M8f/E7QfhtpTX2u38MAAJSPOXc9gq9Sf/r18SfGb9qzXviI81ho7SaLopyrBG/fTL/tN1A9h+NePeI/FOr+L9Sk1DWNQm1K8kJJkmbOAewHQD2AArKr5XFZhVre7HSP4n9B8PcC4XLbV8Xac19y9F+rE6klskk5JPXNLToo3nkSONDI7EBUUEliegA9a+mPgl+x7qPiU2+r+L0ew00gSJp44lkHbef4RjBwOecHFcFKjUry5YI+1zXOsFklDnrTS7Lq/JI8k+E/wW8Q/FvVBFp0X2ewQjz7+Rf3cY9B/ePbFff3wo+Cuh/CnRUtdNgElywHn3cg/eyN3JP8vSut8PeGrLwvpsFhplqlpawrtWOJdoA/r/nmtmKPC7sHn+91r63B5fCh70tZdz+ZeIuLMXnc3Be5TW0V19QgXamCADnsOKloor2NtD4PcKKKKACkJx1oDAjgg89qhnmKIcEKfc4/oaBOSW5LuoLgV5j4s/aD8BeDZTDqXiS1+0AkGG3JmcEdQfLBwe2DiuDuf22/h/HMyLHqs6qeJIrbAPvgsD+YrN1Ip2bPGrZzgaEuWpVin6n0VvAGSRQXHHPXp714VpP7YXw31UbZdSuNNckDbe20gyfqoIH4kCvV/DvivSPFdp9p0vUrXUIeMvayq6/QgE4PtTjOMtmb4fMcJitKNSMn5M6CimhxyMjjrzTqs9MKKKKACqF9Ypep5ciCSNgQwbkEH2PWr9FJpSVmVGTi7o+Nvj7+yASLrX/BkQDnMk2lDgN3JjJ6Hqdv4CvkW6tJbG6lt54ZIJ4jtaKRSrKfQg1+u1xGZCBk7ecjGfyPY/WvGfjX+zTofxVge9iRNN1vGEvYVyGx0Eg43dMdiPWvm8Zlqk3OkreR+x8Mcd1MEo4bMHzQ6S6r17r8T86sZ9h2x3re8G+Oda8A6tFqWiX8ljcIeVU5Rx3DKeufQ1ofEX4X+IvhdqzWOu2TRLkiK6QEwyjqNrdM45wcEelcjXzjUqUtbpo/fIyweb4e8WqkJL1TPvD4L/tdaH4zFvp3iPZourH5Vdj+5lPsT0z6GvpCK5ilhEqOrowyCDkHj1r8fhjvz+Fev/Cn9pjxT8M2gtHmOsaOhANpdudyDp8j4JHbg5HGABXvYXNXFKFZX8z8a4g8PLt4jLHbq4v9GfpOJFY4zz6UpNeS/C/9oPwn8UFjjsb37JqH8VjdHZKD7ZOG/DPHpXqyOm35WB49a+jpVoVVzQdz8PxeDr4Oo6VeDjJdGiaikLgdcDnAyetLW5xhRRRQAUUUUAFVpc7unGOfz6Ee/rVmo5CScAZ9RjqPrQB+RH7bfw1uPgh+0Q+vaVH5Fhq0g1a0IHypMCDLH74Y5Ps4r6G8I63D4p8P6fq9sS8F5AsoJxkEgZB+lej/APBRD4T/APCwvgZNrdtbmTVfDcgvY2CksYGIWVRjtgqxJ6BPrXyZ+xz4x/tLw7qfh6WTMlhIJ4Qx/wCWbkk/jnP0Ar4birBe2w6rxWsfyPteGcZ7Cu6MnpL8z6GVGDBhkEHIPvXpmlah9u06CU9SoBHvXnqQ++fpXSeF7rykktycjquT19cV+KV480bn6NjYKpBPqj1f4Zav9n1aWxc/LcrvTP8AeXk4/An8q9V/iFfPGnam+lX1rdx/egkD8dSAeR+IyPxr3+2uFnhR1wysAwI755FfsHBuN9thJYeT1g9PR/8ABPyXOsP7KuppaS/MuUUUV+iHzxGSACe1eIeNdX/tDxPeYbMcREMfP90Yb/x4mvYtVvU0/Tbq4k+5DG0h+gGa+dDcmeR5HbdI5LMfUk5J/M1+X8bYpxowoR6u7+R9VkGH56kqj6L8yzf3ey0k2nkjA+veuYeADFa95IZQF7egqmYs9/8A61fkcHZH6PRSgvU8u+OfioeCPhhruqI+248r7PE2efMY7QPzNcZ/wS7+GQ1Xxf4k8cXUeYtMgWxtWYE5llyXYH1VQAfZ6439ufxX5Vr4d8ORnG8veXGDngYVQfxwRX23+w38Pz8N/wBm/wAORTQmK81RX1W4jfGS0h+T8PLWM/jX7vwrhfYYJVXvLU/Nc/xPtsRyLaJ9Cj7g+lOpEOV/AUtfanzAUUUUAFBOKKrXEipgs6jAJ5PFGxSVyTccc8d6Xd615d44/aB8F+ABIL7W4XuEz/otufNkPthQcH68fSvnH4g/txapqJkt/CmmpYRHIF3dHfIfcIOFP4sOa8+tjaNG93d9kfT5fwzmWZtexpNRfV6L8f0PsjxB4n0zwzp8t1qV/b2EKDLSTOFC9u9fMfxN/bZ0vSzJa+EbY6rcDK/bJQUiU+oB5b2PT86+SPFXjXXfG9411ruq3Ooy5JAmc7VJ67VHA/ACsXpXz+IzSpU0prlR+y5N4dYbD2qZhPnl/KtF/mzqfHHxN8TfEW+Nzr2qS3fJKwA7YkB/uqK5X+KlrY8L+D9Z8baitjommz6ldEgFYVyFz3ZugHuSK8ZuVR63bZ+rQhg8ro2io04RXkkY9dr8N/hB4k+KGoCDR7FjbKQJb2UbYYx67j1PsOa+j/hL+xba2xi1HxpP9plGGGnQEiMH0dxgn6cD6ivqnRdEsPD+nw2en2kVnbxjCRRIFVfbjivaw2WTqWlV0Xbqfk+feINKgnQy5c0tuZ7L07nkXwb/AGY/D3wxjjvZgNV1sD5ryZchDjGEXoByfc9DXuVvGscSgcYAFKg3KPoOKkA2ivp6NCFGPLBWPwPG4/EZhVdbETcpPuLRRRXQeeFFFFACbahkOF6ZXI4NTjiuV+IvjbTvh94Wv9d1SQx2lqm4qOS7HhVA7kkgAeppN2V2YVakaMHUm7JasyPij8XdB+FGh/2hrFx+9fKwWsY/e3Djso7e5PAr4U+K37Rniv4oTyxNdPo2jknZp9pIVBGQfnYYLHjPoMmuS+I3xD1b4n+KbrXdUkLPIdsMAPyQRjoi/QdT3OTXMAZ5NebUqubstEfz9xBxTiMbUdHDvlprtu/UZkkk55JyTmg8nNLSVyn57KpKWrH4w3QZ+laegeJNV8K30d9o+o3GmXUfKy27lT6c9j9DmsvOWyaPloNqWIqUZKVOTTXVH2b8Df2v49enttD8atHZ3ztsi1OMbYZiegkXHyE9M9D7Gvq+NldQQQVIGMHIr8g9mfp719h/sifHeXVPL8Ea/cmW5jT/AIl1zKSWdBndET6gZIJPTjsAfQo1bvlkfsnC/FU8RNYTGO8ntL9GfX1FImQoz1x2FLXafsAUUUUAFMkXIp9FALQ5vxX4Q0rxlpM2n6tZw39tKNrxygHJ7c9sevWvjb4yfsb6l4dabUvCBfUNP5c2Ln97GPRSeWAz068V914yOagnBKfMN3+fqK4cRg6WIXvLU+mybiHHZLU5sPP3esXs/kfkJdW09lO8FxC8E8ZIaOVSrAjsQeajr9Kvil+z54W+KVu8l7Z/ZNSAxHfWw2yA8ctwAw46HPHTFfGfxR/Zj8XfDiSW4itjrOkDJF1bKdyj/aTqMDuMj3r5PEYGrQ1Suj+h8j42wOaJUq79nU7PZvyZ5Jbzy206SwStDKpysiEgqfYivdvhn+154p8FeVaax/xP9MTgeY2JkHs3fHvXgvt78j3owMVx06s6UuaDaPrMflGBzeny16akunf5M/Sz4cftDeDfiUqRWOopbagww1pdExy984zjdjHUcV6wsgbkHcvXivx+VnRw6EhwQQwOCD65r1nwB+0/458BGOEai2s2Cnm31A7zj2f72fqSB6V7+HzV7VV8z8Zzjw3qwbqZdO6/le/yf+Z+lW8HpilyK+a/AX7anhLxCkcGuRzeHro8FpAZYs+zAZ/MCvc9B8U6T4ltPP02/t7+LON0MocA9ecZ59q9yniqVZfu5Jn5JjcnxuXSccTSlH1Wn37HR0UyIYQcYp9dZ44UUUUAZuv6Pb+IdIvNMvE82yvIJLaaLpuR1KsPyJr8aPB0Fx8Bv2l7rQr8+VFa38umzs33RGxIU474BGD6mv2imwCuTjnggd6/LX/gpd4APhT416R4rtECJrdqJHKLhVnhIB57k4zXJi6McRRnSltJNHVharo1Y1I9GfQsUAQ8/eGRj685P45H4Vf0+X7PcoR0yR+dcv8ADLxAPGXgXRNYDs5urVGkLH+MZVz/AN9Bvyrqkt+RzjnOa/m/FU3RqypS3TaP22lVjWpKS6o6B5eeT75Fe2/DPVF1Lwpbgtl7fMDe23p/47trwQPuQEt9a9K+Cmq7L3ULBmz5irOi/T5W/TbX0vCeJ+r49U29JK3z3Pkc+w3NhudbxZ7FRTc+9Ffux+bHD/FbURp3hG4UNhrh0hH0zk/mAa8OEgHOa9J+O+pFBpNovRmknYemMKPz3N+VeTxyb2A9Tivwvi2s62PcekUl+p+ncP0OTCc73k3/AJGyE3oD680z7Of8KuiEhE9QtUNXvU0XSb3UJgTFaQvO/P8ACqlj/KviqMfaVFFddD2J1VFN9EfAXxm8/wCLf7Ua6FaJ5pa/g0qONTkNtIDkfUA1+yOkaVa6HpVlp1nGIrSzhS3hTrtRFCqPwAAr8k/2FtBPxA/avsdVud8sdibnVGkAzhwCUye2Tx+FfrvkhRnrjmv6bwNH6vhqdNdEkfkeJqOrVlN9WOJFQu+0ks2Rjp615p8fvHmp/Dn4b6lrel+U93B5YjEy5QbmwehHP44r4b8QftMfEbxFG0c3iKa3iP8ADbRJFj6MAG/WsMVj6eGlyNNs+syPhPHZ7TdXDtKCdm2fo/f69p+mxM91ewQIgyzGQAY/PtXl3iv9qr4e+GA6Pri30vOEsVaYgjt8oOPxr87dV13U9cl8zUtRu79+PmupmkP5kmqOBXkVM3m9IRsfp+C8NKMLPF1XLyirfjqfWvjH9u64uQ0fhzQzH1AmvZMEehCgHP414Z4x+PXjrxyXXUNdnSFv+Xe1xEntwP8AGvPqQHNeVVxdar8cnY/QsBwplOX2dOkrrq9X+I5iZHLuxdyeWJJJPuT1pKdEjzSJFEjSSuQFRASxPoABk16n4G/Zm8eeOzG8GkHTbRj/AMfF+fKGO+F5Y/kB71jCnKo7QTZ6+KzHA5bTvWqRhHz/AMjyqt3wn4G13xxfra6HpdxfynGTEmVX3JxgfU19kfD79iXw3oDR3PiO6m165Bz5IBhhz7qCScc9Tg+lYnxr/aEb4L61J4R8JeH7OxeCNHNyVwg3LnhFA556k13/AFJ0o+0xD5VfpufBVONHmOI+p5LS552+KWiXn3Zz/gP9jm10yFdT8f6nHawRje9nFLtCgZJ3SZ/Hj8a6jX/2k/h58IbJtI8C6fDqk0WVU2q7IA3qZMfN36Zr5U8afE3xP4/uTPrusXN6CciHdthX6IML+OM1zFS8VGkrUI283ubU+FsVmU1Wzqs5/wByOkf82fcX7L3xl8S/FrxZ4kk1qdfs8ccZgtYVAjiyT6ck9Bn2r6iXA7Yr4k/YIwPEniPv+6j6/U19udRnvX02XSlOgpSd2fhfF+Go4LNqmHoR5YJKyXoh9FFFeofGBRRRQAUUUUAQS9R16Hkf5618T/tufEKTUPEWneEbaRvs1kgu7pR/HI33Qfou4kH1Br7YuH8tTxnivy1+L+vf8JP8UPE+pqTskvpNgPoPlA/IVzYiTUbLqfnXG2NlhsCqUXZzdvkcaOv/ANeiiivLP50CiiigAooooAerfLiruk6pc6DqNpqFlK0F5aSpPDIvVXUgj9R+IqgRikoOujVdKSnF2adz9Vvh14wt/HXgnSNeg4jvbdJSgOSjEfMpPqDkfhXVKQwr5r/Yi11tS+Flzp8mCmn3rxr64fD/AKFjivpKP5VxjGM8V7NNuUU2f1blGKeLwVKs92l9/UlooorQ9gKKKKACjGR/iKKKAMjxHO9pot7cRsySRxswK9eATxXxN8OP20dY01UsfF9oNatB8puocCUD1Ixhq+1/FmB4fv8APXyW/ka/I5OR+f8AOvnc0r1KE4ODsfr/AAJk2EzilXp4qN7Ws+q32Z9t6r4D+E/7RkD3+h30Onayw3O9qBHMD0PmRnGfQE/hXgvxH/Ze8ZfD8yzx2/8AbWmLnFzZDcyj/aTqOO/SvJLW5nsbiO4tppLedCGSSJirKR0IIwQR7V7L4D/av8Z+D444L6RPEFgmB5d6cSADrhwM5Pq27GBXkOrQrP8Aex5X3X+R+if2RneR+/l1b2tNfZlvbyZ4vIhikaNwVccEMCCD7g0lfoRB8LPBf7QngbTfEV5ocWmXV9CZfOt32SoxJBywADdOrD8Oa8Q+IP7EWv6N5lx4Zv4tVtwCVtrkCOYD0DDhj9cU6mArRipw96LVzfAcd4CvN0MZelUTs09VdabnzNx6Vp6F4q1jwzdJPpOpXOnTKchoJCvP06fpVjxP4K17wbcGLWtJu9OcErumjOwkejjKn8CawixHToehrzfepvzR92ng8wpaNTi/Ro+gPBv7Z3jfw35cWprBr1uox+/HlyY9SwBya9v8Jftw+EdWZU1mC70ZyACWQyR57jK9Pqa+EqK76WPxFLaV0fH4/gfJ8beSp8jfWOn4bfgfqh4Z+LfhLxdkaVrtneMRu2xzDcv1GeK661uIpVysiyA/xK2c1+QA+UgjgjkEcGuv8P8Axb8ZeFnRtN8R6hbhMBY2nMiAeytlce2K9OlnFvjj9x+f4zwzqavCVvlJfqv8j9VhXyL/AMFL/A48S/ASDWky1xoN/HOqgZ+WQhHOfQA5/CsL9nn9pPxt4w+I2k+HtavIL+0u94klaEK42ozcbcDkgDkGvpn43eE/+E8+EfizQDtZr/Tpol3jo20kH6jFe5h8TDFRcoo/J83yfEZJiPq+JtzWvptY+Cf2KPEX9sfDi+0p3Lz6ZdEAHoscg3KB/wACDmvonyuORXxL+w/rz6d8Q9V0aSQxJf2RfyycbpI24H1AZz+FfcKRlnAIJ25x79q/DuJsP9XzCVtpan3GTYj2uFinvHQgciM4/Kui+HGqfYPGmnMTtjlLQt9GU4H/AH0Frn9RiMcSt74qnZ6gbG/trpSd1vKsvHX5SD/SvFy6r7DE06i6STPVxVH6xhpw7pn1srEqOKKbbv5kCMDkEdaK/o6NW6Tufi7VnseAfG3UPO8ZiDPENsi49CSzH8xj8q4rTUNxfwp1BYZHqAM1e+Jt99q8f6y+cqsqxj2Coqn9Qfzql4ST7RrEZ67VJP5Ef1Ffz7nVT2mMqz82fs+Apewy+n/hv952DR4/AdfSvMf2jtcfwx8EvFl/GQJfsggU55IldYyB74c/lXrYjJOa+a/28NQ/s74MQW6Oc3epxREZ6rtdj+RUVw5JD6xj6cPNHi42ty4ebXYp/wDBKbwkZNQ8d+IXjUokUFgjEcg5LnB9wcGv0ZX5lU+1fHX/AATE8NtpfwCudW6f2tq0rD1IiJj5/Kvsb+Gv6XjsfmW54j+2AP8Aix+tkjndEf8Ax8V+cw5r9Q/jX8P5fih4E1Dw/FeCwNyUJmaPeFCkE5GRnp614hoX7BuhwKr6v4ivL3pxbRrEv5Hcf1r5vH4StiK3NBaWP2ng3ibAZJgJ08TJ8zk2kk30R8VZAFXtK0LUtcuFg06wub6ZvuxwRFiT7YFfox4Z/ZY+HXh7ZJHoMd3KvBa7Zpdx9SrEj9K9M0zwzpmjWy29hYwWkKnISGMKo/AYrGnk85L35W9D1sZ4mUoXWEotvu3b8NT88PCf7J/xD8TlGl0waTbt1kvm2MB/uZzXtfgr9hTSbdo5vEusz3z4Je3tlMSH/gX3vSvrURKP4RzTvLAHT8q9SlldGnrL3n5nwOO46zfGpxjPkT/lVvxepwfgr4NeDvAq7NH0a1icKA0m0NIfqT1+tdzFDHGBsUKo9KeoAHSn/N616cKcKatFJHwtfFVsTNzrTcm+rdxmwDt3FfnP+2GMfHHVfaGL/wBAWv0b/wAa/OP9sT/kuOq/9cIv/QFryc2/gR9f0Z+j+HX/ACOP+3X+aPFKKKK+NP6lPqn9gf8A5GXxH/1xi/ma+3V718RfsD/8jL4j/wCuMX8zX26vevtcr/3derP5I45/5HlX0X5IdRVaSfylJZwuATz7c9Pp70izkrndg4BOeePoK9e58BdFqimRk7Rk5Pen0xhRRRQBXuuYn/3a/JnxQhi8UayjghxezA5653mv1mmXdkdsfrX5oftGeF28K/GXxDamPy4Z5vtcKg5+RwDn881yYn4Uz8q4+oSnhadVbRevzPM6KKK80/BAooooAKKKKACiiigqOrPtf9gtCfBviUnO1tSAH1ESZxX1VH92vBf2PfCreH/g9YXM0Rin1KSS8YE8spP7s/ioBr3lDgcZ6d69ikrQVz+quHaMqGWUYTWtvz1H0UUVqfSBRRUUzlcAEAk4yRx9KAJaKqxy5coXBbGQOM4z1/yKsjpQJO5keLf+Rdv/APrk/wD6Ca/I1On5/wA6/XLxb/yLt/8A9cn/APQTX5Gp0/P+dfK5z8UD978L9sR8v1HUh6UtDfdP0r5w/eJ/Afpj+zSoPwS8Jj1tufzOK9V8sEV5Z+zP/wAkS8Jf9ev9TXqlfoeF/gw9EfxHmrf1+v8A45fmzL1XQNP1q3aG+tIbqJgVKyoGBB4I5FeL+Nf2PfAXitpJbS0OiznPz2bEJn1KdCa98PSmGMPnIyD2p1cPSq/HG5ODzPGYGXNh6so+j0+7Y+EfF/7DviXTS8mgapBrEX8MMy+VIR9c4FeM+JvhD4y8HM/9raBeQRJw0oj3R/gw4P4V+qXkJ6YPUkU17WGXAaJGx04/pXl1MppS1pux+g4HxEzPDJRrpVF56P71p+B+P7K0Zw4KH0YYP5Ggdf8APFfqh4m+Dvg7xW0h1Pw/Y3Ekn3pTEFkP/AgM/rXlHiP9iXwJqrFrE3ujkjIEExcZ9Tv3fpivMqZTWj8LTPvMH4lYKrZYmnKD8tV/XyPmL9lFd/x38OA/9Nv/AEU9fpBPDHNA8b/6uRSjfQ8H+dfNfwy/ZDf4Z/EbTPEVv4h+221sz/6NJbbXIZGUfNu7E+lfSYJw2TuOAQvTOP1617GW0alCm41FZ3Py7jPNcNm+PjiMLLmjypbW1u+5+OHheFPhj+2LPYBDHbwa7c2kaYx+7kLrGD9Ay/lX6AogU8epzgdK+H/21ID4K/bN1LVI0EMZurHUI8dDtjiyfxZGz75r7msWNxbQTtnMsSNtPoQD/WvzfjelarTrLqmvuOfIKtoSgUtWh/0CUgdBkD3yK5ln3L9eK7e+g3Wcwx/AfzxXnvmlQOeffv61+dYd6qx99h37SLR9Y+BLo6l4P0e4ZtzNax7jnuFAP60VzPwbvTJ8P7BS/MTyx/gJGx+mKK/oLC41ewh6I/GMVhVGvOPm/wAz598TXf2jxNq0v967nP4eYwH6AVs/DyPzdSmc9FiwPxP/ANauPvrnff3Up53zO2f+BE/1ruPhQvmvqL4zjYP/AEKvwnHy5nOfds/acRD6vgeXskjuhDwcda+NP+Ci909rpHgyzydk81zLt7ZQRjP/AI+a+1gh9BXwZ/wUd1EyeKvCFgTkQWs8uPdyg/8AZK7eEoc+Zw8r/kfn2YVP3El3PtL9hfRG8Pfsv+CkcY+0o92PpK5YH8c5r6EByBXlv7M1p9i/Z8+HMHTZotsNuOCfLHWvUl+6M9cCv6MPiBpiVhgjrSCBAc9TzznpUlFKw7sQDFLRRTEFFFFABRRRQA3v+NfnN+2N/wAlx1b/AK4xf+gLX6M9/wAa/Ob9sb/kuOrf9cYv/QFrw82/gx9f0Z+o+HX/ACOf+3X+aPEqKKK+OP6kPqr9gb/kZfEn/XCL+Zr7dWviL9gb/kZfEn/XCL+Zr7cHIr7XK/8Adl6s/kjjr/keVfRfkjlPiU5tvAXiSZSUMenXDKR6+Wxz9RivkD4BftZXHg+O38P+LnmvdHXCQaiMvLbj0cdWUevJHuOa+vPiuSvw38U/9gy6P/kJq/K9eo/z3rtrycJJo/m3i7NMRleJo1aEraO66Pbc/WTRPE1l4i0+G9028hvrOYbopYGDI4yeQR9MfWteNmKAnqfpx7V+VngX4m+JvhrfG40DVJrMMQZLc4aGT/eQgqTyecZGeCK+pfh/+3Np14kdv4t0uTTpehu7LMsTHPUp95QBjPXvVQrxlvud+VcY4PGJQxD5Jfh959ZDntSHjrXJeFPiX4b8b2yzaJq9pfxtniKQbuP9k4IxXUCXIxuBJ6CuhNNXR99Tr060VKnJNeTHTLnB9Dn8en9a+V/21PhZLrXh+28YWMBe50weXdALktAT98467T37Ak19TI4mLf7PAIBqpqdlBeWUtvPGssMqlHjcZDA9Rz1z6d6mcVONmedmuAhmWFnQn1Wnr0PyRBNNIxXt/wC0T+z5c/C3U5NX0eN7nwxdMWRgCTaEn7jn+7z8rH6HkZPiPfivJlFxdmfy9mGX1suryo1VZr8RtFFFZnkBRRRQA/Py11Xwz8B3fxM8ZaZoForqJ33XEq/8soV5dj7gAgD1IHesPQdD1DxLq1tpmmWkl7f3LBIoYhksfX2A7k8Cv0F/Z1+BVt8IPDjy3ZjuNfvgpuroDhB2iX2B6njJ57DHRRp878j7jhvIqmaYmLkrU4u7f6HrOi6Pb6JpdpY2kQitraNYo41GAqqMAAfStMDAxTOFUH+HFNMpDdPz4r1NEf0pGKpxUUrJaIl20tULnUoLOJ5riWOCJOTI7bQPqTivIfHX7VvgXwWJIV1L+2L1SV+z6cN+GAzhn4UA+ufzpSnGK1ZyYnHYbBw569RRXmz2Z5NrAdBjOP8A69eQfGb9pDw78KrV7Zp01LXiP3WnQNypI4MhGdi8g88kdAa+XfiV+2D4v8apLaaRt8N6e2V/0Zt9wyn1kI4+qgH3rwmSV7iV5JGaSRyWZ3JJYnqST3PrXHUxHSB+YZzxtCMXSwCu/wCZ/oj6+/ZL+IuufEr4s+KdT1q6aeWWxTZCCRFEokGFVegHPXqe9fXpJxXw5+wc5/4WF4g99PX/ANGLX3Jj5q6aLbgmz63hWvUxOWwq1XeTbvf1Mnxb/wAi7f8A/XJ//QTX5Gp0/P8AnX65eLf+Rdv/APrk/wD6Ca/I1On5/wA6+azn4oH9V+GH/MR8v1HUN90/Sihvun6V84fvE/gP0z/Zn/5In4S/69f8a9Vryr9mf/kifhL/AK9f8a9Vr9Ewv8GHoj+JM3/3+v8A45fmwooorpPICiiigBhQN159qBEBT6KB3GGMNxzj69aayKOec8856VLTHzt4xzxz+lKwXPyy/wCCpumfZ/jbol4iY+0aEiswHVlllGfrgj9K+rvh9qJ17wXoWon/AJebKN8jjOVH+FeAf8FX9MCa98P9RGMXEF5b5HohiP8ANzXtX7O7/bfgf4GlzkvpURJ/A1+Y8cw/2aE+z/Q+lyapy1ZLo0dpLADGRg8g9a8qlIS4cf3XP9a9keE7D39q8a1YCHVLtOuJW/n/APXr8lwj5ro/SssnzSkj2b4K6uIfCM0RbhLtwPoVQ/1orivh9ra6do9xHn71wW/8cQf0or9IoYtKlFX6HzWJyqU605W3bPNmk3OSTk7iT+den/BtPMi1Q9Mun6Zryoqc9fU5xXrfwOjzbar3IdD+ByP6V8HitKTufa5y1HCSfp+aPRPK9h+dfnV/wUYY/wDC2dEjPbSUb8TI4/oK/STywPX86/N7/gpAhX4x6R2/4k0ZA/7aSf4V7HBWuZr0Z+TY+fNSsfpd8Erb7P8AB/wXGW2+XpcCjj/YFd4Oa4n4SHzPhT4TwOP7Nt8H/gArtVOQD684r+hT5gWiiigAooooAKKKKACiiigBvf8AGvzm/bG/5Ljq3/XGL/0Ba/Rnv+NfnN+2N/yXHVv+uMX/AKAteHm38GPr+jP1Hw6/5HP/AG6/zR4lRRRXxx/Uh9U/sDf8jL4j/wCuMX8zX28tfEP7A3/Iy+I/+uMX8zX28tfa5X/uy9WfyRxz/wAjur6L8kcv8RoHvPAfiKBRnfYXCA9yfLYV+U/XtjHBr9ctRtkurC5ikG5GVgR7EEH+Zr8lL+A22o3MJGDHK6ke4JB/WuvE9Gz+W/EGm/3M/X9CuRn/APXS7abRXnn4sT2l3cWNwJ7SeW2mHAlgcow+hBBH4V6v4O/al+IHhBo4jqq6xaLgeRqKCTAHYMMHJ9STXkuWXvTCc1opuOzPVwuZ4vBy5qNRx9GfbHgb9ubQdRlSLxLpNxosp+U3FuxuIQPfADZ+in61754Y+Inh7x3Zi50LWLXUIhgsIZAXTPQMp5U+xAIr8rGyeM1Z03Ub3Rr6K90+7nsbuI5Se3kKOp9iCMVtHESW599l/HWLo2jioqa77M/WO/0+11izktbuBJ7eRSskMqhlYHqCCCDXyx8Vv2KIb+5n1DwVdLYs2WOl3RPlE8nEb8lc9MEEe4FcX8LP2zNd8OyQ2ni2H+3dPGFF5GAtzGOBk4AD4Gc8An1r7D8F+PNE8faLHqeg3sd7aNxuQ/Mjd1YHkEc5z+tdScKysz7+FfKeKKXLKzkum0kfm14p+EXjLwS8g1jw5fW0SdZ1jMkRPtIuV7+tcgUZWwykY4wQa/XJoUmOPfkkAjP0P9KSXRrSfHmW8UhH96MH+lYvDXejPnq/AFKUm6NVpeav+qPyd0rRr/WrgW+n2Fzf3DdIreFnb8gDXsXw+/ZG8b+MJ4p9Rth4d05jlpb3BlIzziIHOfZsfWv0EFhDGuEjVcDgAY/lSblxkHjvkY49jVLDJP3nc6sHwLhMPLnrzcvLZfqedfCX4GeGvhLYbNMtzc6hIo87UJwGml9f91eTwP1r0GS6it0d5JFjRSSzOcYA5PPbHvXhXxk/aw8PfD2SbTdHQa9rygq0cb4ggb0kcdT/ALIz+FfHvxB+NHi74mTN/bWrSmzJyljB+7t0Gcj5RjcR6tk+9XKrGmrR1PQxvEeW5JD6vh4qUl0jsvVn2745/as8BeCRJENUXWLxOltpg87J9N4+QEehINfP/jT9uPxHqnmReHtKt9Ii3HE9yTNIR2OOAp/OvmkLxSKueDXLKvOXkfmuP4yzDF3VOXJHy3+86bxT8SPFHjeUya7r17qGRt2PJtjx6bFwv5iuZxjt+tOyW7UAkHFc7bbuz4uriq1duVWTk/N3GUUUHpSOE+oP2DYt3jfxJJ2WyjXP1k/+tX3F1FfH37AmmKYvFmon7++GAfTDMf1NfYK9K9ahpBH9O8I03DKad+t/zMjxb/yLt/8A9cn/APQTX5Gp0/P+dfrl4t/5F2//AOuT/wDoJr8jU6fn/OvnM5+KB/Vvhh/zEfL9R1DfdP0oob7p+lfOH7xP4D9M/wBmf/kifhL/AK9f8a9Vryr9mf8A5In4S/69f8a9Vr9Ewv8ABh6I/iTN/wDf6/8Ajl+bCiiiuk8gKKKKACiiigApki9ySMelPqOV9qnj6/SgD8+/+CsMQOm/DRwMAS6gAPqICf5CvRP2Tpnuv2fvBhfnbaeWOOgBOBXA/wDBWE40j4cDGB599j8BDXf/ALH8BP7PfhIn/ngSOO2TX5xxxb6jF+f6Ht5W+Wq/Q9cKjBxXhniQhde1BemJj/SvfjDgV8/eLI8+JNS5/wCWx7dOlfjOA1bR+m5JJSqyXkWNEl2W0nBGZCf0FFU9NgLQsd38X9BRX0Gp9TyLuVLqDy7mVMco5X8iRXp/wScRLqqn1i/9mrg9bs/K1vUEOfkuZl/Jz/hXZ/CdxBPfp3YKcfTIrgxy5Yyg+mh42Yy9vgW11sz1v7So9K/Oj/gpHGW+KegT4+/pQXdjriRv8RX6Dmb8fXmvhL/gpLZL/afge9A5liu4mPspiI/9CNenwdLkzOK7pn5jj6VqLZ+gvwGuvtfwV8E3IOQ+j25GfXYK9DryD9lTUk1P9nH4dTI2caNAsgA7hQCPzFevj8q/ok+VCiiigAooooAKKKKACiiigBvf8a/Ob9sb/kuOrf8AXGL/ANAWv0Z7/jX5zftjf8lx1b/rjF/6AteHm38GPr+jP1Hw6/5HP/br/NHiVFFFfHH9SH1T+wN/yMviP/rjF/M19vLXxD+wN/yMviP/AK4xfzNfby19rlf+7r1Z/JHHP/I7q+i/JEbLvjIPevy5+N2hN4c+LPimw8kwIl87xJ/sMSy4+oIP41+pDEcivhP9uDwa+leP9P8AEMaMYNUtxFJIfuiWPgAe5XFd+IV4X7H89ccYV18AqsVrB3+T0Pmuil6Gkryz+dgooq3YfZPOxeLL5WPvwkblPQEggggdxwT2IoLirsrbsCj+Kuv/AOFaajqGly6n4emi8R2EalpfsQP2iAdP3kJ+YZ5xgsO/FcnJuVirrsZSQQRggjqD7inax1zw9SEU3HR9ROP+A11Pw7+JeufC7X4tU0O52EECe2YnyrhBn5WHfqcEciuTpdtCbTugw2JqYOoqtKTUkfp38IPixpnxZ8LQ6rYEpKp8u5tWOXt5O6npx3BHUEV34cehA7HGa/Mr4F/Fa6+Evjq2v1kb+yrllh1CAHh4ycBvqpOQeuMjvX6U6feRajZxXEcoaKZA6OnRlIBH6EV6tKpzrzR/SHDWdLN8N7/8SO/+fzLRnUITz0J6elfGv7TH7UFzNe3nhLwle+XDHmK+1KFsszfxRxntjoWHPUDkZHov7XHxffwF4STQ9KnMWs6sGXehw0MPRm9ieVB+tfBnU88+9Y16rXuo+V4v4ilh74HDytL7TX5f5iE7jnqTyTnqaSiivPPxBuVR3F4/GjnGMcVt+GvButeMrp4NI06a6KAmSRQFjjAxks5IVQM55Ofapda0TTfDwMEmqRarqCkq8encwREYxmUj585IIUDBHU07HT9WqKHO1Zef6HPUUvUnAwPSkpHCFFFSQxyXEyRRIZZXIVEXksScAAepJAoN6UHUmoo+9P2ItCXS/hRJqBQrLqN3I7E91T5V/QV9FA7hXHfCvwuvgrwDoeiod4tLWONmxglsZJx7k12A6GvZprlikf1jlOH+q4KlSfSK/wCCZPi3/kXb/wD65P8A+gmvyNTp+f8AOv1y8Wf8i7f/APXJ/wD0E1+RqdPz/nXzOc/FA/pLwv8A+Yj5fqOob7p+lFDfdP0r5w/eJ/Afpn+zP/yRPwl/16/416rXlX7M/wDyRPwl/wBev+Neq1+iYX+DD0R/Emb/AO/1/wDHL82FFFFdJ5AUUUUAFFFFABUcgGMnoM5FSUyXJQgDOfWgD89f+CsswFv8MrfI3l9RcqPT/R8f1/KvZf2U7D7L+z14EBx+90xJD9SSa+c/+Cq+qmb4h+DtPzxb6bLOB/vvjP8A45j8K+qf2e7Qab8D/A9s/wArRaXEpz2OD/jX5hx5NxwcIrrL9D1svupux3jxfIa+dvEw3eIdRcd5m/Svo53UxN8wIr5y1VjPqd2/XdK5/U1+PYB+82fpOQN+1m32NTwrYNcWEr4/5akf+OrRXZfCjQ/7R0C7k2ni7Zf/ACHGf60V9rHCuSTszetmsIVJRvszlPHFmbTxnrUR4/0qR/8Avo7h/MVb+Hkvkaw6no8R5z3BH/161vjBpxt/iBqTAcTrFMP++Av/ALJWJ4YH2fWYDnhsqfy4/WvLzen7PE1Kb7v8zfDzVfLYf4V+R6b9o2r0r4+/4KKacbrwd4V1ID5La8kgJx0Mig4/Hy/0r6xacDnFfPn7bOjvrHwIv5xz/Z13DdYPcbtn/tQVjw3U9hmdOT72+/Q+Sx9Hmw8j2X/gn1q39rfsteGy7gmCe5teOSoWVgB+gr6XHSviD/gll4gF98JfE+kPJ/yD9UDrGTkhZE3EgemSa+36/pU/PwooooAKKKKACiiigAooooAb3/Gvzm/bG/5Ljq3/AFxi/wDQFr9Ge/41+c37Y3/JcdW/64xf+gLXh5t/Bj6/oz9R8Ov+Rz/26/zR4lRRRXxx/Uh9U/sD/wDIy+I/+uMX8zX28O9fEP7A/wDyMviP/rjF/M19vL3r7XLP93Xqz+SOOf8AkeVvRfkhGGa8d/aZ+GTfEz4b3tvbRK+pWX+k2hJGS6/eXnAG4DGc17G3Sqs8Z3EgFuPu9v8APWvWklJNM/M8ZhoYyhOhPaSsfkSwIbBBBHBBGDkdcikbrX0l+1f8A7jwlrFz4v0S2Z9GvHL30CL/AMespIy3H8DE59j14Ix83j5a8mUXF2Z/LebZbVyzEyo1Ftt5ruMooorI8EvaRrN/4d1KG/0y8msL2E5SeByrL/iPY8HuDXrel+OfCPxbVLDx7bx6FrjfJH4nsE2iQ9hPGBg5zy30+6K8ZYr680mcDpVptaHsYTH1MN7rXNB7p7M7z4k/BrXfhlIs90i6jokxBt9VszugkBGRk/wkg9DwexNcH0OPzFet/B3473PgRP7C16D+3fBtzmOexuBvMCkklowc9ySV6HnGDWr8ZvgTa6ZpaeNPA0v9qeDrseayRku9rnr7lM8c8qeDxjFuKavH7j162W0cZSeJwDvb4o9V5rujw8nca+/f2PviA/ir4UiwupfNvNFb7O5OSfLIzGSe5xkcelfAIb5c17X+zX8RJ/AyeNglx5YfRZrmJG+608Qyv44LU6M+SWux08L5j/Z2Nbk7Raaf3afict8ffHL/ABB+Kuu6iJfMsoZjaWmGJURRnaCAem4gsf8Aerz88DPpSElkJJyT1Jra8H+D9W8ea7baLotsbq9uDgDoqDqWY9lA5JP4ZOBUu8nfqzwq7q5ji5SirylJ6epm2Fhd6tewWlnby3V3OwSKCBSzux6AKOSfpXtNr8HdA+F2lwaz8TL4/a5FElt4asHzPNz/AMtGH3V9cHGMjOeK63WNU8M/sr6X/ZWirb698QbiL/Sb+RcrbAjoBzjrwoOTwT1r5x1vXdR8Tatc6pqt3LfX9y2+WeU5ZuMD6ADAAHAAwKppU99We1Uo4bJlaolOr26R9e7/AAOp8c/FrU/F8A02zhh0Hw5H/qdI08bYwMYBkOAZGx1J49q4UZB5FO288U3vzWTbbuz5jEYqriZuc5Xf9bCUUUVJwi44r2r9lH4aP47+J9pfzQ+ZpWikXc5bo0nPlr9dwLemEweoz5X4X8L6l4x1+00fR7Zrq+uX2Rxr2HdiegAHJJ4r9JPgr8LbL4TeCoNGtgJrpgJry66GaU8E+wAAAHoB3zXTRp80rvZH6Lwnkk8diliKi9yOvq+iPQoBsyO2cg/zqao0BB5GDjt0AqSvUP6JWxkeLP8AkXr/AP65N/6Ca/IxOn5/zr9c/Fn/ACL9/wD9cm/9BNfkYnT8/wCdfK5z8UD988MP+Yj5fqOob7p+lFDfdP0r5w/eJ/Afpn+zP/yRPwl/16/416rXlX7M/wDyRPwl/wBev+Neq1+iYX+DD0R/Emb/AO/1/wDHL82FFFFdJ5AUUUUAFFFFABTJiQv6U+mNIFIyccgD3JoA/J3/AIKV6x/b/wC0TDp0P37DSYLPAPO9mZvzw4r728KQx6Z4c0m0jBjSK1jjUY9EBr86fjxqSfEj9uXUQqCS3fX7S0ZByNsIjRx/44xNfoxHIkJSNH+ULtVfYen0Ar8f49q3VKl6v8j6TKqfMpSNC8uRHZytn7qE/pXgsn7yV3H8RJP4nNex67d+To9y+7H7sjJ9T/8ArrybysDnjp0r8zwasmfoWUx5FOR7t8DdLx4FWU/8trmR/wAsL/7LRXR/CjTVsfAGkR/3ozL/AN9sX/8AZqK/eMLhP3EPRH5jjK7liajv1f5nn3x107Z4gsLkDieBo+n9xv8A7ZXnlkPJu4HBxtYE/TNe2fHDTftGg2d0BkwTgE+isCP57a8ZW3GRxz7V+c8UUfY5jPtJJ/h/mffZFW9rgVF9Lo6szqMMe4zyelcF8adKj8TfCnxTpzgtv0+SRR/eZQXH6qK6lJSyDJ7Y5qB/KnVkfEkbAqwboQRgjHpXymDqewxEKi+y0zorUFOEo90fM3/BLXxUmm/EvxV4encg6lp6SwoTxvjYlyR/u4r9N1+6DnPvX47fs5axL8GP2x9MtriRYUXU5tLnkYfKElypP4AjFfsVwB9Pev6eoTVSnGa2aTPyarHkk4vox9IWAOM4NLVSY/MQBnnkH3HX6cVuZFgMO9LketfGHxx/a81rS/Fl3ong8W9pBYSGGS+miErSsPvBVIwFB4z1OD0rg9E/bK+Iem30c17c2Wqwj70MtusQb/gSDIrB4iCdj4bEcX5dhq7oSbbTs2lofoZuFM37unP0NeCfDT9rzwh45aG01CT+wNSchRDeY8tj22ydOewODXudrPHOhkRxIrDIZWBH4VrGSlsz6fB5hhsdDnoTUkXKKKQHPQ5+lUekJ3/Gvzm/bG/5Ljq3/XGL/wBAWv0Z7/jX5zftjf8AJctW/wCuMX/oC14ebfwY+v6M/UfDr/kc/wDbr/NHiVFFPtraa8uYra3iaeeVgiRoMsxPAAHqTXxx/UU5xpx55n1N+wQ2zxH4k6D9zF1+pr7dB2ivkv8AZH+Fmv8Aw+17XDrMEEQuIYtvlXCyFTnlWAPDDPINfWX3x619xlsXGgk1Zn8f8YYqhjM4q1sPNSi7arXoSUhGPzpaK9U+MM3ULKPUo5oLiBZoJVKNG43B1IwQR0xz396+PvjP+xndW9xPq/gTE0Dnc+kSvtZP+uTscEezEYHAPavtEE/jUMgLSEdiNpz/ADFZzpxmrNHh5nk+FzSnyV469H1R+Seq6Tf6FfyWWpWc9heRnDQXMZRx9QQDj36GqX3Wr9VvFfw98O+N7BrfW9ItdSj5I+0RAlTjGQcZBx3HpXh/in9h/wAJasTJol/e6Mdpwm/zoyf+Bc4+hrhlh5LY/IsdwJiqcm8NJSj22f8AkfDDHJp20V9F+Iv2HvGel4bSdQ0/Vgc5U5gIH45BrzjXf2ePiH4beX7V4WvZY4xky2qiVMeoKk/yrF05x6M+OxGQZjhv4lKVl2V/yPOXxnjj8a9Y+BHxvufhXrBsr4/bPC18dt5aN8wjzwZEGDyB1HRh74NeYXdhcabIEu7Oa1fJGJomQ5/ECq+cDnj+YpRbg79Tjw1fEZbWjUinFrv18j3D9ov4HweCJYvFHhtvtPhHU8SR+UdwtWYAhQc8owOVPboc8E+K29zJahzGxTerI209VYYIPsRX0v8Ass/EOz8T6XqHwt8TbbrTr2FzYecRgDkvEM9/41x0wfQV4j8V/h1e/C3xrfaHdbnijIe2uCMCaI/dYe/Y+49xWk0mudbHu5rhIV6UMxwitGfxJdJdV6Poc9oei3viPWLPS9Ot3u727kEUMK5JZj/QcknsATX1F4gvtM/ZN+Hsek6W8V5491iLdLdEA+WvPzY/urkhQerZJpfgB4O0/wCDnw21L4n+JYtt7NblrKGRfmSI/dwOu6Qkf8Bx718zeL/FWoeOPEeoa3qcpkvbuUu2Twg7KPYDAH0+tV/CjfqzpjGORYRVX/GqLT+6u/qzNvL2fUbue7uZZLi4mcySSyMWZ2JySSepJ5qIA9qRRlsAZOcADua6HQvh14p8UOV0nw/qN8Bj/VW7Y59yAKw1Z8lGhicVLmjFyb8mznvpScV7N4f/AGSPiPrSpLLpcOmRMcMby4COo9dozXqfhz9gp3YtrnicspHCafb7SD3BLE/yFaKlN9D3MNwvmeJ+Gm0vPT8z5HJOa9I+GHwE8W/FSeNtO097TSyRv1O7BSEDnlM4Lng8LkZxkjOa+1vBf7L/AIC8GOk8Gix314mMT6gxmO4fxKGyFP0Fes2tvHBEFiRY1AwAAAMewFdEMNfWTPu8s4EcZKeNnp2X+Z5j8H/gRofwg00JYx/a9SmUfadQmGJJD6KP4V64UfiTXp8KldxwOe56/jVjoKGGR612xioqyP1rDYWjg6apUY8sV2FopAc/h1paZ2GJ4qKp4fvy3DeS/wD6Ca/JFOB+f86/XHxPF9o0K8jUjeY2AB9cV+XnjX4X+IvAFtZ3OsWiJBd52SwTLKoYdUYrwrAEEj3r5jOItuLS0R+2+GuNw9GpWoVKiU5Wsm9Xa+xyVDfdP0oob7p+lfMn9Cz+A/TP9mf/AJIn4S/69f8AGvVa8q/Zn/5In4S/69f8a9Vr9Ewv8GHoj+JM3/5GFf8Axy/NhRRSbq6TyBCwFIXA7jjrXH+N/iZ4c+Htm15ruqw2UeDsjZsu5xnCoMkn8K+W/iJ+3Ff3c5t/B+mJaxDP+m6gNzn0Kx9sj15rOVSMN2fP4/PMFlq/fVFzdlqz7UyGOM89xTgc1+dFn+198SoLtJ5dStblFYExPZxgMM8rkAEZHGc19n/A/wCLNv8AF/wTDrMcItbtWMN3bhs+XIOuD6HqM9iKUK0ajsjmyriLB5tN06DakujPSaztYvE03Tbq8dwgt4nlLMcDAUnk/h3rRrxX9sXxqngP9nLxlqG8pPNamzgZTgiWUhVP5mtT6k/NX9mky/Ef9qkeIJYvNU3V7q8wIztDlsH8GkH5V+i6TEt82cnn6dq+H/8Agn34cB1bxR4gkDAwxR2cRxwQxLPz7bE/OvtYTZHWvwTjHEe2zD2a2ikv1PvcooctDmfUr+J7jbpDJu/1jBf1zXDuuFOAS+OMdzXVeI5BKsUY6A5xVXwrpf8AaXibSrYjdvuULD1VTub9FNfN5fSdStCEd5NH1cZrD4WU35s+k9Fsl03SbO1B4ihRPyUD+lFaKfKij2or+j44dKKR+OSndtnP+O9OOqeFdQgALv5ZdVHdlO4fqBXz8se4c8cV9QTqHjKMMg187arpf9mardWeCohlZBn+6Pu/mCK/NuNsNZ08QvR/mj7Dh3EcvPSfqZEn7ogEY471EZh+tWdVhK24k7L1rHM3FflsVzao++glJXPh79rPSJPB3xstvEFqhijvEivUI4JkjI3n6kiv1r+HHjGHx74C8P8AiCNkaPU7GG5by+m9lG9fwYkfhX50ftmeFDq/gKy1yNB52l3AEjAcmOQhQB7A8n6V9Ef8E3PiP/wlvwJk8Pzzf6Z4cuzAB1KwyZdCfbO8fhX9DcPYlYnAQd9Y6fcfk+cYd0MVNdHqfXiAhRnGe+BVdiDnt0yc/l17VNENqAYxx26U4jNfSvU8Q+afjp+yjp/jlrjWPDgj0nXSC8sRBEFyT2IGdrHHUAg9CD1r4l8Q+HtR8J6vcaVrFnLYX9uxWSGYYOQSMjsQcHBBIPYmv1v2j/Jrzj4u/Bfw98W9L+y6rAIbyNSYL+IASwnvz3B4yDwcVy1KClrHc/Ns/wCEqOOTxGG92p26P/gn5ityMdV9D3r0P4cfHjxj8MpI00rU2uNOQgHTr3MkBHPABOU65+UgZ7Gm/Fn4K+IPhFqhh1KA3GmSHFtqUSHypfQHrtb2P4V5+B749q4feg+zPxdvG5PXcbuEkfePw1/bH8LeL2js9eLeG9QfCgzuXt3OccSADH0YAe5r3/Tb2HUIlntpknhkUOjxsGVge4xwfrk1+SHt1rtvh58ZPFvwwulbRNVkjticvZzfPA4/3T0PoRg810wxDXxH6HlPHE4NU8dG6/mW/wBx+oxYL16nFfnP+2I2745apxjMMX/oC1798OP20PD/AIlWKz8TRnw5fEAfaAxe2Y55y2PlHufXg14Z+1xpN3e/EqbxBbW73Wh3lvCbfUIV3QyAIucMOOK4M0kqlCPK+v6H9SeGOcYHF5p7SlVWsWt9b3WljwmvSPgKptvEusapBALrUdK0i5vbKIjJ85QAGHuoJNebA/8A1vetzwd4rvPBHiSy1mw2+dbMSY3GUkQjDKw7gjIIr5WnJRmm1oj+ns/wtbMcrrYbDStOUWk/NoNI8V6zoOqSajp2q3dnfysZJLiCdlaVidxLkH5snkg5BJPFe6+Bf21vFvh9o4PENtb+IrYcGTiCfk9cqCpx6bR9a898UfDy08UaTL4u8DI1zpQy2oaRGCZ9LYknGOrRHB2sOQBg15rn3r62nUdlKD0P8oc0jnXC2PnQruUZRb0d7PXfsz9GPAn7VfgTxwY4jqQ0i9bpb6kPK+uHyUPPTnPtXsVrdxXUKtE6ujAEFWyDn3r8iCueozXY+Cvi94u+Hk6tomu3NvCG3NbSN5kLHpyhyP5V3RxPSSPoMu49kmoYyF13X+R+p4NLmvjfwH+3Ph4oPFukFBwDeWBOPdmjP4cLmvovwX8YfCfxCgzoms215JgM0DHZKmfVDgj8a6I1Iy2Z+k4HPsBj/wCFUV+z0f3He0hGaZC4Kf4mpK1PoU10E20yRcDI6+/TpUlJwaBWuYur+GNK1+HydR061voxnCXMKyLz6ZHFeR+Lv2Qfh94l3m3spdFumJPm6dIVGe2VbcuB7AV7tjim7KiUIy3R5uIy7CYpctanGXqj4O8Ufsn+OPhlq9vrvha6TXxYyi4i8oGG4Uqc8pkgg4I4bJGRjJxXvPi/4W6d+0J4e8G63d272UsUsc9xFcRtHJ5J/wBdCR15ZQeeRjrzXu/ljHTNARVXgAfSoVKMbpbM8nDcP4TCc8Ka9yVm4vVJrsfKX7S/hvxV8T/EWl+B/C2mudMsUE95cN+7t0kP+rUsQAdq84XJG7pxUXgP9hvTLREn8V6vNqExAJtLFfKiUjqCxyzA+oC19YCNQchBknPTvUgVaPZRb5pEy4dwlbEPE11zt7J7JehwPhj4J+CfBygaX4csoyCG3yR+ZJn1DPk/rXcrBGqgLGFAx0FTEUVoklsfQUsLRoR5aUFFeSALijbS0VR1hRRWdqeq2umxPNd3EcESjczyOFUAc9TQZzqRprmk7IvkE9DUUhxjp368frXgnjv9sXwV4UaWDTbiTxFeqdvl2IHlg/8AXQ/Lx3A5r5y8eftgeOPF/mQ6bNH4dtG/gs+ZfxcjI/DFYyrQh6nyOP4py3A3TnzS7LX/AIB9v+K/iR4e8C2xn1zWLTTI9pOJpR5jD1VACW/DNfPvjn9ubSrASW/hXS5dVcZAu7tvJiz2KqAWYexC18c32o3Or3b3N9cy3Vw5JaWdyzEn3PNVj16/pXHLESei0PzTMOOcVXvDDR5F33f+R6H48+P3jj4gtKNR1uW2tDn/AEKwzBEAeoODuIPoxPWpPhVK+qeD/H+i3I8zSRpf9pAMCVguEkRUcc4DFXZTnqAPSuT8I+CtX8d6xHpeiWj3ly/LEDCRL3Z26KByST2FdT4w8QaR4N8MXHgrwzdrqbXEivrOsxrhbplzsijzyIlJP1PNeXiqqjTfPuz7nwuybO8+z+ljYylyQknKTva3b59jzNRkfhSt90/SipLSyuNRuEt7WCS5nc4WOJSzEnpwK+YP9MatSFKjeo7JfI/S79mdR/wpPwo3/Tr/AI16jv2DccKK+ePBHxS8P/BH4OeGrPxTe/Y9VitedNCl7nO5uCg5HXqema8S+J37ZXiXxSklp4ch/wCEdsmyDNnfcODj+LGFI55GetfoFGpGFGCe9kf5/wDE3EeAy/GV3KopScpWS1e7Prnx78XvC3w4t2n13VYLd8Hy7ZSXlkGOgjAzzjqePcV8rfEz9tfXNa82z8I2o0W1OR9uuMSXDD1C42r3zncfpXzde31zql3LdXlxLdXMrFnlmYsxJ5OSeTUIPr/Ksp15Sdloj8MzXjPGYy9PD+5Hy3+8uavrF9r9/Jf6nez395J9+e4kLufbJOce3SqHGRx+Rqe2tpby6jt7eJ55pGCpFGpZmJ6AAck/Svrf4E/sgBRba945h8xyBJDovZM9DLg8nodvQdD7ZRhKo9D53Lsrxud17QTfeT2XqeUfBD9mzXPitLBf3nmaT4b3Ddduv7y4HORED1z03ngZ4zgivu7wF4C0b4e6Gmk6HYx2VpGQSF5eRj1ZmJJYn1P06V0FjZQ2dskMMSRxINirGNqgDgAAdBirQByRkV6VOkqa0P37Jchw+TwXIrze8hk3AGTx0PtnocfWvhL/AIKm+Pf7P8G+FvCEMhWXUbpr64QcBo4uFP13jNfddwSGTC7hnoD1ORx/M/hX5E/to+L3+MH7Ut3pFi7T2mnyxaPAqtuG5ceYy+xOTTqTUIOT2R9dTi5ySW7Pdv2QfDf/AAi/wZ06VuJtTkkvHUjBGTtAz6YQH8a9w8+ud8P6fFoekWOnQsDDZwJbxkDBwihc498VppLlh3r+aczr/WcXUqvq2fr2Ew3saEYdkLesZ58noBjFdf8AB3Sjd+KzcEZW0iL7sdGb5R+m6uTaM5OfavXfgzpf2fSbu9ZcG4l2qfVUyP8A0It+VezwzhvrOYQ00jr93/BPPzquqODaW70/zPSBminUV/QJ+WkR5HNeT/ErSBaa6t2B8l1HyfVlwP5bfyr1nIPNct8QdL+26C7oAZLdhKuPTo36En8K+U4kwX1zL5xS1jqvkell1f6viYy6PRnj95aefaSRgDcRx+FcNJIVbB4IJBHcGvTBDnt0rzvxRaHTtXlAztkw6k+/X+Rr+fqEtXE/WMDUU5On3OS8b6ND4r8K6xo8yZiu7ZoiMZIJHBHvXz9/wT8+IM/wx/aEn8LalKba31tH06ZWbCLcRkshIPXo6ger+9fSLPgjHbke1fGP7Q+jXnw2+MNn4p0r/RzcSx6hbSqMBbiMqT7ZyFJ9d1fqnCOM5KksPJ6PVHgcTYK9ONeK20Z+0cRygzwcdKfXDfCP4h2nxR+Gvh/xVZuTDqFqkjLuyVkwA6keoIPHvXawsXiRj1IBP41+sH5oSUhQN1AP1FLRQBheIvDGneJdLm0zUrNL2zuFKyxTLuVh/TB5GOnbFfEvx0/ZR1DwY9zrPhSKXU9CX55bRctcWo74HWRR1yPmA6g4Jr70ZA2Pbke1QyRDAHATBBGP8+/51lUpqe585m+R4XNqXLVVpdJLdH5DLjPPT86XJcgV9y/Hn9k7T/GjXWueGPK0zXCN0lv92C5Pof7rH1A5PWvinXtD1Hw1qtxpuqWcthf252yQTqQy+/0PUEcGvNnTcNz+fc4yHE5RV5Zq8ekuhn9sV0/hL4j6/wCB/Mj0u+Is5c+dYXCCa2lB6homBU59QAfQiuZGB1oXjmsfI8bCY3E4Goq2Hm4yWzTsekm9+H3xBX/TYH8Ba4/W5tg0+nStz96M/PFk4GQWAz0xWVrPwQ8X6aons9LbX9PcZiv9GP2qGQexXJB9QQCPSuMwrdsH3Gau6Vr2p6KwOn6hdWRU7h5EzIAfXggVw1cHTqO8dGf0Xwx4451k8FRxy9tBd9Gvn1Ppv9hzSL3TfE/ieO9s7izlFvHujniZG6nPBA/ya9Q+LX7I/h3x602oaKE8PauxLF4UzBKf9uPIwfdSPfNfJui/tEfETQpxJB4mu5cAArdBZQQORnIyce5rvNC/bb8d6axOo2unatH02mMwnH1X/CvTwsYUqfs5HPxDx5k3FVeVbGU3Hmtpa9tOjWp5d8RvhF4o+Ft55Gu6c0VuxxFeRHfBJ9H4wT6EA+1cacdq+tI/23tK17T5bPxN4NMsUo2PHBKskbA9chwK8X+IqfDjXY5dW8I3d1ot4zZbRLu2dovfy5RkJ9CcdhirnGK1i9D8ezPL8Ck62X1lKP8AK9H+O55jUsM8ltMksUjRSxsGWRGKspHQgjkH3FR5yT9aSuc+RhUlTd47nsPgX9qrx/4JaOJ9SGuWS8eRqgLnrziQYfPuSQPSvozwJ+2v4S8QFIdegufD1wwwWf8AfW4x33qAwz7qB718KHr8tGMf/WrojVlHS59fl/FWY4C0efmj2ev/AAT9Y9F8Uad4jt1udM1C21CBukttIHGeuDgnH+elbEZbJJOR6elfk74W8Ya34M1Bb3QtTudMuVOd0DkA+xHQg9MEGvrX4K/tk2+szw6T4zEWnXzYSLUo/lt5D/00H8BJ79D7cCuunXUnaWjP1XKOMsLjpKlWXJN/d959ZDpS1TtZ1lxhzIpGVYYII9c/jj8KuV1H6Impq6CiiigoKKKKACmt1FBbmvPPip8YtC+E+k/bdZuAJHBFvZxczXDDsB2HIyTwM8mk2lqzlr4mlhqbqVpcsV1O6ml2HO7AOe/THtXm/jj9oTwT8PldNT1uKW7UEi1tP30jY6rhc4P+8R9a+MPin+074t+JUs9tDcNoWjMSBZ2rkMw/23ABJOM4GAPfrXj7EuxJ5JOSSK4p4jW0UflOZ8dQhJwwUb+b2+4+pfHf7cuq33mweFtJj06MkgXd+fNlPoQgwqke5Ye1fPni74heI/HlyZvEGtXeqEncI5n/AHSn1EYwo/ACue+X1oG30rllUlLdn5nj89x2Pf72o2uy0X3C96QHB4pc4PH61oaDZ2OoapBFqmpDStPJ/fXRhaYoBzwijLE9AOg6nistzw4J1JKPfuU7W0n1G6itraGS5uJWCxwxKXdyegAGST7Cvov4S/sa614mMF/4tnbQbA4ZbKMhrmVSCRk8qnY9z1BANT+B/jj8Lvg9Fs8N+HL/AFe9ZQH1K5REkkI/3uVGecACrWr/ALd2t3DyJpvhu0tl6Ryzzs7D32gAZ/GuuKpx1m7n6FluEyXB2q46rzy/lV7ff1Pp7Tfh/ovw98GX2n6Bp8NhbfZ3LeUpLSHafmZjksfrk/QcV+bGlfD3xRroB0/w5ql4jkgSRWjlOv8Aexj9a9K1f9rX4k6xC0Q1eGyVj961tlRgPTPJxXC6x8T/ABb4gQJqHiTUrhASQhnZVH0CkCuDGUY4qUbOyR+z8P8Ai5geFaVSngsO5c1rdErehvQ/CbTPCHlz/EHXF0djgjR9OAub9wMZDAELHkH+JsjPSmXHxiOhwNZeBtIg8J2h+VrxWE9/KMYJacj5c8nEYXGeprz6XMshaRi7Mcl25JPue/1pv3eMc1jSw1KlqldnwPFXizn3EjlD2ns6b+zHTTze7H3E8l3cSzzyPNPIxZ5JGLMzHuSTkn3NRUtKvB/n7V1H4pUqVK07y3EXrXSeA/h5r3xK1xNL0Cxa8nwDJJnbHCv9526AdcDqccA13nwS/Zy1v4t3KXtxv0nw+py146fNP6iIHr7seB75r718BfDzQvh1okWmaFYJZwLgsy8vIcY3Mx5Yn1NdNKi56vRH6HkHCdfMGq2J92n+L9Dzr4I/s36N8JoI7yYLqXiF1Akv5UwqA9REOdo5xk8nHocV7ZCmIgpw+OCcU/YCBwPUcU/PFelGKitD92weCoYGkqVCPKkIBjPT1OKWiorgkJ1IU8Eg8/hVHecT8Z/H0Hws+GniDxZO2Bplo8sYPQykbYwR6FyoP1r8nP2WPD8/jX4sXfiO7QzCwD3bFiQTNITswfUEk/SvqX/gqF8WU0/w3oPw/tLgm41GT+0b5QcbYU+WMH2Zixx2MYPeuI/Zb8Gjwl8M4LieMre6sxupM/3eiD2+XGR618vxDjFhcFKz96Wi/r0PocjwjxWKjdaR1Z7hFPliQTxwTnjPStPTMzT47Ac5rCSYH0Hfiup8PWh+x+awwZDnn0r8Bq6K5+sV7U4lpozjGCc8BQMn8K9/8M6aNG0SztBjMcQDY6FurH8STXkvgzR/7V8R2iMuY4W86TPovI/8ex+Ga9wQBcCv1TgrBuNOeJkt9F+p+Y5/iOecaS6askopaK/Uj5QTGRUE8CyoyMAVYFSD0IPapxwKGrOcFOPK9gWh41d6adOv5rZif3TbQT3HUfoQa474i6UZdLW8VfnhPOB/CSAf8a9g8a6WPtEV2owGGyQD25B/p+Vcrc6el/bSW7jejKVIPfNfzNnGDeWZhOD2vdej2PvsvxrtCp23Pn1pAeB615H+0T4LHjX4fXjwR77/AE0m6iOOcAfOAfQgEnucCvXdb0+bR9VubKYEPExX6jqD+IrHl2yqQ6B1IO4HnqMdO9epl2IeGrQrR6P8D9GxGHhjsNKO6ktDJ/4Jh/GTdaaz8Ob+bLpnUdLVjyRkmWMDHUfe5PA4FfoRGcxqc5yODjH6V+KWp3Wp/s2/Hyw1/SspHbXQvbfOcSREjeh9RgkEe4Ffsd4M8XWHjnwnpPiDSLgXGnajbJcRSZBIDDkHHG4HgjsQRX7/AIetHEU41Y7M/BcTRlh6sqU1qmdJRUcDs8YY9+QMYwKkrqOUKaUDHkZ9DTqKAI2hVsZGcHI5rzP4u/BDw78WdM8vUYDFqEQKwX8AxNFn/wBCXPVTx1xg16ftFMkjDrjsaTimrM48ThqWLpulWipRfc/L74r/AAZ8RfCLUxb6tB59jI2231GAHyZsdBn+FsH7p98EgE1wmRjpz9a/WXxP4d0vxPotxp2rWUV7YzLtkhmXcrf59a+B/jT+zwPCOtao3hK6Gr2tkBLdaXu3XdmjAMrYzmROfvAEjHNeXWpKnrfRn4rnvBlfD81fAxc4LVpbr/gHh9FM37uhyPWn1zn5VKEoaSFIz/8AroAx/wDrpKKDIKU5PX+dJRQAUUUUAFFFFABQelFFBcZcrPpT9mP9pO48IXlt4V8S3Xm6LKwis7yZsm0J4CMepQnAH90+3A+47eUzBXB3IRweD+IPvX5FkDoeh4r7o/ZA+Mj+MvDUnhvVJ/M1jSUHlySHma3zgEnuV6E+4NehQqfYZ+2cHcQzqyWBxMr/AMr/AEPpiioVkLPj068dR7VNXafsIYpOaD0rJ1TWoNG0261C8lS3tbdHmllboqKCST9AM/SlexnOUYR5pOyRwfxu+Mth8IPCsl7Ni41K4Jjs7MnBlcdyeyjOSfwFfnZ4v8Yax478Q3Os63ePd3tweSxwqAdFQdAo7AfU5JJO98ZPifd/FfxveaxOzpZKTFY27dIoc8cdMtjJ9z7Vw+CFHrXmVajm7dD+cuJuIKmZYh06btTjol38xuP85pKKK5j4AKKKKACiiigBetBGf/rUlFABRRRQA/BY8nFJ0NJ1B/nW54P8F6r471M2WkwCVkXdPPIQsVug5LyOeFUAZyTz0FB6GFwlbGVFSoRcpPZJXMm2tZr25jt7eJ555WEccUYLM7HgAAZJJ7AZJr6w+BX7HysbfW/HKfMCJIdHz2HeY555I+Uccck5wPRv2cvgZ4W8G6La6/bTQeIdUukymp4GxeSCsQ5wMg5bqeK9/EK/MuOpPWvQo0U1zPU/bMh4NWFkq+PV5r7Pb18yK0sYLOCOKGJIokUKsaKAqgdAAOBVrYCuOcdOtOAxxRXafqUYqCtEQDApaKKCgrP1S+h02xnu7qRYra3jMskjYAVVGSck4HQ9asyyeWQPUgDAyff6V8g/8FGvjefAPwti8JWNwF1nxJlH8snMVqpG8/8AAjwD6igD4c8deJbn9qT9pW+1Mhn0+9uwIkycR2UWAAPTcozj+8x9a+w7JEtokiiAEaKFULwABx/QV89fso+Bf7I0C68SXcRW5vsQ2+4YKxKTkj1DEj/vmvoGJ0QYGcAcDP8AnrX43xNjlicR7GL92P59T9i4cy94fD+2ktZfl0Nayie7uooE6yMBXqEFqtvAsaDhQFrkPh7pBubia8YZjiGxCR1Y9fy6fjXoFvYyXNxFBEMySMEX2JPX6DqfYV+dTi69VUobtmuZYqKna+kTtvhjpXkWU98RgzsFX/dXIz+ZP5Cu8ABNU9Pso7G0ht4hhI1CD6Yq70Nf0jlWFWCwdOiui19ep+Q4ms69aVR9R1FFFewcwUUUUAZ+p2SX9pLAw4cdfQ9j+grhvKEDsrrhgSCPcHFei44xXIeK7H7POJ1HyycN/vAcH8v5V+W8aZU8RRji6a1jo/T/AIB6mBq8snTb0Z4l8ZvDmVh1eFPu4jmAHbsT9K8l2EgHJz9a+mtXsotV064s5wHjmUqQ3cV87atpEujanPZS53xMQCRjcO35jmvy7BVuaHI90fr2RYrnpewm9Y7eh4t+0L8PT4y8HSXFtH5mqacTPFtGWdB99fXoCQO5xXoP/BM74+boL34XatOfMUte6MXJyQcmWIZ44OHA75Y9q3vswfcDkhhzx1HTH5V8g/FLQtT+AnxbsPE/h4m1jFwL6xlAIVHBBeI+3JBA/hbFfrvC+ZKSeFqPXdHy3FOW2ksXTWmzP2ptXEkW4A4JJye/vUteZ/An4w6d8aPhjpHifTS2bhNtzGT80M4OHVvoeeOMdMgV6TFIHBx2Nfox+bD6KKKACiiigCJ08yMg98V+e/7U2uah4V/aGvdQ0q8lsb2GKFkmhO0j5Bxx1B7iv0JKbvzr85/2xePjnqv/AFxiP/ji14mbaUYtd/0Z+lcAUYYjNZUqqTTi7pq63RjPrvgv4oEvriHwd4mc5fU7KMvZXTEjLSwjBjPByY8AknIzWF4q+FniHwra/bjbx6to7YK6rpjefbsMZ5I5XA67gK4gg59e/wCNbnhbxvrvgq7+0aNqU1kSfmjByj+zIcgg+4r5+ljpx0mro7+LvBDKs7csRl79lUetls36dDIV943dT9ak5Y+gr6L+EHhHQP2mDrMGraTDoGt2qK41TRx5YmLNyXhPy547eprJ8ffse+N/CYmm0uOLxJYLlgbX5JgvbMZ5J9lzXvUv30FUgtD+KOI+AM14dxU8PUip8vWOv4Hg9OCntVnUdNu9IvJbS+tZbO5jYq8NwhR1I7EEA1WyR/8AWNB+bTpTpPlmrPzG0UUUHMFFFFABRRRQA4cAGur+F3jif4bePNJ8QQFtttKBOikDzIWyHXkf3ScehArlEXcaUnmrTad0d+FrywtaNaD1i0z9bdIvodTsYLq1kWS3mQSKynIKsMgj65B/GtELj8K8G/Y/8cHxX8J7SyncyXmjyNYuWIyyj5oyPbYVGfUGveCSVJH4Zr14S5opn9XZdio43C068ftJP5j6+Wf22viS2g+E7TwpZvtudWbzLnB5WBCCR/wJsD3AIr6gklMcbNxge9fmZ+0N42Pj/wCLOt3qOXtbeT7FbAjGEjyDx/vbzn0IrGtPljpuz5bjDMXgsvcIO0p6fLqea0UUV5Z/NYUUUUAFFFFABRRRQA/JB9aZSggd/wAcV2Xgv4QeMPiIw/sLQ7i5hJwbqQeXAPXMjYH4DJ9qpJt2R30MHXxMuWhByfkjjWJHNXNJ0nUNf1COx06ynv7yQgJBbRl3OTjoOg9zxX1d4Q/YmttJs31PxjqjXghRpGsNOBjQ4BIDSHnr3ArwHV/jXrD2EumeHbS08IaPJkNbaUuHkB675CNzHjrkVz4issMlzrVn7nwb4S5lxNUcqklCEbXvq9fIvp8LdL8HRi58fa2umSYyuh6WVnvpD3DEEpFjuSWPtWP4v+J76ro48P6BYL4c8MISTY27FnuG/vTyH5pDx0JwOwArh3d5ZHkkdnkY5Z2JJY+5PJ/GmngGvCrYqdZcuyP7a4S8Lcl4VgqsYc9T+Z6v5dj9Mf2aog/wQ8KDJGbXHBx3avV+oFeVfsz/APJE/CX/AF7f/FV6qOor7bC/wYeiPwjNVbH1/wDHL82LRRRXUeUFFFV5pjGBgryQOTjPsPc9qAM7xFq1noGl3mo3sy2tlawPPcTOcCONVJLHuQMdBX43fEfxjqX7Vn7QVzqJDx2dxMI4EZtwgtE4HOAMkAZIAyTmvrD/AIKT/tEjTNJg+GWiz7L29VbjWJEbmKHIKQHHdiNxGeigd68i/Zq+Gf8AwinhX+2b2PbqepqGCkDMcXO0exI5PfnFeFnGPjgcLKX2novU97JsBLHYqMbe6tX6HqmkWMGk6fb2Vsgjt4IxGiqMYAGB/Lk9zk1p2yyXVxHFEC0jsFUDrk9Kj8jbk5yD2I6V3vwq8Lfb72TUpkxHAdseR1f1/D+dfhOIq6OpN3Z+3V61PBYa+1lZHe+HtGXRdMht+CUUEsO7Hqa7rwJpIlu5b1xkRZRM927n8AcfiaxFtXndYo1zIxCqM9z/AJ616XpGnpptlFDHg7V5PqTyT+Jr2eEMteNxjxNRe7HX59PuPyDNcY+VxvrI06KKK/ej5IKKKKACiiigBhqlqdkt9aSQN/EOvoex/PFXuKaBiuWtSjXpunNXTVmNNxd0eTXQe2uJIZV2tG20j/P5/jXn3xK8PfboBqMCZmhGHwOSn+Ir2Xxvo5Mf9oQjlQBIB3HY/wCP/wBauIn2SqVcBlIIKnoc9jX835rgKmU42UHt080ff5Zi/hqQ3W54THGFUA9Oma5H4q/Dm3+JHhS80uUIlxtMltO3WOUYwQfQ9D2wc9q9P8SaF/Y+pOFBNvISyH0z2rKFrvfgDAGRkZ5PBB9iK2wmJlQqRrUnqj9Bq+zxlDlavGSPmH9jD49XX7O/xYuPDfiNmtvDupzi1vUlzttZuQswGOByAT1IJ71+tNvcJPbpNEfNicAq8eCpHYj+dflV+1V8F31WwfxdpUJe9tk/06KIHMkQAxIO+V74HIye1e9/8E9/2pB410SL4ceJrwHXdNiI0y4l4NzbjpGD3ZRxjqVAxnBNfveV5hTzDDxqR36+p+JZhgp4Ku4S26H3Gj7+R07HNPqKNs56A8cD/Pepa9k8sKKKKAG9/wAa/Ob9sb/kuWrf9cYv/QFr9Ge/41+c37Y3/JcdW/64xf8AoC14ebfwY+v6M/UfDr/kc/8Abr/NHiVFFFfHH9SH1T+wPz4k8Sf9cYh+pr7W8rd1569u/rmvin9gf/kYvEf/AFxi/ma+3V619tlf+7r5n8kcc/8AI8q+i/JHL+K/h14d8b2v2bXtHtdRjClVM8QLpnqVfqpPqCDXz146/Ya0XUXkn8LapPo0mci0uQbiED0BJDjPqSfpX1ceai2HdkHA5yMV6cqcZ7o/Jsbk2Bx6tWppvvbX7z8z/Gn7Onj7wP5j3WhyX1omM3OnHz0OewUfNn14wPWvN2Ro5HRwyMpwyspDA+hB5B9jX68/Z1IwQD9a4Xxn8FPB3j+NhrGiWtxJztnRPLlTPUhlwc1zSw38rPzvH8BU5XlhJ28n/mfl7uo78V9ieNP2FbKVpJfC+uyWpIGy3v03of8Aga4PP0PSvl3x14Lv/h34nvNA1QxNe2pG5oG3IQRkEHA7dj0rknTlD4kfmuaZDjMrXNXj7t7XWxzdFFFZHzAUUUUAfRn7EnjD+w/iTfaJKyrDqttlSx/5aRklQB6kM2f90V9478nGMEdRnp6V+Unw88SSeDfHOha1G4iNndpIzkcBM4f/AMdLV+qNncxXtrbzoQ0cyq8bD+IEZz+tenh5Xi12P6D4GxrrYKVFvWD/AAZyPxm8WjwR8NfEOsYDSW9swjUnGWYBQAfqRX5eks5Yuxd2JJZjkk9yT7mvtD9unxeLLwvovh6Jl331x9qkXJ3KkfT8CzH8q+La5sQ7ysfGcc432+NjQT0gvxeolFFFcp+XhRRRQA7nrSjJy35817n8IP2UtZ+KOj2etzatbaXpFySVO0yTkAkcLwByPWvpHwZ+xz4C8LlJL61l8QXKgAvfP8mRzkIuAPxzW8KE5a7I+7y7hPMMwjGqkowfV9vTc+E/Dng3XfGN0lvoek3eqSs20CCIlQfdjhR+JFe6+B/2I/FGt+VP4i1G30K3bDNBEPPnx3U8hVPTuw5r7e03QbHSIVhsbSG0iH8EEYRemOgFaHk4PGMYwAR0rqjhkvi1P0bAcDYShaWIk5vtsv8AM8b8B/sqeAvBJjl/sz+171OftOpt5x65HycIMdiFB4r12KzjhiCKoRQAFCgDHp+VWUQr1OfelIz1FdSjGKskff4XBYbBx5KNNRXkjG8VxgaBfkdfJfJHXpX5Iqctn61+uXir/kAX3/XJv5V+Ricj8/518tnPxQP6M8MNsR8h1DfdP0oob7p+lfOn7vP4D9M/2Z/+SJ+Ev+vX/GvVa8q/Zn/5In4S/wCvX/GvVa/RML/Bh6I/iPN/9/r/AOOX5sKKKK6TyCsZMOQRtA/izxg9P/1V5h+0N8b9O+A3w51HxJekS3KqYrG2LAGec42gewyCTg8D3r0HWtYttF0+91C9uEtLKzjeae6lICRIoyWP0ANfkL+0T8ZNY/az+MtvZ6MjjRIJTbaVaMcBYx96Zs8AnGST64rOc40oucnZI0pwdWSjFavQwvhb4b1T48/FG/8AFHiWWS6i883l9Ow4kkOSqAnoBgcDsoHFfYEMQSPCABF4AAxxWJ8PfAdl4B8J2ukWQUiMbpZcYM0hHzEnrg9MdgK6IIVyG5Gc5/p+fAr8SzzNHj675fhjsfteR4COX4dc3xS3ZNpmlT6tqEFlbpmaVto44HqfpjNfQmh6LDomlw2cQASJQM+px1PqSa4z4ZeF/wCzoP7TuExPMMKrdUXrx7nivStOtzfzxwrwW5JHYdf8/hXw1RTxdaOHpK7b/E8PO8f7WfJF+7H8zX8KaUGmN4w+VfljyO/c/wBPzrr1xUNpbpbQokYAVRgAdqnHcV/RWS5bHLMJCit936n5nXqutNyY6iiivoDAKKKKACiiigAooooArzQrPGyMoZWGCD0IryHxJpT6JqLwYYxsC0Tnuvpn1B4P4HvXsRPFYXifQE17T3hztnX5opMfdb/A9DXx/EWTxzTD+6vfjqn+nzPTy/FfVquvwvf/ADPFNa0+PVrRo2+8PuN6GuFe2a3cowO9TtPv716HcRy2krxTIYpY2Ksp7H/PfuDWBq+niYeco/eDggd/evwRRlQk6c1bU/U8HX5Va+j2OaktFuEKPgowIIIz7dK+Kfjn8LdU+A3jqy8X+FpZLOxNwLi0ni5NpOMEofYknGeCMg9OfuaOPtj65FUPFPhXT/F2iXOk6rAtzYXMZWWNuMj1B7EHkHsR6Zr6jJc3nluITfwPdHNmuBhjaP8AeWx6P+yX+0vp/wC0P4EFxIUtfE+nhY9Tsgf4uglUf3Wx07Hj0r3iKZZQdpzivxdvYPGH7HfxgttW0adxAGL28zAmG9tz96KQdDwcHuDyCDX6p/AH446B8d/A9v4g0WbZPgJe2DHMlrNg5VvqeQehBHfNfvOHxFPE01VpO6Z+U1aUqUnCas0ep0UxZVZsA8jt+X+NPrqMBP4fxr85P2xf+S46r/1xi/8AQFr9G3Py/jX52ftfadcy/GvU3it5ZY2t4sMiEj7g7gV4mbfwV6/oz9N8PqkaWb803b3X+aPC6Ktf2Xff8+U//fs/4UDSr4/8uc//AH7P+FfIcsj+nPrmH/nX3o+n/wBgf/kZvEX/AFxi/ma+3R1r4n/YRsp7PxD4kaeCWIGKLG9CM8ngV9rq24YHavtMs/gI/lLjecZ51VlDVWX5IfRRRXrHwYUUUUAVrgcE8cd8cjPpX5lftBXxv/jR4ulY5C3rRjHTCgD+lfptOcpIB1K8e9flZ4ztNV1Pxfrd5JYXRee9mckwtkjecdvSuTE3sj8u47U54anSgm7u+nkjl6Kuf2LqP/QPuv8Avy3+FH9i6j/0D7v/AL8t/hXn8rPw36pX/kf3FOirn9i6j/0D7v8A78t/hR/Yuo/9A+7/AO/Lf4UcrD6pX/kf3FYgYOe9fo3+zL43/wCE1+EOj3E0jS3loptLhmABLIQAT/wHbX54jRNScD/iX3Wf+uLf4V7h+zb8Ub74VWniq1vbC5aCe0a6tY2hk+e4QEBMgEDcDyT6V0UZcktdmfdcK4qtluKftE1GSaej6bGF+1b4w/4S/wCMWqJHJ5lrpirYxcdCozIP++y3PtXj+ML9K0Lyx1fULqe5uLO8luJnMkkjRMSzEkkk47kmof7F1H/oH3X/AH5b/CspXk2z5rM1iMbi6lZxfvO+zKVFXP7F1H/oH3f/AH5b/Cj+xdR/6B93/wB+W/wqOVnlfVK/8j+4p0Vd/sbUf+gfd/8Aflv8KBouok/8g+6/78t/hT5WNYSv/I/uZ97/ALGF4lx8EbCENl7e7uEdTzjMhYfoc172gG3g5HY18v8A7CourfwZr9vcwSwCO/BQSKRkGME4yB3Br6hQ557dAK9al8CZ/UOQScsupXVmopfdoPooorQ+hCiiigDG8Vtjw9f/APXJv5GvyOTp+f8AOv1y8Uhj4fvwq/8ALJwP++TX5LrpV90+xz55/wCWZ9fpXy+bq7h8z918M6tOl9Y52ltu/Ur0N90/SrX9l33/AD5T/wDfs/4UHSb7H/HlP0/55n/CvneWR+5TxuH5PjX3o/Sn9mb/AJIn4T/69f8AGvVe9eV/s2xtb/BTwssishS2+YMCCME9a9TXoK/QsP8AwYeiP4tzbXHVmv5pfmxaha7iUuC/3Blv9ke9O8+PBO8YBIOT3HWvhf8Abt/bJi8IwXnw88E3YfX5VMWqalCeLJT1iU45cjgn+Hp1yB0bHlHm37ff7Wf/AAnepy/DTwbcvLo8EoTU7qDn7ZMCCIVxyVUgE+px2BzX/Z6+CR+Huh/2nqcKf2/fIC6tybZOoQHJGTnnHU8dK439mT4CPF5PjHxBA3mMd2n2snJGc/vX5zk9h1ycnHGfqEREJggZ64A4/CvyviTPOd/VaD0W7/Q/R8gynktiK616L9SksWBgjgcADsK3fCHh7+2r4SSA/ZoSGbPRiOQKp2OnSajdJBH1Y8t/dFek6RaR6Xbxwwj5V6kfxHvmvy6vV5VZbs+vxuJ9lTcIfEzfgcJGoHAwDx6V6D4X0o2Vr5sy/v5Rkgj7o7D/AD/SuX8FaL/aVx9rkXNvE3yZHDsP6A/rj0NejqoAr9K4QyJwtj661eyf5n5PmWJUpezj8yWiiiv1s8EKKKKACiiigAooooAKKKKACkIzS0UAee/ETwm1/C2o2aE3MQ/eRqOZUHp6sBnH5V5WZOOuRjp1yK+kSuVIPSvIviR4LOnTyarZp/ojktPGo/1bf3h/sk9fTr06flXFGQc18bhlr1X6n12TZiotUKz06P8AQ89lgUtlB1NAgJIPIHfGMj/HPSmu5xwc46+1WbOUTNg9egFfk92j793SOS+I/wAMNI+KPhi60PV4MxyAtBMPvwSdBIp6gjuOhHB4r4o8M+I/HP7E3xgFwgaW3bAkiJIt9TtuuAexHXPUEY6Zr9EfI2kcHgZ4H+fyrk/if8JtE+LvhibR9Ytc5BaC5j5lt5M/fQnHI7jOCMj0I+x4e4gnl1T2VbWD/DzPk80wMcSueGkl+J7l8FfjR4a+OHg+DxH4duhJE+FntHx51tJ3Rx14PQ9D2r0VWVvukH6V+Menan8Qf2Jfiyt1ayMYGJwwz9l1ODPQjsQPXlT6jr+oP7Pf7Qnhf9oPwrHquh3Cw6hEoW+0qZsTWj9MEfxKcZDDg+xyB+6UK9PE01VpO8WfAzhKEnGSs0etS528DJHIFU30+KRgXhVj0+dQTxnHNXgwLYzzjOM0tbNJ7iUpR2Kf9l2n/PCP/vgUf2Xa4P7iP/vgVcoqeRFe0qdylHZRxH5IVQkDJUAH/Iq4OlLRVpWJcnLcKKKKZIUUUUAV5YyxGPTGcd/X8OfzpsdpHjBjUe20VaoosZypxk9Sv9ki/wCeQ/IUfZIv+eQ/IVYopWF7Gn2K/wBki/55D8hR9ki/55D8hViiiwexp9iubOLBwi5+gpotIxjMa4z02jAq1RRZC9lT7EH2SL/nkv5Ck+yRf88h+QqxRRYfsqfYr/ZIv+eQ/IUfZIv+eQ/IVYoosHsafYg+yRf88h+Qo+yRf881/IVPRRYPZU+xU+z7WLxgLkDIAxViJSqDPXqfr3p9FM0S5dEFFFFAwooooAhnUvGQO5HtxVNNMgyN1vGvtsH+FaVJgVLSb1NIzlBWRU/su2/54R/98CkOlW2D+5j6f3B/hVzoKM8Z7etHLHsHtZ9ymsGxAoXGOgwAB6jjirAkXA5HIBGPf0p5YYzkdM5J7V8J/ti/t0weDo73wX8PLxLjXmJivtYiIaKyHTZEeQzkcEjgfXIAlYltyNb9tX9tOH4Z2t54L8FXcVx4snQx3l9EwK6eh4wD0MhB99ufWvlD9nT4A3PjS+Txh4qikksTJ5trb3BJa7kySZHzztB556mpf2ff2bbzxtdp4s8YRyjT2k86G1nyZbxyc7nJOQucE55PT1NfYaWqQRpHHCscaqEQIMbQOwA4A7DHavzniDiBUk8NhneXV9v+CfZZNlLqtVqytFbLuQrEERAo2hRhVUYAH07UixM5RAMsTwBVzYx98nr0q/YWywfMRuc9PavyWpU5tXufovPyRsjU0Owj0+Hd1lfljXU+GtFm8QagIEyI1AaaQD7i84xnucED8+1YGi2FzrF/HaWib55D+CjuxPYAf0HUgH3Pw7oNvoOnR2sXzHq8jDl2PUn+WOwwK+l4dyOWZ1vbVV7kXr5+R8PnGYKinCLvN/gaNnZxWNtHBCvlxooVVHYVaI4oPvQegr93pwjTioxVkj8/bvqx1FFFbCCiiigAooooAKKKKACiiigAooooAKrzRLPGyMoZGGCpGQR3BqcGlqJRU1ZgnY8D+IngN/DFx9stFZtKkbt1hY9FP+z2B98HnBPD+cYzkPhhzx7V9TXVpHe28kE6LLC6lWRwCpB6givAviP8P5/Cdw13abptKkbAbktAeysepBPAb8Dzgn8h4h4ddGTxOHXuvddv+AfoOS5vGolh8Q9ej7+TK+jaol6vluQk4A4PetZo/ukZA5BIHI6f4c15wJ3jYPGzI4OQR0Fdr4b8TRXpFvcEJP0B7N9K/MKlJx1Wx9FisPKKc4aoo/ED4W6F8VPDNzoviCz+0W0gLRSA/vIH7MjdQfboeh6mvgHxt8PPiH+xx8QbfX9CvbhLLzCLPWIFxFMvBMUq8jOCAQRg9RX6cxoJB04HeoNf8M6d4q0WfStWsYtR064G2W1nUMrjn8iOoI5Havosl4jr5VU5Z3lTfTt6HxmNw0KyvtI4f9lv9srw98eba10/UZU0XxmiFZtOkchLnjO+EnAOcZweRkjuAPppWAPOOvr3r8n/ANob9i7XPhZez+Kvh/Ldaho1u4nNvASLuwwQdykHLKD0I5A6jAJr0n9mT/goi8bWXhz4qsHRSI4PEaLypP8Az3QDnHA3AAjPTvX71gMwoZjSVWhJNfij5WpTlTdpI/RvePWisPStdtNfsra/064iubC5w0F1DIJEkHXcCDjB5Gc9eCM8VuV6hiFFFFABRRRQAUUUUAFFFFABRRRQAUUUUAFFFFABRRRQAUUUUAFFFFABRRRQAUUUUAFFFFABRRTJmCxkk7RjkjtQAoIYeo9jWfquqWei6dPfX11HZ2cCl5Z5nCoigckk8DFec/Gz9oHwZ8CdCN/4k1MRTuM2+nQEPcXDDkbEBGAem4kDnmvzN+MP7RXxH/a98UpoWkWk9vohY+RoVixK7cgmSd8AN0HJwo44zycp1I0ouc3ZLqyowc3aKuz1T9rD9ve88di78F/DSWe20eYmG61aPInvM4Bjj7qp7kckcdCRXMfs9fsnyRm38T+NrPfJxJa6RKcnJOQ8n8wD35PavSPgX+yrpnwtSDWNb8vV/Ee0Nu25itSe0YPVhnG48enQGvfpFyM5696/KM+4p574fB7dZf5H2uWZSo2q1lr2MkQiJQIxiPbhQBhVA4wBQ6bUJIx6gHpVufZEjM/AAzWFdal9pkITiMEjp1r8055VXzM+8pRdtFoWVlHme3atLTrefUL2K3tY2nklO1Y06k/XoMAZJPAGTWTpdnc6leRWdpC1xcTHCRjqT15PQY6knoASa+hfAHgO38H2XmSFZ9RlUCacZwO+1c9FHr1PU9sfU5NkdXM6t5aU1u/0XmeLm2ZU8DDlWs3sv1Zb8F+DovCtjgkS3cgHmzAdfQD0Arqh0FIBinAZr9yw2GpYSlGlRVkj8qq1J1pupUd2x1FFFdhmFFFFABRRRQAUUUUAFFFFABRRRQAUUUUAFFFFADcDpVW6tYrqF4ZkWWKRSrxuAVYEYIIPY1bIxR1FRKKkrMFpqj54+JPwum8NGXUdMR5tKJLSKCS9v9e5Trz1HfPWvNWkO/KEgg5BB5z6ivsuRFkUqwBBrxD4lfBllEupeH4h3aXT14B9TH6f7vQ9sHg/mGecNWbxGEV+rX+X+R+g5LnqVsPin6N/r/mcz4S8eqTHZ6m3PRJ/X2b39/8AGvTrd0aAMpDKeVwe3qK+bpco7I4KlSVZWBGCDyCCMggjp2NdF4W8f3nh10hm3XVmD9wn5lHt649K/KMTg2tVv1R9FjcqVWPtcP62/wAj2262shBGQeDXyr+0B+xn4f8AiYJtY8NGHw/4kclpFC4tro/7Sg/KTz8w65ya+k9L160120We1lEiHHB+8D6EeoqSZgoJHPHQdanL8wxWV1eajJp9unzPk54aM04VFqfmb4C+MnxY/Y38VnS7iOdNP35l0i/Je1nH96NugyOhXn86/Q34B/tgeA/jraQ2lne/2P4hwGl0jUJNrA99jnAkB68euKqeOvAfh/4j6PJpfiPTIdUtCMIJAQyHuyOOVJ9AefeviX4t/sQa74SuX1vwHdS6nZwt5iWbMI7uAg5GxsgNj14ORwDX7Zk/FlDGJUsR7s/wfzPBr5bUp3lDVH6zjORgYX0PFPr8ofg1+3/8QvhHdpoHje3n8T6XARHJDfZhvrcDOQHIyx5zhgScdRX358IP2nvAPxrs4/8AhHNfQ6myjOk3YEN0p9ArEByMHJUkfSvvITU1eJ5DTjuexUUg+ufelqyQooooAKKKKACiiigAooooAKKKKACiiigAooooAKKKKACiiigAoopGBOADjnmgBaaQDj2ORntVDU9Rg0uymurqaO0t4xvlmnkCIi55YkkAAepIr5P+Nv8AwUR8DfDj7Tp3hUv4z1pCVEkDlLSJuQd0hX5gDjAUEEZ5HWgD6q1rW9P8P6ZPqGpXkVlYwqZHnuZAiADkkk9hXw1+0P8A8FI7HSUvdD+Gkaanecxya5crmCNsgZiQj5sYOCeDnPWvmLXfGfxl/bJ8QmF3utQsVfi0th5Gn2wznBOcEjGRkk5HAr6N+DX7Efh7wFJBqHih08S60BuERUrawn/ZUn5yPVsDk8V83mefYPLY+/O8uy3O7D4OriHorLufO3w9+AfxB/aT8Qt4l8TXt3b2FzIWn1fUAWeXviNTzjgDPQccV9sfDb4TeG/hVpI07QLBICcCa4cbpp2Azl2OT3JAzgZxXfrCIURECrGh2gRjCqMYAA6AD8qCgj4wOP0r8YzbiTE5m+Ve7Dsv1Ps8FgKWH97eRSeMg/Ws/VL6DToDJM+P7qjqapeJfF9rpJMUIE1x02A8L7k/0rgrvVLjUbgzzybyRwM8D6CvCpUJTXM9j7DC4Sda05KyNbUNYl1KTJ+SIcBAf51Y8P6TfeIdTjsdOh8+5bnaDhUXjLMewGRyfUAZJAMvgbwLqnjm98uxTbbRsBNdyD5I+M9ONxx0UHuCSM19N+DvBGm+DNNFtYxfO2DNO5zJK3qx/PAHAzxivu8m4eq45qdT3Yfn6HmZvnVHL4+xoWlP8vUoeAvh5beDrTkibUJQPOnxjP8AsqOyj9cc5rtVoIGKXoOtfsWHw9PC01SpK0Ufk9atUrzdSo7yY+iiiusxCiiigAooooAKKKKACiiigAooooAKKKKACiiigAooooAKKKKACkwKWigDzT4h/CKy8Zo93bYsNXA4nAysuBwJB39Nw5HuBg/OXiTw7qXhbUWsdUtWtp+SpPKOPVWH3h7jkdCAeK+1MEjrWL4k8Lad4ssHstTtkuIG5w2QVPqpGCD7g18fmvD9HG3qUvdn+D9T6rKs+rYBqFT3oduq9D430/VrrSLn7RZzGJx1weCPQjuK9G8OfEu21Tbb3222uCB8xPyMfY9j7GqvxD+Bmr+FjJd6V5mraYDkqq5niHuo+8B6qM+owCa8wjUOM5BweTkHn61+S4/K6mGk6daNn3P02m8DnFL2lJq/4r1PoYypImeGDAH5TkY9jVaTGM4xnjPoK8k0LxbfaQQgf7RAOPLkPQexNd7pfiy01dABJsk7xvwR9K+aqUJUndbHkVcvqYd90cn8Tvgp4T+KdmU13SopbkDal7Edk8frhxyQfQ18ifEP9jHxX4LuW1TwZfvrVvGxZI0byruMA8YwcMR7elfergHJHAbgn1/CqjqFPHXOd3evo8u4hxmX2SlzR7M8qtllHErVWZ8S/DL9vH4t/Bq6j0rxKJPEljAfLNrrKlLhQOMCTGeOgGccV9l/Cf8A4KBfC/4keVb39/J4T1Rutvq3Ef0EgAUn0HWsDxr4B8OePbV7bXdHt9SjwQGlTDqP9lxgjHoCK+bPHn7EGn3QluPC2rvZS8kWd+peMnPOHHIA7cE1+n5fxbhcTaNdckvvR85iMjrU/epe8j9QbLVrfVbVbi0uIruB1DiSJgy7T7gnkg8CrsLl0yc9TjIwcV+MVpoHxu/Z4u/P0S41fT7VG3A6dIbi1bHOWiOQRyeWWvXfh5/wVA8eeHdlr4s0Sw8Sxx5VpYibW4J9WIBXj0Civs6OJo4hc1KakvJnz9TD1KTtNNH6j0V8neA/+Cknwn8ULDFq9xf+FrplzIb62MkIb0Dxkk/UqK958KfGfwR46iik0LxZpOomXGyGK8QTHPqhIYflXUc53FFQGRgAMZPc4P4Y45oSUM5AOcDJ56fh1FAE9FFFABRRRQAUUUUAFFFV3mZTwPYqTyPfABoAsUVRvNRg06ze6u7mO2t0BLSzsI1UepLEAD615b42/aw+FHgKJv7U8c6V520lY7RzdMSOxEYIB+pFAHsFRSOQxC9cdD1P0r4c8e/8FTPCmnLJF4S8Nahrc2Die/cW0ansQAGLDvjg8V84+Lf25fjb8Zbp9O0KVtMjkXabTw9ZlpcZzneQzA+6kdKynUjTV5uyLUW9EfqJ44+KnhT4a2DXniXxDp+kQDjN1OqsxA6AZzn8K+QPi3/wVA0LSI57PwFo02t3Ayq6lqIMNuPUhMbjg9CeDj3r5t8J/safFL4paiNV8UXZ0gTEPJd6vcG4umB5JCgkk+zMtfUXwu/YW+HngmSC71WCbxXfphvMvjtiyO4jU4+oYsDxXy2P4ny/Appz5pdlqdlPBVZ7qyPkrUvE3xy/a91nyml1HVbRnBEEQNvYQZ4BPRQMcE8+9e8fCf8A4J96NoYg1Dx1fjWbkAN/Z1oSkCnrhmzlsHg9j2r7NsNMtNMso7Oyt4rO0jGI4LaMRoozngKAB+AprRKHyRz3yeuK/L8y4yxWMvCh7sfx+89WhgqcdZas5/R/DWm+GbGKw0myt7CyiAVILdAqqAOAMdfqfWrTQgjGPU4qzcyw2sZkdkiQc5JwP/r1wfiD4iRw7otOj8+QZHmtwgP8zXxF6uInzSu2+rPpcLQqVWo00dBqd/b6ZG01zIsSY4LcE49B3rznxJ46nvt8Nlm3h5Bkx87f1ArD1LUrrVpjNdStO57H7o+g6VN4f8L6n4sv/sml2r3Mgxvk4EcYOeWY9BwevJwQATxXs4XL5VZKME5SPraWFoYKHtsTJafcYUxJBYnvklj1r1b4afAu/wDExjvtbWXT9M4Zbf7s049+6A+/OOgHBr0r4d/A7TvCjRX2pMmo6ouCGZf3cJ6/Ivr/ALR54yNuSK9TAwPl4Ffq+U8NKnati9X/AC/5nx2b8UOonQwWi/m6/IzdH0e00Gyis7G3S2tohtSOMYA/z1J9a1AMUUDiv0CEIwXLFWSPzttyfNJ3Y+iiitRBRRRQAUUUUAFFFFABRRRQAUUUUAFFFFABRRRQAUUUUAFFFFABRRRQAUUUUAFFFFAELIpGCBivOvHXwU0Txe0l3Ev9m6m3/LzAvDn1kTo314PvXpGMUh5rkxGFo4qDhWimjow+JrYaaqUZOLXY+O/Fnw51zwXKTf2vmWoOFu4MtEw9zj5c9PmHXoT1rFjBBB5GBkH/AAr7ZlgSZCrqGUgggjIOa8y8WfAzR9bLT6X/AMSe6JLERLmJj7pkAf8AASPXmvzjMuFZq88I7r+V/wCZ+hYDipSSp4yP/by/yPD9O8R3VqoRn86P+6Tz+db1vrUV2ByY27BhxVbxB8ONd8KszXlkZbdT/wAfVt86AepGAV/H8zWPGCQMfXGOv41+b4rA1MPPlqwcWfVRq4bFR56LT9Do5hwcdDzweKpyKg6dunpVWCRweHOPQ1aKlx6mvP5XHS41DlKc4AyMnnrk5yPeuL8WfDDwr4yVxqug2d3IQFEnlhXUexHIPvXb3EDryVJHqKoSjk5zz74Nd9DFVaD5qc2vRlPD0q0bTSZ85+Jv2PPC188j6Rf3ukPj5YmbzVyeOdxzj6V5pq37I3jDR5vM0bU7S9Iyd0chtmH4kjJ+lfZs6j346c/41UdMk+/UCvqcPxHj6CSc+ZeZ5tXh/B19eXlfkfG+nXXx8+Ffmf2VqPiOyiUgM9pOZY8Dpyc5HXpXUaL+3b8ePCcYguNTF6gOS2paaJJOO28jNfTLgDpwD2qnd28d5GY541ljI5VwCPyNfQ0eL6i/iQv8zyp8I05fw529UeU6J/wVN+IGmJs1Twzo2qE8bjI8BB+iiursf+CsGoPgXfgO19/s96x/mBVu88EeH7oN5uiafJk8k2sefzxmsaf4LeCLt8y+HrVifQsv6AgV6seLKD+ODRwT4Prr4Zp/eddaf8FYNF2f6T4D1Df/ANMbqPH61Zl/4KveGCv7vwJrAb/auYsfoa4Nf2fPh9Ifn8Nwk+08oz+T1PH+zp8OM5/4RiL/AMCJv/i6v/W3CLeL/A5nwpi19pfidBe/8FYLXB+yeAps9vPu1/pXPXX/AAVj18f8evgLTD6effSD+QNXrf8AZ4+HaNkeGIPTBnlP83roNN+C/gfTWzB4asM+ksXmD/x7NYz4wwqXuwd/kT/qxiE7SkvxPH9Z/wCCmnxY1eZzpNjpGmBjwkdsbjb7ZYZNcffftT/tGfES5KWetawjyceVpFn5CnPoAMV9c6b4O0GwcG20XT7ZxyDDaRqR+IFdLCMAAdAMAY4ry63GqS/d0/vZrHhtx+OX4HwYnwS+OPxLuXn1X+097nMkmrXxiJyeTgkA/QV23hf9gbU7iSKTX/E0FmjnDxWUJaUfQsdpr7LgO1h/hV6JFDEjIJ6kH/Ofxr53EcYY+rdU7RXodEckw9P4ryPEvBf7Fvw28NtHLe2U+v3CHBe+lJR/rGDtr3fw94W0fwxaLbaTpltpsEZwi20YXbnrggZqSBfnAycemavLMkS5LBR7mvkMTmmMxT/eVJM2WEpUvgiaEKDPHXoff61fjYAgED0AJrl7nxRaWgO1jK4/hUf1rEv/ABveyqVt1FupHDEZb8jx+leVGnOe5awdWrstD0S51W3sIC9xKsSgdZCB+Qritb+JUUZdLCMzN0Ej8L+HrXE3txPeyGSeV5nPOXJOPpnp+FQ2thc6pOLe0gmublv+WcSF2+vsPc4Fd1DAOpJKKbbPTo5bQw69pXlf8iPVdZvdYkL3c5kH9wcKPoKz7SxuNRuo7e1glurhzhIol3McdSABnj17CvWvC/wFv9Q2za3cCxj6/Z4CHkPrlvuj8A3XrXr3hvwdpHhW2EWnWcduD95+S74/vMeT361+i5ZwviK1pV/dj+P3HJi+IsLg4unhFzP8P69Dxzwb8ALm9eOfxFIbeLg/Y4XG9v8AecdP+A8+46V7Zofh+y8P2C2lhbR2sCfdSNMDPqfU+p71r420rdK/T8FlmGwMeWlHXv1Pz3G5licdLmrS07dB1FFFeueaFFFFABRRRQAUUUUAFFFFABRRRQAUUUUAFFFFABRRRQAUUUUAFFFFABRRRQAUUUUAFFFFABRRRQAUUUUAFFFFAEToJFwwzXG+IPhXoWvs8ptjaXLc+dbHYxPqR90n3INdr2ph4NcdfC0cTHlqwUl5m1KvUoS5qcmn5Hher/BXV9OYvYyRahCP4P8AVyfkSVP1yPpXKXOl3elzCG9tZrVznAlQjP0PQ/gTX0+ORUFzZw3UTJNEkqNwVddwP4V8TjuEMNXvKjJwf3r/ADPpMPxDiYaVVzL7mfNMXUAsDk9MZqwdPt5874hjgZHFez6h8L9FvsvFAbOQ/wAVu20f988r+lc7e/Ce6hJNpdxyjOQkyFSPxGc/kK+GxfCmYYe7px515P8AzPcpZ9h6m7cWeWT+DYLgZikaFs/Xms6fwHe8mKWOXPQE4Nenz+DtYsm3NZO6j+OJg4/AZz+lVmjkt32TRvC3XEilf5ivma2GxuFdqlNr1R6cM1vrTmmeRXfhDVrc82TuOeUIb+VZFzp15bf620mj9jGf8K97ixg9vfvV6KFGXoDn2H+Fcixc47o7VndSn8UUz5mkVskYPBzyCDSpzz6V9Nf2JY3fEtpDJzn50BH5EVXuPB2jN10y09f9So/XFWswjs0ariOOzh+J87RHmrcZz+frXt8ngrRs/wDHhAP+A1DJ4Q0hOllF06Yo+uxfQ1/tunP7LPIISx7d60Y+Rx+gzXpX/CNabHjFlD7fLQdJs41+S1iX6IP8Kh4qL6GbzNS2icBbKxboT9Aa0obeUjiNvyrrGhRB8qAfQVFKAB6H2FQ6nN0MXi+foYiW0gIJHSrIfywSACRUshx3zk9ByatW+ganqAxBp9zIDwD5ZA/M4H61vSwtau7Qi36JmEsRTjrOSS9TLlvpgMKdo9hVCaWSXl3Y9sMeK7mx+FWt3pBmENmO4kfewH0X/Guj0z4L2UADX11Ndt3VAI1P1AyfyNfS4ThnMMRb3OVd3p/wTz6mcYKj9q78jxiQDfjuSMAD+Qrb0j4da9roUwae0ELf8trv92o/A/MfrjFe9aV4S0vQx/odlDE2MeYFy5HuxyTW1GmBgAAV9pg+DIRtLEzv5L/M8TEcSVHpQhbzep5TonwKs4CJNXunvT1MUOY0+hIO4/UEfSvRdJ0Kw0e3EVhaRWkQ52RIF59TjvWkeR1oxkc191hMswuDVqUEvPr958xiMdiMU71Zt/l9xJRRRXqnEFFFFABRRRQAUUUUAFFFFABRRRQAUUUUAFFFFABRRRQAUUUUAFFFFABRRRQAUUUUAFFFFABRRRQAUUUUAFFFFABRRRQAUUUUAFFFFABRRRQAU3+KiigCOmyRo2AVBB68UUVx14xa1RSM6bw9ps33rOIE9SqgH9KozeF9ORflhZfpI3+NFFfF5lhqGvuL7kdtOcr7ld9EgjHyvIPxH+FZ1zZIp4Zv0/woor8pxtKmpO0V9x6tFu5lzqFxj1qrP2oor5Xqe1TGJbLIOSfwxV220GCcgNJN+DD/AAoor1MKk5IVVtRZuw+ANLyC5uJPrJj+QFaFp4L0ZOfsKuf+mjM/8yaKK/XMsw1C6/dr7kfMVa1X+Z/ezR0/TrS2GILWGH/rmgFaOwDtRRX3mDpwUdIo86o23qOp9FFeoZBRRRQAUUUUAFFFFABRRRQAUUUUAFFFFABRRRQAUUUUAFFFFABRRRQAUUUUAFFFFAH/2Q=="/>
  <p:tag name="MMPROD_TAG_VCONFIG" val="PD94bWwgdmVyc2lvbj0iMS4wIj8+DQo8Y29uZmlndXJhdGlvbj4NCgk8YnJhbmRpbmc+DQoJCTx1aWZvbnQgbmFtZT0iRk9OVF9OT1RFU19URVhUIiB2YWx1ZT0iVmVyZGFuYSw5LGZhbHNlLGZhbHNlLGZhbHNlIi8+DQoJPC9icmFuZGluZz4NCgk8Y29sb3JzPg0KCQk8dWljb2xvciBuYW1lPSJwcmltYXJ5IiB2YWx1ZT0iMHgwMEZGMDAiLz4NCgkJPHVpY29sb3IgbmFtZT0iZ2xvdyIgdmFsdWU9IjB4RkZGRjAwIi8+DQoJCTx1aWNvbG9yIG5hbWU9InRleHQiIHZhbHVlPSIweDAwMDBGRiIvPg0KCQk8dWljb2xvciBuYW1lPSJsaWdodCIgdmFsdWU9IjB4NEU1RDYwIi8+DQoJCTx1aWNvbG9yIG5hbWU9InNoYWRvdyIgdmFsdWU9IjB4MDAwMDAwIi8+DQoJCTx1aWNvbG9yIG5hbWU9ImJhY2tncm91bmQiIHZhbHVlPSIweEZGMDBGRiIvPg0KCTwvY29sb3JzPg0KCTxsYXlvdXQ+DQoJCTx1aXNob3cgbmFtZT0icHJlc2VudGF0aW9udGl0bGUiIHZhbHVlPSJ0cnVlIi8+PHVpc2hvdyBuYW1lPSJwcmVzZW50ZXJwaG90byIgdmFsdWU9InRydWUiLz48dWlzaG93IG5hbWU9InByZXNlbnRlcm5hbWUiIHZhbHVlPSJ0cnVlIi8+PHVpc2hvdyBuYW1lPSJwcmVzZW50ZXJ0aXRsZSIgdmFsdWU9InRydWUiLz48dWlzaG93IG5hbWU9InByZXNlbnRlcmVtYWlsIiB2YWx1ZT0idHJ1ZSIvPjx1aXNob3cgbmFtZT0icHJlc2VudGVyYmlvIiB2YWx1ZT0idHJ1ZSIvPjx1aXNob3cgbmFtZT0iY29tcGFueWxvZ28iIHZhbHVlPSJ0cnVlIi8+PHVpc2hvdyBuYW1lPSJzaWRlYmFyIiB2YWx1ZT0idHJ1ZSIvPjx1aXNob3cgbmFtZT0ib3V0bGluZSIgdmFsdWU9InRydWUiLz48dWlzaG93IG5hbWU9InRodW1ibmFpbCIgdmFsdWU9InRydWUiLz4NCgkJPHVpc2hvdyBuYW1lPSJub3RlcyIgdmFsdWU9InRydWUiLz48dWlzaG93IG5hbWU9InNlYXJjaCIgdmFsdWU9InRydWUiLz48dWlzaG93IG5hbWU9InF1aXoiIHZhbHVlPSJ0cnVlIi8+PHVpc2hvdyBuYW1lPSJhdHRhY2htZW50cyIgdmFsdWU9InRydWUiLz48dWlzaG93IG5hbWU9InV0aWxzIiB2YWx1ZT0idHJ1ZSIvPjx1aXNob3cgbmFtZT0idm9sdW1lIiB2YWx1ZT0idHJ1ZSIvPjx1aXNob3cgbmFtZT0icGxheWJhciIgdmFsdWU9InRydWUiLz48dWlzaG93IG5hbWU9InRhbGtpbmdoZWFkIiB2YWx1ZT0idHJ1ZSIvPjx1aXNob3cgbmFtZT0ic2lkZWJhcm9ucmlnaHQiIHZhbHVlPSJ0cnVlIi8+PHVpc2hvdyBuYW1lPSJ2aWV3Y2hhbmdlIiB2YWx1ZT0idHJ1ZSIvPjx1aXNob3cgbmFtZT0iYWx3YXlzU2NydW5jaCIgdmFsdWU9ImZhbHNlIi8+PHVpc2hvdyBuYW1lPSJpbml0aWFsZGlzcGxheW1vZGVpc25vcm1hbCIgdmFsdWU9InRydWUiLz48dWlyZXBsYWNlIG5hbWU9ImxvZ28iIHZhbHVlPSIiLz48dWlyZXBsYWNlIG5hbWU9ImJnaW1hZ2UiIHZhbHVlPSIiLz48dWlyZXBsYWNlIG5hbWU9ImluaXRpYWx0YWIiIHZhbHVlPSJvdXRsaW5lIi8+PHVpc2hvdyBuYW1lPSJjY3RleHRoaWdobGlnaHRpbmciIHZhbHVlPSJ0cnVlIi8+DQoJPC9sYXlvdXQ+DQoJPHByZWxvYWRlcj48c2V0Qm9vbCBuYW1lPSJkaXNhYmxlQXNzZXRQcmVsb2FkZXIiIHZhbHVlPSJ0cnVlIi8+PC9wcmVsb2FkZXI+PGxhbmd1YWdlIGlkPSJlb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TbGlkZSAlbiIvPg0KCQk8IS0tIHN1YnN0aXR1dGlvbjogJW4gPT0gc2xpZGUgbnVtYmVyIC0tPg0KCQk8IS0tIHN1YnN0aXR1dGlvbjogJXQgPT0gdG90YWwgc2xpZGUgY291bnQgLS0+DQoJCTx1aXRleHQgbmFtZT0iU0NSVUJCQVJTVEFUVVNfU0xJREVJTkZPIiB2YWx1ZT0iU2xpZGUgJW4gLyAldCB8ICIvPg0KCQk8dWl0ZXh0IG5hbWU9IlNDUlVCQkFSU1RBVFVTX1NUT1BQRUQiIHZhbHVlPSJTdG9wcGVkIi8+DQoJCTx1aXRleHQgbmFtZT0iU0NSVUJCQVJTVEFUVVNfUExBWUlORyIgdmFsdWU9IlBsYXlpbmciLz4NCgkJPHVpdGV4dCBuYW1lPSJTQ1JVQkJBUlNUQVRVU19OT0FVRElPIiB2YWx1ZT0iTm8gQXVkaW8iLz4NCgkJPHVpdGV4dCBuYW1lPSJTQ1JVQkJBUlNUQVRVU19WSURQTEFZSU5HIiB2YWx1ZT0iVmlkZW8gUGxheWluZyIvPg0KCQk8dWl0ZXh0IG5hbWU9IlNDUlVCQkFSU1RBVFVTX0xPQURJTkciIHZhbHVlPSJMb2FkaW5nIi8+DQoJCTx1aXRleHQgbmFtZT0iU0NSVUJCQVJTVEFUVVNfQlVGRkVSSU5HIiB2YWx1ZT0iQnVmZmVyaW5nIi8+DQoJCTx1aXRleHQgbmFtZT0iU0NSVUJCQVJTVEFUVVNfUVVFU1RJT04iIHZhbHVlPSJUcuG6oyBs4budaSBjw6J1IGjhu49pIi8+DQoJCTx1aXRleHQgbmFtZT0iU0NSVUJCQVJTVEFUVVNfUkVWSUVXUVVJWiIgdmFsdWU9IlJldmlld2luZyBRdWl6Ii8+DQoJCTwhLS0gc3Vic3RpdHV0aW9uOiAlbSA9PSBtaW51dGVzIHJlbWFpbmluZyAtLT4NCgkJPCEtLSBzdWJzdGl0dXRpb246ICVzID09IHNlY29uZHMgcmVtYWluaW5nIC0tPg0KCQk8dWl0ZXh0IG5hbWU9IkVMQVBTRUQiIHZhbHVlPSIlbSBwaMO6dCAlcyBnacOieSBSZW1haW5pbmciLz4NCgkJPHVpdGV4dCBuYW1lPSJOT1RGT1VORCIgdmFsdWU9Ik5vdGhpbmcgRm91bmQiLz4NCgkJPHVpdGV4dCBuYW1lPSJBVFRBQ0hNRU5UUyIgdmFsdWU9IsSQw61uaCBrw6htIi8+DQoJCTwhLS0gc3Vic3RpdHV0aW9uOiAlcCA9PSBjdXJyZW50IHNwZWFrZXIncyB0aXRsZSAtLT4NCgkJPHVpdGV4dCBuYW1lPSJCSU9XSU5fVElUTEUiIHZhbHVlPSJUacOqdSDEkeG7gSBj4butYSBz4buVIi8+DQoJCTx1aXRleHQgbmFtZT0iQklPQlROX1RJVExFIiB2YWx1ZT0iVGnhu4N1IHPhu60iLz4NCgkJPHVpdGV4dCBuYW1lPSJESVZJREVSQlROX1RJVExFIiB2YWx1ZT0ifCIvPg0KCQk8dWl0ZXh0IG5hbWU9IkNPTlRBQ1RCVE5fVElUTEUiIHZhbHVlPSJUacOqdSDEkeG7gSBuw7p0Ii8+DQoJCTx1aXRleHQgbmFtZT0iVEFCX1FVSVoiIHZhbHVlPSJDw6J1IGjhu49pIi8+DQoJCTx1aXRleHQgbmFtZT0iVEFCX09VVExJTkUiIHZhbHVlPSJUacOqdSDEkeG7gSIvPg0KCQk8dWl0ZXh0IG5hbWU9IlRBQl9USFVNQiIgdmFsdWU9IkjDrG5oIG5o4buPIi8+DQoJCTx1aXRleHQgbmFtZT0iVEFCX05PVEVTIiB2YWx1ZT0iQ2jDuiB0aMOtY2giLz4NCgkJPHVpdGV4dCBuYW1lPSJUQUJfU0VBUkNIIiB2YWx1ZT0iVMOsbSBraeG6v20iLz4NCgkJPHVpdGV4dCBuYW1lPSJTTElERV9IRUFESU5HIiB2YWx1ZT0iVGnDqnUgxJHhu4Egc2lsZGUiLz4NCgkJPHVpdGV4dCBuYW1lPSJEVVJBVElPTl9IRUFESU5HIiB2YWx1ZT0iVGnDqnUgxJHhu4EgdGjhu51pIGdpYW4iLz4NCgkJPHVpdGV4dCBuYW1lPSJTRUFSQ0hfSEVBRElORyIgdmFsdWU9Ik5o4bqtcCB04burIGPhuqduIHTDrG0ga2nhur9tIi8+DQoJCTx1aXRleHQgbmFtZT0iVEhVTUJfSEVBRElORyIgdmFsdWU9IlNsaWRlIi8+DQoJCTx1aXRleHQgbmFtZT0iVEhVTUJfSU5GTyIgdmFsdWU9IlRpw6p1IMSR4buBIHNpbGRlLyBUaOG7nWkgZ2lhbiIvPg0KCQk8dWl0ZXh0IG5hbWU9IkFUVEFDSE5BTUVfSEVBRElORyIgdmFsdWU9IlTDqm4gdOG7h3AgdGluIi8+DQoJCTx1aXRleHQgbmFtZT0iQVRUQUNIU0laRV9IRUFESU5HIiB2YWx1ZT0iQ+G7oSB04buHcCB0aW4iLz4NCgkJPHVpdGV4dCBuYW1lPSJTTElERV9OT1RFUyIgdmFsdWU9IkNow7ogdGjDrWNoIHNpbGRlIi8+DQoJCTx1aXRleHQgbmFtZT0iQ09VUlNFX1NUQVRVUyIgdmFsdWU9IlRy4bqhbmcgdGjDoWkgYsOgaSBo4buNYyIvPg0KCQk8dWl0ZXh0IG5hbWU9IlBBU1NFRF9TVFJJTkciIHZhbHVlPSLEkMO6bmciLz4NCgkJPHVpdGV4dCBuYW1lPSJGQUlMRURfU1RSSU5HIiB2YWx1ZT0iU2FpIHLhu5NpIi8+DQoJCTwhLS1xdWl6IHBvZCBhbmQgbWVzc2FnZSBib3ggdGV4dHMtLT4NCgkJPHVpdGV4dCBuYW1lPSJRVUlaUE9EX1FVSVpfQVRURU1QVCIgdmFsdWU9IlF1aXogQXR0ZW1wdDoiLz4NCgkJPHVpdGV4dCBuYW1lPSJRVUlaUE9EX1FVSVpfQVRURU1QVF9WQUxVRSIgdmFsdWU9IiVuIG9mICV0Ii8+DQoJCTx1aXRleHQgbmFtZT0iUVVJWlBPRF9RVUlaX1NDT1JFIiB2YWx1ZT0ixJBp4buDbS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S2jhuqNvIHPDoXQiLz4NCgkJPHVpdGV4dCBuYW1lPSJRVUlaUE9EX1FVSVpBVE1QVF9JTkYiIHZhbHVlPSJJbmZpbml0ZSIvPg0KCQk8dWl0ZXh0IG5hbWU9IlFVSVpQT0RfUVVFU0FUTVBUX0lORiIgdmFsdWU9IkluZmluaXRlIi8+DQoJCTx1aXRleHQgbmFtZT0iV0FSTklOR01TR19ZRVNTVFJJTkciIHZhbHVlPSJZZXMiLz4NCgkJPHVpdGV4dCBuYW1lPSJXQVJOSU5HTVNHX05PU1RSSU5HIiB2YWx1ZT0iS2jDtG5nIi8+DQoJCTx1aXRleHQgbmFtZT0iV0FSTklOR01TR19USVRMRVNUUklORyIgdmFsdWU9IlF1aXogTmF2aWdhdGlvbiBXYXJuaW5nIi8+DQoJCTx1aXRleHQgbmFtZT0iV0FSTklOR01TR19NU0dTVFJJTkciIHZhbHVlPSJUaGVyZSBhcmUgdW4tYXR0ZW1wdGVkIHF1ZXN0aW9ucyBpbiB0aGlzIFF1aXouJiN4QTsmI3hBO0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VMOqbiBCb29rbWFyayIvPg0KCQk8IS0tIHN1YnN0aXR1dGlvbjogJXAgPT0gcHJlc2VudGF0aW9uIHRpdGxlIC0tPg0KCQk8IS0tIHN1YnN0aXR1dGlvbjogJXMgPT0gc2xpZGUgdGl0bGUgLS0+DQoJCTwhLS0gc3Vic3RpdHV0aW9uOiAlbiA9PSBzbGlkZSBudW1iZXIgLS0+DQoJCTx1aXRleHQgbmFtZT0iQk9PS01BUktTTElERSIgdmFsdWU9IlTDqm4gc2lsZGUiLz4NCgkJPHVpdGV4dCBuYW1lPSJTSE9XU0lERUJBUiIgdmFsdWU9Ikhp4buHbiBj4butYSBz4buVIG5o4buPIi8+DQoJCTx1aXRleHQgbmFtZT0iTVVURSIgdmFsdWU9Ik5o4buPIi8+DQoJCTx1aXRleHQgbmFtZT0iRE9DV1JBUF9USVRMRSIgdmFsdWU9IlRow7RuZyB0aW4gZmlsZSDEkcOtbmgga8OobSIvPg0KCQk8dWl0ZXh0IG5hbWU9IkRPQ1dSQVBfTVNHIiB2YWx1ZT0iVOG6o2kgdOG7h3AgxJHDrW5oIGvDqG0iLz4NCgkJPHVpdGV4dCBuYW1lPSJET0NXUkFQX1BST01QVCIgdmFsdWU9Ik5o4bqlcCB2w6BvIMSR4buDIHThuqNp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dWl0ZXh0IG5hbWU9IkNPVVJTRV9TVEFUVVMiIHZhbHVlPSJNb2R1bHN0YXR1cyIvPg0KCQk8dWl0ZXh0IG5hbWU9IlBBU1NFRF9TVFJJTkciIHZhbHVlPSJFcmZvbGdyZWljaCIvPg0KCQk8dWl0ZXh0IG5hbWU9IkZBSUxFRF9TVFJJTkciIHZhbHVlPSJGZWhsZ2VzY2hsYWd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BdXMiLz4NCgkJPHVpdGV4dCBuYW1lPSJET0NXUkFQX1RJVExFIiB2YWx1ZT0iUHJlc2VudGVyLUFuaGFuZyIvPg0KCQk8dWl0ZXh0IG5hbWU9IkRPQ1dSQVBfTVNHIiB2YWx1ZT0iQXVmIG1laW5lbSBBcmJlaXRzcGxhdHogc3BlaWNoZXJuIi8+DQoJCTx1aXRleHQgbmFtZT0iRE9DV1JBUF9QUk9NUFQiIHZhbHVlPSJadW0gSGVydW50ZXJsYWRlbiBrbGlja2VuIi8+DQoJPC9sYW5ndWFnZT4NCgk8bGFuZ3VhZ2UgaWQ9ImZy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lICVuIi8+DQoJCTwhLS0gc3Vic3RpdHV0aW9uOiAlbiA9PSBzbGlkZSBudW1iZXIgLS0+DQoJCTwhLS0gc3Vic3RpdHV0aW9uOiAldCA9PSB0b3RhbCBzbGlkZSBjb3VudCAtLT4NCgkJPHVpdGV4dCBuYW1lPSJTQ1JVQkJBUlNUQVRVU19TTElERUlORk8iIHZhbHVlPSJEaWFwb3NpdGl2ZSAlbiAvICV0IHwgIi8+DQoJCTx1aXRleHQgbmFtZT0iU0NSVUJCQVJTVEFUVVNfU1RPUFBFRCIgdmFsdWU9IkFycsOqdMOpZSIvPg0KCQk8dWl0ZXh0IG5hbWU9IlNDUlVCQkFSU1RBVFVTX1BMQVlJTkciIHZhbHVlPSJMZWN0dXJlIi8+DQoJCTx1aXRleHQgbmFtZT0iU0NSVUJCQVJTVEFUVVNfTk9BVURJTyIgdmFsdWU9IlBhcyBkZSBzb24iLz4NCgkJPHVpdGV4dCBuYW1lPSJTQ1JVQkJBUlNUQVRVU19WSURQTEFZSU5HIiB2YWx1ZT0iTGVjdHVyZSB2aWTDqW8gZW4gY291cnMiLz4NCgkJPHVpdGV4dCBuYW1lPSJTQ1JVQkJBUlNUQVRVU19MT0FESU5HIiB2YWx1ZT0iQ2hhcmdlbWVudCBlbiBjb3VycyIvPg0KCQk8dWl0ZXh0IG5hbWU9IlNDUlVCQkFSU1RBVFVTX0JVRkZFUklORyIgdmFsdWU9Ik1pc2UgZW4gbcOpbW9pcmUiLz4NCgkJPHVpdGV4dCBuYW1lPSJTQ1JVQkJBUlNUQVRVU19RVUVTVElPTiIgdmFsdWU9IlLDqXBvbmRyZSDDoCBsYSBxdWVzdGlvbiIvPg0KCQk8dWl0ZXh0IG5hbWU9IlNDUlVCQkFSU1RBVFVTX1JFVklFV1FVSVoiIHZhbHVlPSJSw6l2aXNpb24gZHUgcXVlc3Rpb25uYWlyZSIvPg0KCQk8IS0tIHN1YnN0aXR1dGlvbjogJW0gPT0gbWludXRlcyByZW1haW5pbmcgLS0+DQoJCTwhLS0gc3Vic3RpdHV0aW9uOiAlcyA9PSBzZWNvbmRzIHJlbWFpbmluZyAtLT4NCgkJPHVpdGV4dCBuYW1lPSJFTEFQU0VEIiB2YWx1ZT0iJW0gbWludXRlcyAlcyBzZWNvbmRlcyByZXN0YW50ZXMiLz4NCgkJPHVpdGV4dCBuYW1lPSJOT1RGT1VORCIgdmFsdWU9IlJpZW4gdHJvdXbDqSIvPg0KCQk8dWl0ZXh0IG5hbWU9IkFUVEFDSE1FTlRTIiB2YWx1ZT0iUGnDqGNlcyBqb2ludGVzIi8+DQoJCTwhLS0gc3Vic3RpdHV0aW9uOiAlcCA9PSBjdXJyZW50IHNwZWFrZXIncyB0aXRsZSAtLT4NCgkJPHVpdGV4dCBuYW1lPSJCSU9XSU5fVElUTEUiIHZhbHVlPSJCaW8gOiAlcCIvPg0KCQk8dWl0ZXh0IG5hbWU9IkJJT0JUTl9USVRMRSIgdmFsdWU9IkJpbyA6Ii8+DQoJCTx1aXRleHQgbmFtZT0iRElWSURFUkJUTl9USVRMRSIgdmFsdWU9InwiLz4NCgkJPHVpdGV4dCBuYW1lPSJDT05UQUNUQlROX1RJVExFIiB2YWx1ZT0iQ29udGFjdCIvPg0KCQk8dWl0ZXh0IG5hbWU9IlRBQl9RVUlaIiB2YWx1ZT0iUXVpeiIvPg0KCQk8dWl0ZXh0IG5hbWU9IlRBQl9PVVRMSU5FIiB2YWx1ZT0iUGxhbiIvPg0KCQk8dWl0ZXh0IG5hbWU9IlRBQl9USFVNQiIgdmFsdWU9IkRpYXBvcyIvPg0KCQk8dWl0ZXh0IG5hbWU9IlRBQl9OT1RFUyIgdmFsdWU9Ik5vdGVzIi8+DQoJCTx1aXRleHQgbmFtZT0iVEFCX1NFQVJDSCIgdmFsdWU9IlJlY2hlcmNoZSIvPg0KCQk8dWl0ZXh0IG5hbWU9IlNMSURFX0hFQURJTkciIHZhbHVlPSJUaXRyZSBkZSBsYSBkaWFwb3NpdGl2ZSIvPg0KCQk8dWl0ZXh0IG5hbWU9IkRVUkFUSU9OX0hFQURJTkciIHZhbHVlPSJEdXLDqWUiLz4NCgkJPHVpdGV4dCBuYW1lPSJTRUFSQ0hfSEVBRElORyIgdmFsdWU9IlJlY2hlcmNoZSBkZSB0ZXh0ZSA6Ii8+DQoJCTx1aXRleHQgbmFtZT0iVEhVTUJfSEVBRElORyIgdmFsdWU9IkRpYXBvc2l0aXZlIi8+DQoJCTx1aXRleHQgbmFtZT0iVEhVTUJfSU5GTyIgdmFsdWU9IlRpdHJlL2R1csOpZSIvPg0KCQk8dWl0ZXh0IG5hbWU9IkFUVEFDSE5BTUVfSEVBRElORyIgdmFsdWU9Ik5vbSBkZSBmaWNoaWVyIi8+DQoJCTx1aXRleHQgbmFtZT0iQVRUQUNIU0laRV9IRUFESU5HIiB2YWx1ZT0iVGFpbGxlIi8+DQoJCTx1aXRleHQgbmFtZT0iU0xJREVfTk9URVMiIHZhbHVlPSJDb21tZW50YWlyZXMgZGVzIGRpYXBvc2l0aXZlcyIvPg0KCQk8dWl0ZXh0IG5hbWU9IkNPVVJTRV9TVEFUVVMiIHZhbHVlPSJTdGF0dXQgZHUgbW9kdWxlIi8+DQoJCTx1aXRleHQgbmFtZT0iUEFTU0VEX1NUUklORyIgdmFsdWU9IlLDqXVzc2kiLz4NCgkJPHVpdGV4dCBuYW1lPSJGQUlMRURfU1RSSU5HIiB2YWx1ZT0iRWNob3XDqSIvPg0KCQk8IS0tcXVpeiBwb2QgYW5kIG1lc3NhZ2UgYm94IHRleHRzLS0+DQoJCTx1aXRleHQgbmFtZT0iUVVJWlBPRF9RVUlaX0FUVEVNUFQiIHZhbHVlPSJUZW50YXRpdmUgZGUgcXVlc3Rpb25uYWlyZSA6Ii8+DQoJCTx1aXRleHQgbmFtZT0iUVVJWlBPRF9RVUlaX0FUVEVNUFRfVkFMVUUiIHZhbHVlPSIlbiBzdXIgJXQiLz4NCgkJPHVpdGV4dCBuYW1lPSJRVUlaUE9EX1FVSVpfU0NPUkUiIHZhbHVlPSJOb3RlIG9idGVudWUgOiIvPg0KCQk8dWl0ZXh0IG5hbWU9IlFVSVpQT0RfUVVJWl9QQVNTU0NPUkUiIHZhbHVlPSJOb3RlIGQnYWRtaXNzaWJpbGl0w6nCoDoiLz4NCgkJPHVpdGV4dCBuYW1lPSJRVUlaUE9EX1FVSVpfTUFYU0NPUkUiIHZhbHVlPSJOb3RlIG1heGltYWxlIDoiLz4NCgkJPHVpdGV4dCBuYW1lPSJRVUlaUE9EX1FVRVNBVE1QVF9TVFIiIHZhbHVlPSJUZW50YXRpdmUgOiAlbiBzdXIgJXQiLz4NCgkJPHVpdGV4dCBuYW1lPSJRVUlaUE9EX1FVRVNUWVBFX1NUUiIgdmFsdWU9IlR5cGU6ICVzIi8+DQoJCTx1aXRleHQgbmFtZT0iUVVJWlBPRF9RVUVTVFlQRV9HUkQiIHZhbHVlPSJOb3TDqSIvPg0KCQk8dWl0ZXh0IG5hbWU9IlFVSVpQT0RfUVVFU1RZUEVfU1ZZIiB2YWx1ZT0iRW5xdcOqdGUiLz4NCgkJPHVpdGV4dCBuYW1lPSJRVUlaUE9EX1FVSVpBVE1QVF9JTkYiIHZhbHVlPSJJbGxpbWl0w6kiLz4NCgkJPHVpdGV4dCBuYW1lPSJRVUlaUE9EX1FVRVNBVE1QVF9JTkYiIHZhbHVlPSJJbGxpbWl0w6kiLz4NCgkJPHVpdGV4dCBuYW1lPSJXQVJOSU5HTVNHX1lFU1NUUklORyIgdmFsdWU9Ik91aSIvPg0KCQk8dWl0ZXh0IG5hbWU9IldBUk5JTkdNU0dfTk9TVFJJTkciIHZhbHVlPSJOb24iLz4NCgkJPHVpdGV4dCBuYW1lPSJXQVJOSU5HTVNHX1RJVExFU1RSSU5HIiB2YWx1ZT0iQXZlcnRpc3NlbWVudCBkZSBuYXZpZ2F0aW9uIGR1IHF1ZXN0aW9ubmFpcmUiLz4NCgkJPHVpdGV4dCBuYW1lPSJXQVJOSU5HTVNHX01TR1NUUklORyIgdmFsdWU9IlZvdXMgbidhdmV6IHBhcyByw6lwb25kdSDDoCBjZXJ0YWluZXMgcXVlc3Rpb25zIGRlIGNlIHF1ZXN0aW9ubmFpcmUuJiN4QTsmI3hBO1NpIHZvdXMgY2xpcXVleiBzdXIgT3VpLCB2b3VzIHF1aXR0ZXJleiBsZSBxdWVzdGlvbm5haXJlLiBDbGlxdWV6IHN1ciBOb24gcG91ciBjb250aW51ZXIgbGUgcXVlc3Rpb25uYWlyZS4iLz4NCgkJPHVpdGV4dCBuYW1lPSJJTkZPUk1BVElPTl9IMjY0X0ZMQVNIUExBWUVSIiB2YWx1ZT0iTGEgdmVyc2lvbiBkZSBGbGFzaCBQbGF5ZXIgYWN0dWVsbGVtZW50IGluc3RhbGzDqWUgc3VyIHZvdHJlIG1hY2hpbmUgbmUgcHJlbmQgcGFzIGVuIGNoYXJnZSBjZSB0eXBlIGRlIHZpZMOpby4gQ2xpcXVleiBzdXIgbGEgem9uZSB2aWTDqW8gcG91ciB0w6lsw6ljaGFyZ2VyIGxhIGRlcm5pw6hyZSB2ZXJzaW9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udHJlciBsJ2VuY2FkcsOpIGF1eCBwYXJ0aWNpcGFudHMiLz4NCgkJPHVpdGV4dCBuYW1lPSJNVVRFIiB2YWx1ZT0iTXVldCIvPg0KCQk8dWl0ZXh0IG5hbWU9IkRPQ1dSQVBfVElUTEUiIHZhbHVlPSJQacOoY2Ugam9pbnRlIFByZXNlbnRlciIvPg0KCQk8dWl0ZXh0IG5hbWU9IkRPQ1dSQVBfTVNHIiB2YWx1ZT0iRW5yZWdpc3RyZXIgc3VyIG1vbiBvcmRpbmF0ZXVyIi8+DQoJCTx1aXRleHQgbmFtZT0iRE9DV1JBUF9QUk9NUFQiIHZhbHVlPSJDbGlxdWVyIHBvdXIgdMOpbMOpY2hhcmdlciIvPg0KCTwvbGFuZ3VhZ2U+DQoJPGxhbmd1YWdlIGlkPSJqYSI+DQoJCTwhLS0gZm9ybWF0IGZvciB1aWZvbnQgdmFsdWUgaXMgImZvbnQsc2l6ZSxpc2JvbGQsaXNpdGFsaWMsaXNzaGFkb3dlZCIgLS0+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+DQoJCTx1aWZvbnQgbmFtZT0iRk9OVF9FTEFQU0VEVElNRSIgdmFsdWU9IlZlcmRhbmEsMTEsdHJ1ZSxmYWxzZSxmYWxzZSIvPg0KCQk8dWlmb250IG5hbWU9IkZPTlRfVVRJTFNNRU5VIiB2YWx1ZT0iVmVyZGFuYSw5LHRydWUsZmFsc2UsZmFsc2UiLz4NCgkJPHVpZm9udCBuYW1lPSJGT05UX1RBQlMiIHZhbHVlPSJWZXJkYW5hLDEwLGZhbHNlLGZhbHNlLGZhbHNlIi8+DQoJCTx1aWZvbnQgbmFtZT0iRk9OVF9QUkVTRU5UQVRJT05OQU1FIiB2YWx1ZT0iVmVyZGFuYSwxNSxmYWxzZSxmYWxzZSx0cnVlIi8+DQoJCTx1aWZvbnQgbmFtZT0iRk9OVF9QUkVTRU5URVJOQU1FIiB2YWx1ZT0iVmVyZGFuYSwxNSx0cnVlLGZhbHNlLHRydWUiLz4NCgkJPHVpZm9udCBuYW1lPSJGT05UX1BSRVNFTlRFUlRJVExFIiB2YWx1ZT0iVmVyZGFuYSwxMS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MTEsZmFsc2UsZmFsc2UsdHJ1ZSIvPg0KCQk8dWlmb250IG5hbWU9IkZPTlRfQklPV0lOIiB2YWx1ZT0iVmVyZGFuYSwxMSxmYWxzZSxmYWxzZSxmYWxzZSIvPg0KCQk8dWlmb250IG5hbWU9IkZPTlRfTElTVEhFQURJTkciIHZhbHVlPSJWZXJkYW5hLDExLGZhbHNlLGZhbHNlLGZhbHNlIi8+DQoJCTx1aWZvbnQgbmFtZT0iRk9OVF9XSU5USVRMRSIgdmFsdWU9IlZlcmRhbmEsMTE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44K544Op44Kk44OJIDogJW4iLz4NCgkJPCEtLSBzdWJzdGl0dXRpb246ICVuID09IHNsaWRlIG51bWJlciAtLT4NCgkJPCEtLSBzdWJzdGl0dXRpb246ICV0ID09IHRvdGFsIHNsaWRlIGNvdW50IC0tPg0KCQk8dWl0ZXh0IG5hbWU9IlNDUlVCQkFSU1RBVFVTX1NMSURFSU5GTyIgdmFsdWU9IuOCueODqeOCpOODiSA6ICVuIC8gJXQgfCAiLz4NCgkJPHVpdGV4dCBuYW1lPSJTQ1JVQkJBUlNUQVRVU19TVE9QUEVEIiB2YWx1ZT0i5YGc5q2iIi8+DQoJCTx1aXRleHQgbmFtZT0iU0NSVUJCQVJTVEFUVVNfUExBWUlORyIgdmFsdWU9IuWGjeeUn+S4rSIvPg0KCQk8dWl0ZXh0IG5hbWU9IlNDUlVCQkFSU1RBVFVTX05PQVVESU8iIHZhbHVlPSLpn7Plo7DjgarjgZciLz4NCgkJPHVpdGV4dCBuYW1lPSJTQ1JVQkJBUlNUQVRVU19WSURQTEFZSU5HIiB2YWx1ZT0i44OT44OH44Kq5YaN55Sf5LitIi8+DQoJCTx1aXRleHQgbmFtZT0iU0NSVUJCQVJTVEFUVVNfTE9BRElORyIgdmFsdWU9IuODreODvOODieS4rSIvPg0KCQk8dWl0ZXh0IG5hbWU9IlNDUlVCQkFSU1RBVFVTX0JVRkZFUklORyIgdmFsdWU9IuODkOODg+ODleOCoeS4rSIvPg0KCQk8dWl0ZXh0IG5hbWU9IlNDUlVCQkFSU1RBVFVTX1FVRVNUSU9OIiB2YWx1ZT0i6LOq5ZWP44Gr562U44GI44Gm5LiL44GV44GEIi8+DQoJCTx1aXRleHQgbmFtZT0iU0NSVUJCQVJTVEFUVVNfUkVWSUVXUVVJWiIgdmFsdWU9IuOCr+OCpOOCuuOCkuODrOODk+ODpeODvOOBl+OBpuOBhOOBvuOBmSIvPg0KCQk8IS0tIHN1YnN0aXR1dGlvbjogJW0gPT0gbWludXRlcyByZW1haW5pbmcgLS0+DQoJCTwhLS0gc3Vic3RpdHV0aW9uOiAlcyA9PSBzZWNvbmRzIHJlbWFpbmluZyAtLT4NCgkJPHVpdGV4dCBuYW1lPSJFTEFQU0VEIiB2YWx1ZT0i5q6L44KKIDogJW0g5YiGICVzIOenkiIvPg0KCQk8dWl0ZXh0IG5hbWU9Ik5PVEZPVU5EIiB2YWx1ZT0i5L2V44KC6KaL44Gk44GL44KK44G+44Gb44KTIi8+DQoJCTx1aXRleHQgbmFtZT0iQVRUQUNITUVOVFMiIHZhbHVlPSLmt7vku5giLz4NCgkJPCEtLSBzdWJzdGl0dXRpb246ICVwID09IGN1cnJlbnQgc3BlYWtlcidzIHRpdGxlIC0tPg0KCQk8dWl0ZXh0IG5hbWU9IkJJT1dJTl9USVRMRSIgdmFsdWU9Iue1jOattCA6ICVwIi8+DQoJCTx1aXRleHQgbmFtZT0iQklPQlROX1RJVExFIiB2YWx1ZT0i57WM5q20Ii8+DQoJCTx1aXRleHQgbmFtZT0iRElWSURFUkJUTl9USVRMRSIgdmFsdWU9InwiLz4NCgkJPHVpdGV4dCBuYW1lPSJDT05UQUNUQlROX1RJVExFIiB2YWx1ZT0i44GK5ZWP44GE5ZCI44KP44GbIi8+DQoJCTx1aXRleHQgbmFtZT0iVEFCX1FVSVoiIHZhbHVlPSLjgq/jgqTjgroiLz4NCgkJPHVpdGV4dCBuYW1lPSJUQUJfT1VUTElORSIgdmFsdWU9IuOCouOCpuODiOODqeOCpOODsyIvPg0KCQk8dWl0ZXh0IG5hbWU9IlRBQl9USFVNQiIgdmFsdWU9IuOCteODoOODjeODvOODqyIvPg0KCQk8dWl0ZXh0IG5hbWU9IlRBQl9OT1RFUyIgdmFsdWU9IuODjuODvOODiCIvPg0KCQk8dWl0ZXh0IG5hbWU9IlRBQl9TRUFSQ0giIHZhbHVlPSLmpJzntKIiLz4NCgkJPHVpdGV4dCBuYW1lPSJTTElERV9IRUFESU5HIiB2YWx1ZT0i44K544Op44Kk44OJ44K/44Kk44OI44OrIi8+DQoJCTx1aXRleHQgbmFtZT0iRFVSQVRJT05fSEVBRElORyIgdmFsdWU9IumVt+OBlSIvPg0KCQk8dWl0ZXh0IG5hbWU9IlNFQVJDSF9IRUFESU5HIiB2YWx1ZT0i5qSc57Si44GZ44KL44OG44Kt44K544OIIDogIi8+DQoJCTx1aXRleHQgbmFtZT0iVEhVTUJfSEVBRElORyIgdmFsdWU9IuOCueODqeOCpOODiSIvPg0KCQk8dWl0ZXh0IG5hbWU9IlRIVU1CX0lORk8iIHZhbHVlPSLjgrnjg6njgqTjg4njgr/jgqTjg4jjg6sgLyDplbfjgZUiLz4NCgkJPHVpdGV4dCBuYW1lPSJBVFRBQ0hOQU1FX0hFQURJTkciIHZhbHVlPSLjg5XjgqHjgqTjg6vlkI0iLz4NCgkJPHVpdGV4dCBuYW1lPSJBVFRBQ0hTSVpFX0hFQURJTkciIHZhbHVlPSLjgrXjgqTjgroiLz4NCgkJPHVpdGV4dCBuYW1lPSJTTElERV9OT1RFUyIgdmFsdWU9IuOCueODqeOCpOODieODjuODvOODiCIvPg0KCQk8dWl0ZXh0IG5hbWU9IkNPVVJTRV9TVEFUVVMiIHZhbHVlPSLjg6Ljgrjjg6Xjg7zjg6vjgrnjg4bjg7zjgr/jgrkiLz4NCgkJPHVpdGV4dCBuYW1lPSJQQVNTRURfU1RSSU5HIiB2YWx1ZT0i5ZCI5qC8Ii8+DQoJCTx1aXRleHQgbmFtZT0iRkFJTEVEX1NUUklORyIgdmFsdWU9IuS4jeWQiOagvCIvPg0KCQk8IS0tcXVpeiBwb2QgYW5kIG1lc3NhZ2UgYm94IHRleHRzLS0+DQoJCTx1aXRleHQgbmFtZT0iUVVJWlBPRF9RVUlaX0FUVEVNUFQiIHZhbHVlPSLjgq/jgqTjgrroqabooYzlm57mlbAgOiAiLz4NCgkJPHVpdGV4dCBuYW1lPSJRVUlaUE9EX1FVSVpfQVRURU1QVF9WQUxVRSIgdmFsdWU9IiVuIC8gJXQiLz4NCgkJPHVpdGV4dCBuYW1lPSJRVUlaUE9EX1FVSVpfU0NPUkUiIHZhbHVlPSLjgrnjgrPjgqIgOiAiLz4NCgkJPHVpdGV4dCBuYW1lPSJRVUlaUE9EX1FVSVpfUEFTU1NDT1JFIiB2YWx1ZT0i5ZCI5qC854K5IDoiLz4NCgkJPHVpdGV4dCBuYW1lPSJRVUlaUE9EX1FVSVpfTUFYU0NPUkUiIHZhbHVlPSLmnIDpq5jlvpfngrkgOiAiLz4NCgkJPHVpdGV4dCBuYW1lPSJRVUlaUE9EX1FVRVNBVE1QVF9TVFIiIHZhbHVlPSLoqabooYzlm57mlbAgOiAlbiAvICV0Ii8+DQoJCTx1aXRleHQgbmFtZT0iUVVJWlBPRF9RVUVTVFlQRV9TVFIiIHZhbHVlPSLjgr/jgqTjg5cgOiAlcyIvPg0KCQk8dWl0ZXh0IG5hbWU9IlFVSVpQT0RfUVVFU1RZUEVfR1JEIiB2YWx1ZT0i6KmV5L6hIi8+DQoJCTx1aXRleHQgbmFtZT0iUVVJWlBPRF9RVUVTVFlQRV9TVlkiIHZhbHVlPSLjgqLjg7PjgrHjg7zjg4giLz4NCgkJPHVpdGV4dCBuYW1lPSJRVUlaUE9EX1FVSVpBVE1QVF9JTkYiIHZhbHVlPSLnhKHliLbpmZAiLz4NCgkJPHVpdGV4dCBuYW1lPSJRVUlaUE9EX1FVRVNBVE1QVF9JTkYiIHZhbHVlPSLnhKHliLbpmZAiLz4NCgkJPHVpdGV4dCBuYW1lPSJXQVJOSU5HTVNHX1lFU1NUUklORyIgdmFsdWU9IuOBr+OBhCIvPg0KCQk8dWl0ZXh0IG5hbWU9IldBUk5JTkdNU0dfTk9TVFJJTkciIHZhbHVlPSLjgYTjgYTjgYgiLz4NCgkJPHVpdGV4dCBuYW1lPSJXQVJOSU5HTVNHX1RJVExFU1RSSU5HIiB2YWx1ZT0i44Kv44Kk44K644Gu44OK44OT44Ky44O844K344On44Oz44Gr6Zai44GZ44KL6K2m5ZGKIi8+DQoJCTx1aXRleHQgbmFtZT0iV0FSTklOR01TR19NU0dTVFJJTkciIHZhbHVlPSLjgZPjga7jgq/jgqTjgrrjgavjga/jgIHjgb7jgaDop6PnrZTjgZfjgabjgYTjgarjgYTos6rllY/jgYzjgYLjgorjgb7jgZnjgIImI3hBOyYjeEE7IOOCr+OCpOOCuuOCkue1guS6huOBmeOCi+OBq+OBr+OAgeOAjOOBr+OBhOOAjeOCkuOCr+ODquODg+OCr+OBl+OBvuOBmeOAguOCr+OCpOOCuuOCkue2muihjOOBmeOCi+OBq+OBr+OAgeOAjOOBhOOBhOOBiOOAjeOCkuOCr+ODquODg+OCr+OBl+OBvuOBmeOAgiIvPg0KCQk8dWl0ZXh0IG5hbWU9IklORk9STUFUSU9OX0gyNjRfRkxBU0hQTEFZRVIiIHZhbHVlPSLjgYrkvb/jgYTjga7jgrPjg7Pjg5Tjg6Xjg7zjgr/jgavnj77lnKjjgqTjg7Pjgrnjg4jjg7zjg6vjgZXjgozjgabjgYTjgosgRmxhc2ggUGxheWVyIOOBruODkOODvOOCuOODp+ODs+OBr+OAgeOBk+OBruODk+ODh+OCquOCkuOCteODneODvOODiOOBl+OBpuOBhOOBvuOBm+OCk+OAguacgOaWsOOBriBGbGFzaCBQbGF5ZXIg44KS44OA44Km44Oz44Ot44O844OJ44GZ44KL44Gr44Gv44CB44OT44OH44Kq6aCY5Z+f44KS44Kv44Oq44OD44Kv44GX44Gm44GP44Gg44GV44GE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OCteOCpOODieODkOODvOOCkuWPguWKoOiAheOBq+imi+OBm+OCiyIvPg0KCQk8dWl0ZXh0IG5hbWU9Ik1VVEUiIHZhbHVlPSLjg5/jg6Xjg7zjg4giLz4NCgkJPHVpdGV4dCBuYW1lPSJET0NXUkFQX1RJVExFIiB2YWx1ZT0iUHJlc2VudGVyIOa3u+S7mOODleOCoeOCpOODqyIvPg0KCQk8dWl0ZXh0IG5hbWU9IkRPQ1dSQVBfTVNHIiB2YWx1ZT0i44Oe44Kk44Kz44Oz44OU44Ol44O844K/44Gr5L+d5a2YIi8+DQoJCTx1aXRleHQgbmFtZT0iRE9DV1JBUF9QUk9NUFQiIHZhbHVlPSLjgq/jg6rjg4Pjgq/jgZfjgabjg4Djgqbjg7Pjg63jg7zjg4kiLz4NCgk8L2xhbmd1YWdlPg0KCTxsYW5ndWFnZSBpZD0ia28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S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S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yKrOudvOydtOuTnCAlbiIvPg0KCQk8IS0tIHN1YnN0aXR1dGlvbjogJW4gPT0gc2xpZGUgbnVtYmVyIC0tPg0KCQk8IS0tIHN1YnN0aXR1dGlvbjogJXQgPT0gdG90YWwgc2xpZGUgY291bnQgLS0+DQoJCTx1aXRleHQgbmFtZT0iU0NSVUJCQVJTVEFUVVNfU0xJREVJTkZPIiB2YWx1ZT0i7Iqs65287J2065OcICVuIC8gJXQgfCAiLz4NCgkJPHVpdGV4dCBuYW1lPSJTQ1JVQkJBUlNUQVRVU19TVE9QUEVEIiB2YWx1ZT0i7KSR7KeA65CoIi8+DQoJCTx1aXRleHQgbmFtZT0iU0NSVUJCQVJTVEFUVVNfUExBWUlORyIgdmFsdWU9IuyerOyDnSIvPg0KCQk8dWl0ZXh0IG5hbWU9IlNDUlVCQkFSU1RBVFVTX05PQVVESU8iIHZhbHVlPSLsmKTrlJTsmKQg7JeG7J2MIi8+DQoJCTx1aXRleHQgbmFtZT0iU0NSVUJCQVJTVEFUVVNfVklEUExBWUlORyIgdmFsdWU9Iuu5hOuUlOyYpCDsnqzsg50g7KSRIi8+DQoJCTx1aXRleHQgbmFtZT0iU0NSVUJCQVJTVEFUVVNfTE9BRElORyIgdmFsdWU9IuuhnOuUqSIvPg0KCQk8dWl0ZXh0IG5hbWU9IlNDUlVCQkFSU1RBVFVTX0JVRkZFUklORyIgdmFsdWU9IuuyhO2NvOungSIvPg0KCQk8dWl0ZXh0IG5hbWU9IlNDUlVCQkFSU1RBVFVTX1FVRVNUSU9OIiB2YWx1ZT0i7KeI66y47JeQIOuLte2VmOq4sCIvPg0KCQk8dWl0ZXh0IG5hbWU9IlNDUlVCQkFSU1RBVFVTX1JFVklFV1FVSVoiIHZhbHVlPSLsp4jrrLgg64uk7Iuc67O06riwIi8+DQoJCTwhLS0gc3Vic3RpdHV0aW9uOiAlbSA9PSBtaW51dGVzIHJlbWFpbmluZyAtLT4NCgkJPCEtLSBzdWJzdGl0dXRpb246ICVzID09IHNlY29uZHMgcmVtYWluaW5nIC0tPg0KCQk8dWl0ZXh0IG5hbWU9IkVMQVBTRUQiIHZhbHVlPSIlbeu2hCAlc+y0iCDrgqjsnYwiLz4NCgkJPHVpdGV4dCBuYW1lPSJOT1RGT1VORCIgdmFsdWU9IuyXhuydjCIvPg0KCQk8dWl0ZXh0IG5hbWU9IkFUVEFDSE1FTlRTIiB2YWx1ZT0i7LKo67aAIO2MjOydvCIvPg0KCQk8IS0tIHN1YnN0aXR1dGlvbjogJXAgPT0gY3VycmVudCBzcGVha2VyJ3MgdGl0bGUgLS0+DQoJCTx1aXRleHQgbmFtZT0iQklPV0lOX1RJVExFIiB2YWx1ZT0i6rK966ClIOyGjOqwnDogJXAiLz4NCgkJPHVpdGV4dCBuYW1lPSJCSU9CVE5fVElUTEUiIHZhbHVlPSLqsr3roKUg7IaM6rCcIi8+DQoJCTx1aXRleHQgbmFtZT0iRElWSURFUkJUTl9USVRMRSIgdmFsdWU9InwiLz4NCgkJPHVpdGV4dCBuYW1lPSJDT05UQUNUQlROX1RJVExFIiB2YWx1ZT0i7Jew65297LKYIi8+DQoJCTx1aXRleHQgbmFtZT0iVEFCX1FVSVoiIHZhbHVlPSLtgLTspogiLz4NCgkJPHVpdGV4dCBuYW1lPSJUQUJfT1VUTElORSIgdmFsdWU9IuqwnOyalCIvPg0KCQk8dWl0ZXh0IG5hbWU9IlRBQl9USFVNQiIgdmFsdWU9Iuy2leyGjO2MkCIvPg0KCQk8dWl0ZXh0IG5hbWU9IlRBQl9OT1RFUyIgdmFsdWU9IuuFuO2KuCIvPg0KCQk8dWl0ZXh0IG5hbWU9IlRBQl9TRUFSQ0giIHZhbHVlPSLqsoDsg4kiLz4NCgkJPHVpdGV4dCBuYW1lPSJTTElERV9IRUFESU5HIiB2YWx1ZT0i7Iqs65287J2065OcIOygnOuqqSIvPg0KCQk8dWl0ZXh0IG5hbWU9IkRVUkFUSU9OX0hFQURJTkciIHZhbHVlPSLsnqzsg53si5zqsIQiLz4NCgkJPHVpdGV4dCBuYW1lPSJTRUFSQ0hfSEVBRElORyIgdmFsdWU9Iu2FjeyKpO2KuCDqsoDsg4k6Ii8+DQoJCTx1aXRleHQgbmFtZT0iVEhVTUJfSEVBRElORyIgdmFsdWU9IuyKrOudvOydtOuTnCIvPg0KCQk8dWl0ZXh0IG5hbWU9IlRIVU1CX0lORk8iIHZhbHVlPSLsoJzrqqkv7J6s7IOd7Iuc6rCEIi8+DQoJCTx1aXRleHQgbmFtZT0iQVRUQUNITkFNRV9IRUFESU5HIiB2YWx1ZT0i7YyM7J28IOydtOumhCIvPg0KCQk8dWl0ZXh0IG5hbWU9IkFUVEFDSFNJWkVfSEVBRElORyIgdmFsdWU9Iu2BrOq4sCIvPg0KCQk8dWl0ZXh0IG5hbWU9IlNMSURFX05PVEVTIiB2YWx1ZT0i7Iqs65287J2065OcIOuFuO2KuCIvPg0KCQk8dWl0ZXh0IG5hbWU9IkNPVVJTRV9TVEFUVVMiIHZhbHVlPSLrqqjrk4gg7IOB7YOcIi8+DQoJCTx1aXRleHQgbmFtZT0iUEFTU0VEX1NUUklORyIgdmFsdWU9Iu2VqeqyqSIvPg0KCQk8dWl0ZXh0IG5hbWU9IkZBSUxFRF9TVFJJTkciIHZhbHVlPSLrtojtlanqsqk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+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dWl0ZXh0IG5hbWU9IkNPVVJTRV9TVEFUVVMiIHZhbHVlPSJFc3RhZG8gZGUgbW9kdWxvIi8+DQoJCTx1aXRleHQgbmFtZT0iUEFTU0VEX1NUUklORyIgdmFsdWU9IkFwcm9iYWRvIi8+DQoJCTx1aXRleHQgbmFtZT0iRkFJTEVEX1NUUklORyIgdmFsdWU9IlN1c3BlbnNvIi8+DQoJCTwhLS1xdWl6IHBvZCBhbmQgbWVzc2FnZSBib3ggdGV4dHMtLT4NCgkJPHVpdGV4dCBuYW1lPSJRVUlaUE9EX1FVSVpfQVRURU1QVCIgdmFsdWU9IkludGVudG8gZGUgcHJ1ZWJhOiIvPg0KCQk8dWl0ZXh0IG5hbWU9IlFVSVpQT0RfUVVJWl9BVFRFTVBUX1ZBTFVFIiB2YWx1ZT0iJW4gZGUgJXQiLz4NCgkJPHVpdGV4dCBuYW1lPSJRVUlaUE9EX1FVSVpfU0NPUkUiIHZhbHVlPSJQdW50dWFjacOzbjoiLz4NCgkJPHVpdGV4dCBuYW1lPSJRVUlaUE9EX1FVSVpfUEFTU1NDT1JFIiB2YWx1ZT0iUHVudHVhY2nDs24gcGFyYSBhcHJvYmFyOiIvPg0KCQk8dWl0ZXh0IG5hbWU9IlFVSVpQT0RfUVVJWl9NQVhTQ09SRSIgdmFsdWU9IlB1bnR1YWNpw7NuIG3DoXhpbWE6Ii8+DQoJCTx1aXRleHQgbmFtZT0iUVVJWlBPRF9RVUVTQVRNUFRfU1RSIiB2YWx1ZT0iSW50ZW50b3M6ICVuIGRlICV0Ii8+DQoJCTx1aXRleHQgbmFtZT0iUVVJWlBPRF9RVUVTVFlQRV9TVFIiIHZhbHVlPSJUaXBvOiAlcyIvPg0KCQk8dWl0ZXh0IG5hbWU9IlFVSVpQT0RfUVVFU1RZUEVfR1JEIiB2YWx1ZT0iQ29uIHB1bnR1YWNpw7NuIi8+DQoJCTx1aXRleHQgbmFtZT0iUVVJWlBPRF9RVUVTVFlQRV9TVlkiIHZhbHVlPSJFbmN1ZXN0YSIvPg0KCQk8dWl0ZXh0IG5hbWU9IlFVSVpQT0RfUVVJWkFUTVBUX0lORiIgdmFsdWU9IkluZmluaXRvIi8+DQoJCTx1aXRleHQgbmFtZT0iUVVJWlBPRF9RVUVTQVRNUFRfSU5GIiB2YWx1ZT0iSW5maW5pdG8iLz4NCgkJPHVpdGV4dCBuYW1lPSJXQVJOSU5HTVNHX1lFU1NUUklORyIgdmFsdWU9IlPDrSIvPg0KCQk8dWl0ZXh0IG5hbWU9IldBUk5JTkdNU0dfTk9TVFJJTkciIHZhbHVlPSJObyIvPg0KCQk8dWl0ZXh0IG5hbWU9IldBUk5JTkdNU0dfVElUTEVTVFJJTkciIHZhbHVlPSJBdmlzbyBkZSBuYXZlZ2FjacOzbiBkZSBwcnVlYmEiLz4NCgkJPHVpdGV4dCBuYW1lPSJXQVJOSU5HTVNHX01TR1NUUklORyIgdmFsdWU9IkhheSBwcmVndW50YXMgc2luIGludGVudG9zIGVuIGVzdGEgcHJ1ZWJhLiYjeEE7JiN4QTtQYXJhIHNhbGlyIGRlIGxhIHBydWViYSwgaGFnYSBjbGljIGVuIFPDrS4gUGFyYSBjb250aW51YXIsIGhhZ2EgY2xpYyBlbiBOby4iLz4NCgkJPHVpdGV4dCBuYW1lPSJJTkZPUk1BVElPTl9IMjY0X0ZMQVNIUExBWUVSIiB2YWx1ZT0iTGEgdmVyc2nDs24gYWN0dWFsIGRlIEZsYXNoIFBsYXllciBpbnN0YWxhZGEgZW4gZWwgb3JkZW5hZG9yIG5vIGVzIGNvbXBhdGlibGUgY29uIGVzdGUgdsOtZGVvLiBIYWdhIGNsaWMgZW4gZWwgw6FyZWEgZGUgdsOtZGVvIHBhcmEgZGVzY2FyZ2FyIGxhIMO6bHRpbWEgdmVyc2nDs24gZGUgRmxhc2ggUGxheWVyLiIvPg0KCQk8IS0tIHN1YnN0aXR1dGlvbjogJXAgPT0gcHJlc2VudGF0aW9uIHRpdGxlIC0tPg0KCQk8IS0tIHN1YnN0aXR1dGlvbjogJXMgPT0gc2xpZGUgdGl0bGUgLS0+DQoJCTwhLS0gc3Vic3RpdHV0aW9uOiAlbiA9PSBzbGlkZSBudW1iZXIgLS0+DQoJCTx1aXRleHQgbmFtZT0iQk9PS01BUksiIHZhbHVlPSJBZG9iZSBQcmVzZW50ZXI6ICVwIi8+DQoJCTwhLS0gc3Vic3RpdHV0aW9uOiAlcCA9PSBwcmVzZW50YXRpb24gdGl0bGUgLS0+DQoJCTwhLS0gc3Vic3RpdHV0aW9uOiAlcyA9PSBzbGlkZSB0aXRsZSAtLT4NCgkJPCEtLSBzdWJzdGl0dXRpb246ICVuID09IHNsaWRlIG51bWJlciAtLT4NCgkJPHVpdGV4dCBuYW1lPSJCT09LTUFSS1NMSURFIiB2YWx1ZT0iQWRvYmUgUHJlc2VudGVyOiAlcCAlcyIvPg0KCQk8dWl0ZXh0IG5hbWU9IlNIT1dTSURFQkFSIiB2YWx1ZT0iTW9zdHJhciBiYXJyYSBsYXRlcmFsIGEgbG9zIHBhcnRpY2lwYW50ZXMiLz4NCgkJPHVpdGV4dCBuYW1lPSJNVVRFIiB2YWx1ZT0iTXVkbyIvPg0KCQk8dWl0ZXh0IG5hbWU9IkRPQ1dSQVBfVElUTEUiIHZhbHVlPSJBcmNoaXZvIGFkanVudG8gZGUgUHJlc2VudGVyIi8+DQoJCTx1aXRleHQgbmFtZT0iRE9DV1JBUF9NU0ciIHZhbHVlPSJHdWFyZGFyIGVuIE1pIFBDIi8+DQoJCTx1aXRleHQgbmFtZT0iRE9DV1JBUF9QUk9NUFQiIHZhbHVlPSJIYWdhIGNsaWMgZW4gRGVzY2FyZ2FyIi8+DQoJPC9sYW5ndWFnZT4NCgk8bGFuZ3VhZ2UgaWQ9InB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+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+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0byIvPg0KCQk8dWl0ZXh0IG5hbWU9IlRBQl9RVUlaIiB2YWx1ZT0iUXVlc3QuIi8+DQoJCTx1aXRleHQgbmFtZT0iVEFCX09VVExJTkUiIHZhbHVlPSJFc3F1ZW1hIi8+DQoJCTx1aXRleHQgbmFtZT0iVEFCX1RIVU1CIiB2YWx1ZT0iTWluaSIvPg0KCQk8dWl0ZXh0IG5hbWU9IlRBQl9OT1RFUyIgdmFsdWU9Ik5vdGFzIi8+DQoJCTx1aXRleHQgbmFtZT0iVEFCX1NFQVJDSCIgdmFsdWU9IkJ1c2NhIi8+DQoJCTx1aXRleHQgbmFtZT0iU0xJREVfSEVBRElORyIgdmFsdWU9IlTDrXR1bG8gZG8gc2xpZGUiLz4NCgkJPHVpdGV4dCBuYW1lPSJEVVJBVElPTl9IRUFESU5HIiB2YWx1ZT0iRHVyYcOnw6NvIi8+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+DQoJCTx1aXRleHQgbmFtZT0iU0xJREVfTk9URVMiIHZhbHVlPSJBbm90YcOnw7VlcyBkbyBzbGlkZSIvPg0KCQk8dWl0ZXh0IG5hbWU9IkNPVVJTRV9TVEFUVVMiIHZhbHVlPSJTdGF0dXMgZG8gbcOzZHVsbyIvPg0KCQk8dWl0ZXh0IG5hbWU9IlBBU1NFRF9TVFJJTkciIHZhbHVlPSJBcHJvdmFkbyIvPg0KCQk8dWl0ZXh0IG5hbWU9IkZBSUxFRF9TVFJJTkciIHZhbHVlPSJSZXByb3ZhZG8iLz4NCgkJPCEtLXF1aXogcG9kIGFuZCBtZXNzYWdlIGJveCB0ZXh0cy0tPg0KCQk8dWl0ZXh0IG5hbWU9IlFVSVpQT0RfUVVJWl9BVFRFTVBUIiB2YWx1ZT0iVGVudGF0aXZhIG5vIHF1ZXN0aW9uw6FyaW86Ii8+DQoJCTx1aXRleHQgbmFtZT0iUVVJWlBPRF9RVUlaX0FUVEVNUFRfVkFMVUUiIHZhbHVlPSIlbiBkZSAldCIvPg0KCQk8dWl0ZXh0IG5hbWU9IlFVSVpQT0RfUVVJWl9TQ09SRSIgdmFsdWU9IlBvbnR1YcOnw6NvOiIvPg0KCQk8dWl0ZXh0IG5hbWU9IlFVSVpQT0RfUVVJWl9QQVNTU0NPUkUiIHZhbHVlPSJQb250dWHDp8OjbyBkZSBhcHJvdmHDp8OjbzoiLz4NCgkJPHVpdGV4dCBuYW1lPSJRVUlaUE9EX1FVSVpfTUFYU0NPUkUiIHZhbHVlPSJQb250dWHDp8OjbyBtw6F4aW1hOiIvPg0KCQk8dWl0ZXh0IG5hbWU9IlFVSVpQT0RfUVVFU0FUTVBUX1NUUiIgdmFsdWU9IlRlbnRhdGl2YTogJW4gZGUgJXQiLz4NCgkJPHVpdGV4dCBuYW1lPSJRVUlaUE9EX1FVRVNUWVBFX1NUUiIgdmFsdWU9IlRpcG86ICVzIi8+DQoJCTx1aXRleHQgbmFtZT0iUVVJWlBPRF9RVUVTVFlQRV9HUkQiIHZhbHVlPSJDbGFzc2lmaWNhdMOzcmlhIi8+DQoJCTx1aXRleHQgbmFtZT0iUVVJWlBPRF9RVUVTVFlQRV9TVlkiIHZhbHVlPSJQZXNxdWlzYSIvPg0KCQk8dWl0ZXh0IG5hbWU9IlFVSVpQT0RfUVVJWkFUTVBUX0lORiIgdmFsdWU9IkluZmluaXRvIi8+DQoJCTx1aXRleHQgbmFtZT0iUVVJWlBPRF9RVUVTQVRNUFRfSU5GIiB2YWx1ZT0iSW5maW5pdG8iLz4NCgkJPHVpdGV4dCBuYW1lPSJXQVJOSU5HTVNHX1lFU1NUUklORyIgdmFsdWU9IlNpbSIvPg0KCQk8dWl0ZXh0IG5hbWU9IldBUk5JTkdNU0dfTk9TVFJJTkciIHZhbHVlPSJOw6NvIi8+DQoJCTx1aXRleHQgbmFtZT0iV0FSTklOR01TR19USVRMRVNUUklORyIgdmFsdWU9IkFsZXJ0YSBkZSBuYXZlZ2HDp8OjbyBkbyBxdWVzdGlvbsOhcmlvIi8+DQoJCTx1aXRleHQgbmFtZT0iV0FSTklOR01TR19NU0dTVFJJTkciIHZhbHVlPSJFeGlzdGVtIHBlcmd1bnRhcyBxdWUgbsOjbyBmb3JhbSByZXNwb25kaWRhcyBuZXN0ZSBxdWVzdGlvbsOhcmlvLiYjeEE7JiN4QTtDbGlxdWUgZW0gU2ltIHBhcmEgc2FpciBkbyBxdWVzdGlvbsOhcmlvIG91IGVtIE7Do28gc2UgcXVpc2VyIGNvbnRpbnVhci4iLz4NCgkJPHVpdGV4dCBuYW1lPSJJTkZPUk1BVElPTl9IMjY0X0ZMQVNIUExBWUVSIiB2YWx1ZT0iQSB2ZXJzw6NvIGF0dWFsIGRvIEZsYXNoIFBsYXllciBpbnN0YWxhZGEgbm8gY29tcHV0YWRvciBuw6NvIG9mZXJlY2Ugc3Vwb3J0ZSBhIGVzc2UgdsOtZGVvLiBDbGlxdWUgbmEgw6FyZWEgZG8gdsOtZGVvIHBhcmEgYmFpeGFyIGEgdmVyc8OjbyBtYWlzIHJlY2VudGUgZG8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3N0cmFyIGJhcnJhIGxhdGVyYWwgYW8gcGFydGljaXBhbnRlcyIvPg0KCQk8dWl0ZXh0IG5hbWU9Ik1VVEUiIHZhbHVlPSJNdWRvIi8+DQoJCTx1aXRleHQgbmFtZT0iRE9DV1JBUF9USVRMRSIgdmFsdWU9IkFuZXhvIGRlIGFycXVpdm8gZG8gUHJlc2VudGVyIi8+DQoJCTx1aXRleHQgbmFtZT0iRE9DV1JBUF9NU0ciIHZhbHVlPSJTYWx2YXIgZW0gTWV1IGNvbXB1dGFkb3IiLz4NCgkJPHVpdGV4dCBuYW1lPSJET0NXUkFQX1BST01QVCIgdmFsdWU9IkNsaXF1ZSBwYXJhIGJhaXhhciIvPg0KCTwvbGFuZ3VhZ2U+DQoJPGxhbmd1YWdlIGlkPSJpd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YSAlbiIvPg0KCQk8IS0tIHN1YnN0aXR1dGlvbjogJW4gPT0gc2xpZGUgbnVtYmVyIC0tPg0KCQk8IS0tIHN1YnN0aXR1dGlvbjogJXQgPT0gdG90YWwgc2xpZGUgY291bnQgLS0+DQoJCTx1aXRleHQgbmFtZT0iU0NSVUJCQVJTVEFUVVNfU0xJREVJTkZPIiB2YWx1ZT0iRGlhcG9zaXRpdmEgJW4gLyAldCB8ICIvPg0KCQk8dWl0ZXh0IG5hbWU9IlNDUlVCQkFSU1RBVFVTX1NUT1BQRUQiIHZhbHVlPSJJbnRlcnJvdHRvIi8+DQoJCTx1aXRleHQgbmFtZT0iU0NSVUJCQVJTVEFUVVNfUExBWUlORyIgdmFsdWU9IlJpcHJvZHV6aW9uZSIvPg0KCQk8dWl0ZXh0IG5hbWU9IlNDUlVCQkFSU1RBVFVTX05PQVVESU8iIHZhbHVlPSJBdWRpbyBpbmF0dC4iLz4NCgkJPHVpdGV4dCBuYW1lPSJTQ1JVQkJBUlNUQVRVU19WSURQTEFZSU5HIiB2YWx1ZT0iVmlkZW8gaW4gcmlwcm9kdXppb25lIi8+DQoJCTx1aXRleHQgbmFtZT0iU0NSVUJCQVJTVEFUVVNfTE9BRElORyIgdmFsdWU9IkNhcmljYW1lbnRvIi8+DQoJCTx1aXRleHQgbmFtZT0iU0NSVUJCQVJTVEFUVVNfQlVGRkVSSU5HIiB2YWx1ZT0iQnVmZmVyaW5nIi8+DQoJCTx1aXRleHQgbmFtZT0iU0NSVUJCQVJTVEFUVVNfUVVFU1RJT04iIHZhbHVlPSJSaXNwb25kaSBhIGRvbWFuZGEiLz4NCgkJPHVpdGV4dCBuYW1lPSJTQ1JVQkJBUlNUQVRVU19SRVZJRVdRVUlaIiB2YWx1ZT0iUmV2aXNpb25lIGRlbCBxdWl6Ii8+DQoJCTwhLS0gc3Vic3RpdHV0aW9uOiAlbSA9PSBtaW51dGVzIHJlbWFpbmluZyAtLT4NCgkJPCEtLSBzdWJzdGl0dXRpb246ICVzID09IHNlY29uZHMgcmVtYWluaW5nIC0tPg0KCQk8dWl0ZXh0IG5hbWU9IkVMQVBTRUQiIHZhbHVlPSIlbSBNaW51dGkgJXMgU2Vjb25kaSByaW1hbmVudGkiLz4NCgkJPHVpdGV4dCBuYW1lPSJOT1RGT1VORCIgdmFsdWU9Ik5lc3N1biBlbGVtZW50byB0cm92YXRvIi8+DQoJCTx1aXRleHQgbmFtZT0iQVRUQUNITUVOVFMiIHZhbHVlPSJBbGxlZ2F0aS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QuIi8+DQoJCTx1aXRleHQgbmFtZT0iVEFCX1FVSVoiIHZhbHVlPSJRdWl6Ii8+DQoJCTx1aXRleHQgbmFtZT0iVEFCX09VVExJTkUiIHZhbHVlPSJTdHJ1dHR1cmEiLz4NCgkJPHVpdGV4dCBuYW1lPSJUQUJfVEhVTUIiIHZhbHVlPSJNaW5pYXR1cmUiLz4NCgkJPHVpdGV4dCBuYW1lPSJUQUJfTk9URVMiIHZhbHVlPSJOb3RlIi8+DQoJCTx1aXRleHQgbmFtZT0iVEFCX1NFQVJDSCIgdmFsdWU9IkNlcmNhIi8+DQoJCTx1aXRleHQgbmFtZT0iU0xJREVfSEVBRElORyIgdmFsdWU9IlRpdG9sbyBkaWFwb3NpdGl2YSIvPg0KCQk8dWl0ZXh0IG5hbWU9IkRVUkFUSU9OX0hFQURJTkciIHZhbHVlPSJEdXJhdGEiLz4NCgkJPHVpdGV4dCBuYW1lPSJTRUFSQ0hfSEVBRElORyIgdmFsdWU9IkNlcmNhIHRlc3RvOiIvPg0KCQk8dWl0ZXh0IG5hbWU9IlRIVU1CX0hFQURJTkciIHZhbHVlPSJEaWFwb3NpdGl2YSIvPg0KCQk8dWl0ZXh0IG5hbWU9IlRIVU1CX0lORk8iIHZhbHVlPSJUaXRvbG8vVGVtcG8iLz4NCgkJPHVpdGV4dCBuYW1lPSJBVFRBQ0hOQU1FX0hFQURJTkciIHZhbHVlPSJOb21lIGZpbGUiLz4NCgkJPHVpdGV4dCBuYW1lPSJBVFRBQ0hTSVpFX0hFQURJTkciIHZhbHVlPSJEaW1lbnNpb25lIi8+DQoJCTx1aXRleHQgbmFtZT0iU0xJREVfTk9URVMiIHZhbHVlPSJOb3RlIGRpYXBvc2l0aXZhIi8+DQoJCTx1aXRleHQgbmFtZT0iQ09VUlNFX1NUQVRVUyIgdmFsdWU9Ik1vZHVsZSBTdGF0dXMiLz4NCgkJPHVpdGV4dCBuYW1lPSJQQVNTRURfU1RSSU5HIiB2YWx1ZT0iUGFzc2VkIi8+DQoJCTx1aXRleHQgbmFtZT0iRkFJTEVEX1NUUklORyIgdmFsdWU9IkZhaWxlZCIvPg0KCQk8IS0tcXVpeiBwb2QgYW5kIG1lc3NhZ2UgYm94IHRleHRzLS0+DQoJCTx1aXRleHQgbmFtZT0iUVVJWlBPRF9RVUlaX0FUVEVNUFQiIHZhbHVlPSJUZW50YXRpdm8gcXVpejoiLz4NCgkJPHVpdGV4dCBuYW1lPSJRVUlaUE9EX1FVSVpfQVRURU1QVF9WQUxVRSIgdmFsdWU9IiVuIGRpICV0Ii8+DQoJCTx1aXRleHQgbmFtZT0iUVVJWlBPRF9RVUlaX1NDT1JFIiB2YWx1ZT0iUHVudGVnZ2lvOiIvPg0KCQk8dWl0ZXh0IG5hbWU9IlFVSVpQT0RfUVVJWl9QQVNTU0NPUkUiIHZhbHVlPSJQdW50ZWdnaW8gbWluaW1vOiIvPg0KCQk8dWl0ZXh0IG5hbWU9IlFVSVpQT0RfUVVJWl9NQVhTQ09SRSIgdmFsdWU9IlB1bnRlZ2dpbyBtYXNzaW1vOiIvPg0KCQk8dWl0ZXh0IG5hbWU9IlFVSVpQT0RfUVVFU0FUTVBUX1NUUiIgdmFsdWU9IlRlbnRhdGl2bzogJW4gZGkgJXQiLz4NCgkJPHVpdGV4dCBuYW1lPSJRVUlaUE9EX1FVRVNUWVBFX1NUUiIgdmFsdWU9IlRpcG86ICVzIi8+DQoJCTx1aXRleHQgbmFtZT0iUVVJWlBPRF9RVUVTVFlQRV9HUkQiIHZhbHVlPSJDb24gdmFsdXRhemlvbmUiLz4NCgkJPHVpdGV4dCBuYW1lPSJRVUlaUE9EX1FVRVNUWVBFX1NWWSIgdmFsdWU9IkluZGFnaW5lIi8+DQoJCTx1aXRleHQgbmFtZT0iUVVJWlBPRF9RVUlaQVRNUFRfSU5GIiB2YWx1ZT0iSW5maW5pdGkiLz4NCgkJPHVpdGV4dCBuYW1lPSJRVUlaUE9EX1FVRVNBVE1QVF9JTkYiIHZhbHVlPSJJbmZpbml0aSIvPg0KCQk8dWl0ZXh0IG5hbWU9IldBUk5JTkdNU0dfWUVTU1RSSU5HIiB2YWx1ZT0iU8OsIi8+DQoJCTx1aXRleHQgbmFtZT0iV0FSTklOR01TR19OT1NUUklORyIgdmFsdWU9Ik5vIi8+DQoJCTx1aXRleHQgbmFtZT0iV0FSTklOR01TR19USVRMRVNUUklORyIgdmFsdWU9IkF2dmVydGVuemEgbmF2aWdhemlvbmUgcXVpeiIvPg0KCQk8dWl0ZXh0IG5hbWU9IldBUk5JTkdNU0dfTVNHU1RSSU5HIiB2YWx1ZT0iT2Njb3JyZSBhbmNvcmEgcmlzcG9uZGVyZSBhZCBhbGN1bmUgZG9tYW5kZSBkZWwgcXVpei4mI3hBOyYjeEE7U2UgZmF0ZSBjbGljIHN1IFPDrCwgdXNjaXJldGUgZGFsIHF1aXouIEZhdGUgY2xpYyBzdSBObyBwZXIgY29udGludWFyZSBpbCBxdWl6LiIvPg0KCQk8dWl0ZXh0IG5hbWU9IklORk9STUFUSU9OX0gyNjRfRkxBU0hQTEFZRVIiIHZhbHVlPSJMYSB2ZXJzaW9uZSBkaSBGbGFzaCBQbGF5ZXIgYXR0dWFsbWVudGUgaW5zdGFsbGF0YSBub24gc3VwcG9ydGEgcXVlc3RvIHZpZGVvLiBGYXRlIGNsaWMgc3VsbCdhcmVhIGRlbCB2aWRlbyBwZXIgc2NhcmljYXJlIGwndWx0aW1hIHZlcnNpb25lIGRp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IGJhcnJhIGxhdGVyYWxlIGFpIHBhcnRlY2lwYW50aSIvPg0KCQk8dWl0ZXh0IG5hbWU9Ik1VVEUiIHZhbHVlPSJEaXNhdHRpdmEgYXVkaW8iLz4NCgkJPHVpdGV4dCBuYW1lPSJET0NXUkFQX1RJVExFIiB2YWx1ZT0iQWxsZWdhdG8gZmlsZSBQcmVzZW50ZXIiLz4NCgkJPHVpdGV4dCBuYW1lPSJET0NXUkFQX01TRyIgdmFsdWU9IlNhbHZhIGluIFJpc29yc2UgZGVsIGNvbXB1dGVyIi8+DQoJCTx1aXRleHQgbmFtZT0iRE9DV1JBUF9QUk9NUFQiIHZhbHVlPSJDbGljIHBlciBzY2FyaWNhcmUiLz4NCgk8L2xhbmd1YWdlPg0KCTxsYW5ndWFnZSBpZD0ibmw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ICVuIi8+DQoJCTwhLS0gc3Vic3RpdHV0aW9uOiAlbiA9PSBzbGlkZSBudW1iZXIgLS0+DQoJCTwhLS0gc3Vic3RpdHV0aW9uOiAldCA9PSB0b3RhbCBzbGlkZSBjb3VudCAtLT4NCgkJPHVpdGV4dCBuYW1lPSJTQ1JVQkJBUlNUQVRVU19TTElERUlORk8iIHZhbHVlPSJEaWEgJW4gLyAldCB8ICIvPg0KCQk8dWl0ZXh0IG5hbWU9IlNDUlVCQkFSU1RBVFVTX1NUT1BQRUQiIHZhbHVlPSJHZXN0b3B0Ii8+DQoJCTx1aXRleHQgbmFtZT0iU0NSVUJCQVJTVEFUVVNfUExBWUlORyIgdmFsdWU9IkFmc3BlbGVuIi8+DQoJCTx1aXRleHQgbmFtZT0iU0NSVUJCQVJTVEFUVVNfTk9BVURJTyIgdmFsdWU9IkdlZW4gYXVkaW8iLz4NCgkJPHVpdGV4dCBuYW1lPSJTQ1JVQkJBUlNUQVRVU19WSURQTEFZSU5HIiB2YWx1ZT0iVmlkZW8gYWZzcGVsZW4iLz4NCgkJPHVpdGV4dCBuYW1lPSJTQ1JVQkJBUlNUQVRVU19MT0FESU5HIiB2YWx1ZT0iTGFkZW4iLz4NCgkJPHVpdGV4dCBuYW1lPSJTQ1JVQkJBUlNUQVRVU19CVUZGRVJJTkciIHZhbHVlPSJCdWZmZXJlbiIvPg0KCQk8dWl0ZXh0IG5hbWU9IlNDUlVCQkFSU1RBVFVTX1FVRVNUSU9OIiB2YWx1ZT0iVnJhYWcgbWV0IGFudHdvb3JkIi8+DQoJCTx1aXRleHQgbmFtZT0iU0NSVUJCQVJTVEFUVVNfUkVWSUVXUVVJWiIgdmFsdWU9IlF1aXogY29udHJvbGVyZW4iLz4NCgkJPCEtLSBzdWJzdGl0dXRpb246ICVtID09IG1pbnV0ZXMgcmVtYWluaW5nIC0tPg0KCQk8IS0tIHN1YnN0aXR1dGlvbjogJXMgPT0gc2Vjb25kcyByZW1haW5pbmcgLS0+DQoJCTx1aXRleHQgbmFtZT0iRUxBUFNFRCIgdmFsdWU9IkVyIHJlc3RlcmVuICVtIG1pbnV0ZW4gJXMgc2Vjb25kZW4iLz4NCgkJPHVpdGV4dCBuYW1lPSJOT1RGT1VORCIgdmFsdWU9Ik5pZXRzIGdldm9uZGVuIi8+DQoJCTx1aXRleHQgbmFtZT0iQVRUQUNITUVOVFMiIHZhbHVlPSJCaWpsYWdlbiIvPg0KCQk8IS0tIHN1YnN0aXR1dGlvbjogJXAgPT0gY3VycmVudCBzcGVha2VyJ3MgdGl0bGUgLS0+DQoJCTx1aXRleHQgbmFtZT0iQklPV0lOX1RJVExFIiB2YWx1ZT0iQmlvZ3JhZmllOiAlcCIvPg0KCQk8dWl0ZXh0IG5hbWU9IkJJT0JUTl9USVRMRSIgdmFsdWU9IkJpb2dyYWZpZSIvPg0KCQk8dWl0ZXh0IG5hbWU9IkRJVklERVJCVE5fVElUTEUiIHZhbHVlPSJ8Ii8+DQoJCTx1aXRleHQgbmFtZT0iQ09OVEFDVEJUTl9USVRMRSIgdmFsdWU9IkNvbnRhY3QiLz4NCgkJPHVpdGV4dCBuYW1lPSJUQUJfUVVJWiIgdmFsdWU9IlF1aXoiLz4NCgkJPHVpdGV4dCBuYW1lPSJUQUJfT1VUTElORSIgdmFsdWU9Ik92ZXJ6aWNodCIvPg0KCQk8dWl0ZXh0IG5hbWU9IlRBQl9USFVNQiIgdmFsdWU9Ik1pbmlhdHV1ciIvPg0KCQk8dWl0ZXh0IG5hbWU9IlRBQl9OT1RFUyIgdmFsdWU9Ik5vdGl0aWVzIi8+DQoJCTx1aXRleHQgbmFtZT0iVEFCX1NFQVJDSCIgdmFsdWU9IlpvZWtlbiIvPg0KCQk8dWl0ZXh0IG5hbWU9IlNMSURFX0hFQURJTkciIHZhbHVlPSJUaXRlbCB2YW4gZGlhIi8+DQoJCTx1aXRleHQgbmFtZT0iRFVSQVRJT05fSEVBRElORyIgdmFsdWU9IkR1dXIiLz4NCgkJPHVpdGV4dCBuYW1lPSJTRUFSQ0hfSEVBRElORyIgdmFsdWU9IlpvZWtlbiBuYWFyIHRla3N0OiIvPg0KCQk8dWl0ZXh0IG5hbWU9IlRIVU1CX0hFQURJTkciIHZhbHVlPSJEaWEiLz4NCgkJPHVpdGV4dCBuYW1lPSJUSFVNQl9JTkZPIiB2YWx1ZT0iVGl0ZWwvZHV1ciB2YW4gZGlhIi8+DQoJCTx1aXRleHQgbmFtZT0iQVRUQUNITkFNRV9IRUFESU5HIiB2YWx1ZT0iQmVzdGFuZHNuYWFtIi8+DQoJCTx1aXRleHQgbmFtZT0iQVRUQUNIU0laRV9IRUFESU5HIiB2YWx1ZT0iR3Jvb3R0ZSIvPg0KCQk8dWl0ZXh0IG5hbWU9IlNMSURFX05PVEVTIiB2YWx1ZT0iRGlhbm90aXRpZXM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lF1aXpwb2dpbmc6Ii8+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+DQoJCTx1aXRleHQgbmFtZT0iUVVJWlBPRF9RVUVTVFlQRV9TVFIiIHZhbHVlPSJUeXBlOiAlcyIvPg0KCQk8dWl0ZXh0IG5hbWU9IlFVSVpQT0RfUVVFU1RZUEVfR1JEIiB2YWx1ZT0iVGVsdCB2b29yIHNjb3JlIi8+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+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+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+DQoJCTx1aWZvbnQgbmFtZT0iRk9OVF9QUkVTRU5UQVRJT05OQU1FIiB2YWx1ZT0i5a6L5L2TLTE4MDMwLDE0LGZhbHNlLGZhbHNlLHRydWUiLz4NCgkJPHVpZm9udCBuYW1lPSJGT05UX1BSRVNFTlRFUk5BTUUiIHZhbHVlPSLlrovkvZMtMTgwMzAsMTQsdHJ1ZSxmYWxzZSx0cnVlIi8+DQoJCTx1aWZvbnQgbmFtZT0iRk9OVF9QUkVTRU5URVJUSVRMRSIgdmFsdWU9IuWui+S9ky0xODAzMCwxMyxmYWxzZSxmYWxzZSx0cnVlIi8+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+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+DQoJCTx1aWZvbnQgbmFtZT0iRk9OVF9NU0dCT1hfV0lOVElUTEUiIHZhbHVlPSLlrovkvZMtMTgwMzAsMTIsdHJ1ZSxmYWxzZSx0cnVlIi8+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+DQoJCTx1aWZvbnQgbmFtZT0iRk9OVF9RVUlaUE9EX1FVRVNUSU9OX1NDT1JFIiB2YWx1ZT0i5a6L5L2TLTE4MDMwLDEwLGZhbHNlLGZhbHNlLHRydWUiLz4NCgkJPHVpZm9udCBuYW1lPSJGT05UX1FVSVpQT0RfUVVFU1RJT05fU0NPUkVfVkFMVUUiIHZhbHVlPSLlrovkvZMtMTgwMzAsMTAsdHJ1ZSxmYWxzZSx0cnVlIi8+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+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+S9ky0xODAzMCwxMCxmYWxzZSxmYWxzZSx0cnVlIi8+DQoJCTx1aWZvbnQgbmFtZT0iRk9OVF9RVUlaUE9EX1FVSVpfUVVFU1RJT05fQVRURU1QVEVEX1ZBTFVFIiB2YWx1ZT0i5a6L5L2TLTE4MDMwLDEwLHRydWUsZmFsc2UsdHJ1ZSIvPg0KCQk8dWlmb250IG5hbWU9IkZPTlRfUVVJWlBPRF9RVUlaX1NDT1JFX1RBRyIgdmFsdWU9IuWui+S9ky0xODAzMCwxMix0cnVlLGZhbHNlLHRydWUiLz4NCgkJPHVpZm9udCBuYW1lPSJGT05UX1FVSVpQT0RfUVVJWl9TQ09SRSIgdmFsdWU9IuWui+S9ky0xODAzMCwxMCxmYWxzZSxmYWxzZSx0cnVlIi8+DQoJCTx1aWZvbnQgbmFtZT0iRk9OVF9RVUlaUE9EX1FVSVpfU0NPUkVfVkFMVUUiIHZhbHVlPSLlrovkvZMtMTgwMzAsMTAsdHJ1ZSxmYWxzZSx0cnVlIi8+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+S9ky0xODAzMCwxMCxmYWxzZSxmYWxzZSx0cnVlIi8+DQoJCTx1aWZvbnQgbmFtZT0iRk9OVF9RVUlaUE9EX1FVSVpfUEFTU1NDT1JFX1ZBTFVFIiB2YWx1ZT0i5a6L5L2TLTE4MDMwLDEwLHRydWUsZmFsc2UsdHJ1ZSIvPg0KCQk8IS0tIHVpdGV4dCAtLT4NCgkJPCEtLSBzdWJzdGl0dXRpb246ICVuID09IHNsaWRlIG51bWJlciAtLT4NCgkJPHVpdGV4dCBuYW1lPSJVTk5BTUVEU0xJREVUSVRMRSIgdmFsdWU9IuW5u+eBr+eJhyAlbiIvPg0KCQk8IS0tIHN1YnN0aXR1dGlvbjogJW4gPT0gc2xpZGUgbnVtYmVyIC0tPg0KCQk8IS0tIHN1YnN0aXR1dGlvbjogJXQgPT0gdG90YWwgc2xpZGUgY291bnQgLS0+DQoJCTx1aXRleHQgbmFtZT0iU0NSVUJCQVJTVEFUVVNfU0xJREVJTkZPIiB2YWx1ZT0i5bm754Gv54mHICVuIC8gJXQgfCAiLz4NCgkJPHVpdGV4dCBuYW1lPSJTQ1JVQkJBUlNUQVRVU19TVE9QUEVEIiB2YWx1ZT0i5bey5YGc5q2iIi8+DQoJCTx1aXRleHQgbmFtZT0iU0NSVUJCQVJTVEFUVVNfUExBWUlORyIgdmFsdWU9Iuato+WcqOaSreaUviIvPg0KCQk8dWl0ZXh0IG5hbWU9IlNDUlVCQkFSU1RBVFVTX05PQVVESU8iIHZhbHVlPSLml6Dpn7PpopEiLz4NCgkJPHVpdGV4dCBuYW1lPSJTQ1JVQkJBUlNUQVRVU19WSURQTEFZSU5HIiB2YWx1ZT0i6KeG6aKR5pKt5pS+Ii8+DQoJCTx1aXRleHQgbmFtZT0iU0NSVUJCQVJTVEFUVVNfTE9BRElORyIgdmFsdWU9Iuato+WcqOi9veWFpSIvPg0KCQk8dWl0ZXh0IG5hbWU9IlNDUlVCQkFSU1RBVFVTX0JVRkZFUklORyIgdmFsdWU9Iuato+WcqOi/m+ihjOe8k+WGsuWkhOeQhiIvPg0KCQk8dWl0ZXh0IG5hbWU9IlNDUlVCQkFSU1RBVFVTX1FVRVNUSU9OIiB2YWx1ZT0i5Zue562U6Zeu6aKYIi8+DQoJCTx1aXRleHQgbmFtZT0iU0NSVUJCQVJTVEFUVVNfUkVWSUVXUVVJWiIgdmFsdWU9Iuato+WcqOWuoemYhea1i+mqjCIvPg0KCQk8IS0tIHN1YnN0aXR1dGlvbjogJW0gPT0gbWludXRlcyByZW1haW5pbmcgLS0+DQoJCTwhLS0gc3Vic3RpdHV0aW9uOiAlcyA9PSBzZWNvbmRzIHJlbWFpbmluZyAtLT4NCgkJPHVpdGV4dCBuYW1lPSJFTEFQU0VEIiB2YWx1ZT0i5Ymp5L2ZICVtIOWIhumSnyAlcyDnp5IiLz4NCgkJPHVpdGV4dCBuYW1lPSJOT1RGT1VORCIgdmFsdWU9IuacquaJvuWIsOS7u+S9leWGheWuuSIvPg0KCQk8dWl0ZXh0IG5hbWU9IkFUVEFDSE1FTlRTIiB2YWx1ZT0i6ZmE5Lu2Ii8+DQoJCTwhLS0gc3Vic3RpdHV0aW9uOiAlcCA9PSBjdXJyZW50IHNwZWFrZXIncyB0aXRsZSAtLT4NCgkJPHVpdGV4dCBuYW1lPSJCSU9XSU5fVElUTEUiIHZhbHVlPSLkuKrkurrnroDku4s6ICVwIi8+DQoJCTx1aXRleHQgbmFtZT0iQklPQlROX1RJVExFIiB2YWx1ZT0i5Liq5Lq6566A5LuLIi8+DQoJCTx1aXRleHQgbmFtZT0iRElWSURFUkJUTl9USVRMRSIgdmFsdWU9InwiLz4NCgkJPHVpdGV4dCBuYW1lPSJDT05UQUNUQlROX1RJVExFIiB2YWx1ZT0i6IGU57O75pa55byPIi8+DQoJCTx1aXRleHQgbmFtZT0iVEFCX1FVSVoiIHZhbHVlPSLmtYvpqowiLz4NCgkJPHVpdGV4dCBuYW1lPSJUQUJfT1VUTElORSIgdmFsdWU9IuWkp+e6siIvPg0KCQk8dWl0ZXh0IG5hbWU9IlRBQl9USFVNQiIgdmFsdWU9Iue8qeeVpeWbviIvPg0KCQk8dWl0ZXh0IG5hbWU9IlRBQl9OT1RFUyIgdmFsdWU9IuWkh+azqCIvPg0KCQk8dWl0ZXh0IG5hbWU9IlRBQl9TRUFSQ0giIHZhbHVlPSLmkJzntKIiLz4NCgkJPHVpdGV4dCBuYW1lPSJTTElERV9IRUFESU5HIiB2YWx1ZT0i5bm754Gv54mH5qCH6aKYIi8+DQoJCTx1aXRleHQgbmFtZT0iRFVSQVRJT05fSEVBRElORyIgdmFsdWU9IuaMgee7reaXtumXtCIvPg0KCQk8dWl0ZXh0IG5hbWU9IlNFQVJDSF9IRUFESU5HIiB2YWx1ZT0i5pCc57Si5paH5pysOiIvPg0KCQk8dWl0ZXh0IG5hbWU9IlRIVU1CX0hFQURJTkciIHZhbHVlPSLlubvnga/niYciLz4NCgkJPHVpdGV4dCBuYW1lPSJUSFVNQl9JTkZPIiB2YWx1ZT0i5bm754Gv54mH5qCH6aKYL+aMgee7reaXtumXtCIvPg0KCQk8dWl0ZXh0IG5hbWU9IkFUVEFDSE5BTUVfSEVBRElORyIgdmFsdWU9IuaWh+S7tuWQjSIvPg0KCQk8dWl0ZXh0IG5hbWU9IkFUVEFDSFNJWkVfSEVBRElORyIgdmFsdWU9IuWkp+WwjyIvPg0KCQk8dWl0ZXh0IG5hbWU9IlNMSURFX05PVEVTIiB2YWx1ZT0i5bm754Gv54mH5aSH5rOoIi8+DQoJCTx1aXRleHQgbmFtZT0iQ09VUlNFX1NUQVRVUyIgdmFsdWU9Ik1vZHVsZSBTdGF0dXMiLz4NCgkJPHVpdGV4dCBuYW1lPSJQQVNTRURfU1RSSU5HIiB2YWx1ZT0iUGFzc2VkIi8+DQoJCTx1aXRleHQgbmFtZT0iRkFJTEVEX1NUUklORyIgdmFsdWU9IkZhaWxlZCIvPg0KCQk8IS0tcXVpeiBwb2QgYW5kIG1lc3NhZ2UgYm94IHRleHRzLS0+DQoJCTx1aXRleHQgbmFtZT0iUVVJWlBPRF9RVUlaX0FUVEVNUFQiIHZhbHVlPSLmtYvpqozlsJ3or5XmrKHmlbA6Ii8+DQoJCTx1aXRleHQgbmFtZT0iUVVJWlBPRF9RVUlaX0FUVEVNUFRfVkFMVUUiIHZhbHVlPSLnrKwgJW4g5qyh77yM5YWxICV0IOasoSIvPg0KCQk8dWl0ZXh0IG5hbWU9IlFVSVpQT0RfUVVJWl9TQ09SRSIgdmFsdWU9IuW+l+WIhjoiLz4NCgkJPHVpdGV4dCBuYW1lPSJRVUlaUE9EX1FVSVpfUEFTU1NDT1JFIiB2YWx1ZT0i5Y+K5qC85YiG5pWwOiIvPg0KCQk8dWl0ZXh0IG5hbWU9IlFVSVpQT0RfUVVJWl9NQVhTQ09SRSIgdmFsdWU9IuacgOmrmOWIhuaVsDoiLz4NCgkJPHVpdGV4dCBuYW1lPSJRVUlaUE9EX1FVRVNBVE1QVF9TVFIiIHZhbHVlPSLlsJ3or5XmrKHmlbA6IOesrCAlbiDmrKHvvIzlhbEgJXQg5qyhIi8+DQoJCTx1aXRleHQgbmFtZT0iUVVJWlBPRF9RVUVTVFlQRV9TVFIiIHZhbHVlPSLnsbvlnos6ICVzIi8+DQoJCTx1aXRleHQgbmFtZT0iUVVJWlBPRF9RVUVTVFlQRV9HUkQiIHZhbHVlPSLor4TnuqciLz4NCgkJPHVpdGV4dCBuYW1lPSJRVUlaUE9EX1FVRVNUWVBFX1NWWSIgdmFsdWU9Iuiwg+afpSIvPg0KCQk8dWl0ZXh0IG5hbWU9IlFVSVpQT0RfUVVJWkFUTVBUX0lORiIgdmFsdWU9IuaXoOmZkCIvPg0KCQk8dWl0ZXh0IG5hbWU9IlFVSVpQT0RfUVVFU0FUTVBUX0lORiIgdmFsdWU9IuaXoOmZkCIvPg0KCQk8dWl0ZXh0IG5hbWU9IldBUk5JTkdNU0dfWUVTU1RSSU5HIiB2YWx1ZT0i5pivIi8+DQoJCTx1aXRleHQgbmFtZT0iV0FSTklOR01TR19OT1NUUklORyIgdmFsdWU9IuWQpiIvPg0KCQk8dWl0ZXh0IG5hbWU9IldBUk5JTkdNU0dfVElUTEVTVFJJTkciIHZhbHVlPSLmtYvpqozlr7zoiKrorablkYoiLz4NCgkJPHVpdGV4dCBuYW1lPSJXQVJOSU5HTVNHX01TR1NUUklORyIgdmFsdWU9IuatpOa1i+mqjOS4reacieacquWwneivleS9nOetlOeahOmXrumimOOAgiYjeEE7JiN4QTvljZXlh7vigJzmmK/igJ3pgIDlh7rmraTmtYvpqozjgILljZXlh7vigJzlkKbigJ3nu6fnu63mtYvpqozjgIIiLz4NCgkJPHVpdGV4dCBuYW1lPSJJTkZPUk1BVElPTl9IMjY0X0ZMQVNIUExBWUVSIiB2YWx1ZT0i5b2T5YmN5a6J6KOF5Zyo5oKo55qE6K6h566X5py65LiK55qEIEZsYXNoIFBsYXllciDniYjmnKzkuI3mlK/mjIHor6Xop4bpopHjgILljZXlh7vop4bpopHljLrln5/kuIvovb3mnIDmlrDniYjmnKznmoQgRmxhc2ggUGxheWVy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WQkeWPguWKoOiAheaYvuekuuaPkOimgeagjyIvPg0KCQk8dWl0ZXh0IG5hbWU9Ik1VVEUiIHZhbHVlPSLpnZnpn7MiLz4NCgkJPHVpdGV4dCBuYW1lPSJET0NXUkFQX1RJVExFIiB2YWx1ZT0iUHJlc2VudGVyIOaWh+S7tumZhOS7tiIvPg0KCQk8dWl0ZXh0IG5hbWU9IkRPQ1dSQVBfTVNHIiB2YWx1ZT0i5L+d5a2Y5Yiw5oiR55qE6K6h566X5py6Ii8+DQoJCTx1aXRleHQgbmFtZT0iRE9DV1JBUF9QUk9NUFQiIHZhbHVlPSLljZXlh7vku6XkuIvovb0iLz4NCgk8L2xhbmd1YWdlPg0KCTxsYW5ndWFnZSBpZD0idH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heXQgJW4iLz4NCgkJPCEtLSBzdWJzdGl0dXRpb246ICVuID09IHNsaWRlIG51bWJlciAtLT4NCgkJPCEtLSBzdWJzdGl0dXRpb246ICV0ID09IHRvdGFsIHNsaWRlIGNvdW50IC0tPg0KCQk8dWl0ZXh0IG5hbWU9IlNDUlVCQkFSU1RBVFVTX1NMSURFSU5GTyIgdmFsdWU9IlNsYXl0ICVuIC8gJXQgfCAiLz4NCgkJPHVpdGV4dCBuYW1lPSJTQ1JVQkJBUlNUQVRVU19TVE9QUEVEIiB2YWx1ZT0iRHVyZHVydWxkdSIvPg0KCQk8dWl0ZXh0IG5hbWU9IlNDUlVCQkFSU1RBVFVTX1BMQVlJTkciIHZhbHVlPSJPeW5hdMSxbMSxeW9yIi8+DQoJCTx1aXRleHQgbmFtZT0iU0NSVUJCQVJTVEFUVVNfTk9BVURJTyIgdmFsdWU9IlNlcyBZb2siLz4NCgkJPHVpdGV4dCBuYW1lPSJTQ1JVQkJBUlNUQVRVU19WSURQTEFZSU5HIiB2YWx1ZT0iVmlkZW8gT3luYXTEsWzEsXlvciIvPg0KCQk8dWl0ZXh0IG5hbWU9IlNDUlVCQkFSU1RBVFVTX0xPQURJTkciIHZhbHVlPSJZw7xrbGVuaXlvciIvPg0KCQk8dWl0ZXh0IG5hbWU9IlNDUlVCQkFSU1RBVFVTX0JVRkZFUklORyIgdmFsdWU9IkFyYWJlbGxlxJ9lIEFsxLFuxLF5b3IiLz4NCgkJPHVpdGV4dCBuYW1lPSJTQ1JVQkJBUlNUQVRVU19RVUVTVElPTiIgdmFsdWU9IlNvcnV5dSBZYW7EsXRsYSIvPg0KCQk8dWl0ZXh0IG5hbWU9IlNDUlVCQkFSU1RBVFVTX1JFVklFV1FVSVoiIHZhbHVlPSJTxLFuYXYgxLBuY2VsZW5peW9yIi8+DQoJCTwhLS0gc3Vic3RpdHV0aW9uOiAlbSA9PSBtaW51dGVzIHJlbWFpbmluZyAtLT4NCgkJPCEtLSBzdWJzdGl0dXRpb246ICVzID09IHNlY29uZHMgcmVtYWluaW5nIC0tPg0KCQk8dWl0ZXh0IG5hbWU9IkVMQVBTRUQiIHZhbHVlPSIlbSBEYWtpa2EgJXMgU2FuaXllIEthbGTEsSIvPg0KCQk8dWl0ZXh0IG5hbWU9Ik5PVEZPVU5EIiB2YWx1ZT0iSGVyaGFuZ2kgQmlyIMWeZXkgQnVsdW5tYWTEsSIvPg0KCQk8dWl0ZXh0IG5hbWU9IkFUVEFDSE1FTlRTIiB2YWx1ZT0iRWtsZXI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LEsHJ0aWJhdCIvPg0KCQk8dWl0ZXh0IG5hbWU9IlRBQl9RVUlaIiB2YWx1ZT0iU8SxbmF2Ii8+DQoJCTx1aXRleHQgbmFtZT0iVEFCX09VVExJTkUiIHZhbHVlPSJBbmEgSGF0Ii8+DQoJCTx1aXRleHQgbmFtZT0iVEFCX1RIVU1CIiB2YWx1ZT0iUmVzaW0iLz4NCgkJPHVpdGV4dCBuYW1lPSJUQUJfTk9URVMiIHZhbHVlPSJOb3RsYXIiLz4NCgkJPHVpdGV4dCBuYW1lPSJUQUJfU0VBUkNIIiB2YWx1ZT0iQXJhIi8+DQoJCTx1aXRleHQgbmFtZT0iU0xJREVfSEVBRElORyIgdmFsdWU9IlNsYXl0IEJhxZ9sxLHEn8SxIi8+DQoJCTx1aXRleHQgbmFtZT0iRFVSQVRJT05fSEVBRElORyIgdmFsdWU9IlPDvHJlIi8+DQoJCTx1aXRleHQgbmFtZT0iU0VBUkNIX0hFQURJTkciIHZhbHVlPSJNZXRuaSBhcmE6Ii8+DQoJCTx1aXRleHQgbmFtZT0iVEhVTUJfSEVBRElORyIgdmFsdWU9IlNsYXl0Ii8+DQoJCTx1aXRleHQgbmFtZT0iVEhVTUJfSU5GTyIgdmFsdWU9IlNsYXl0IEJhxZ9sxLHEn8SxL1PDvHJlc2kiLz4NCgkJPHVpdGV4dCBuYW1lPSJBVFRBQ0hOQU1FX0hFQURJTkciIHZhbHVlPSJEb3N5YSBBZMSxIi8+DQoJCTx1aXRleHQgbmFtZT0iQVRUQUNIU0laRV9IRUFESU5HIiB2YWx1ZT0iQm95dXQiLz4NCgkJPHVpdGV4dCBuYW1lPSJTTElERV9OT1RFUyIgdmFsdWU9IlNsYXl0IE5vdGxhcsSxIi8+DQoJCTx1aXRleHQgbmFtZT0iQ09VUlNFX1NUQVRVUyIgdmFsdWU9Ik1vZHVsZSBTdGF0dXMiLz4NCgkJPHVpdGV4dCBuYW1lPSJQQVNTRURfU1RSSU5HIiB2YWx1ZT0iUGFzc2VkIi8+DQoJCTx1aXRleHQgbmFtZT0iRkFJTEVEX1NUUklORyIgdmFsdWU9IkZhaWxlZCIvPg0KCQk8IS0tcXVpeiBwb2QgYW5kIG1lc3NhZ2UgYm94IHRleHRzLS0+DQoJCTx1aXRleHQgbmFtZT0iUVVJWlBPRF9RVUlaX0FUVEVNUFQiIHZhbHVlPSJTxLFuYXYgRGVuZW1lc2k6Ii8+DQoJCTx1aXRleHQgbmFtZT0iUVVJWlBPRF9RVUlaX0FUVEVNUFRfVkFMVUUiIHZhbHVlPSIlbi8ldCIvPg0KCQk8dWl0ZXh0IG5hbWU9IlFVSVpQT0RfUVVJWl9TQ09SRSIgdmFsdWU9IlB1YW46Ii8+DQoJCTx1aXRleHQgbmFtZT0iUVVJWlBPRF9RVUlaX1BBU1NTQ09SRSIgdmFsdWU9Ikdlw6dtZSBQdWFuxLE6Ii8+DQoJCTx1aXRleHQgbmFtZT0iUVVJWlBPRF9RVUlaX01BWFNDT1JFIiB2YWx1ZT0iTWFrc2ltdW0gUHVhbjoiLz4NCgkJPHVpdGV4dCBuYW1lPSJRVUlaUE9EX1FVRVNBVE1QVF9TVFIiIHZhbHVlPSJEZW5lbWU6ICVuLyV0Ii8+DQoJCTx1aXRleHQgbmFtZT0iUVVJWlBPRF9RVUVTVFlQRV9TVFIiIHZhbHVlPSJUw7xyOiAlcyIvPg0KCQk8dWl0ZXh0IG5hbWU9IlFVSVpQT0RfUVVFU1RZUEVfR1JEIiB2YWx1ZT0iQmFzYW1ha2zEsSIvPg0KCQk8dWl0ZXh0IG5hbWU9IlFVSVpQT0RfUVVFU1RZUEVfU1ZZIiB2YWx1ZT0iQW5rZXQiLz4NCgkJPHVpdGV4dCBuYW1lPSJRVUlaUE9EX1FVSVpBVE1QVF9JTkYiIHZhbHVlPSJTxLFuxLFyc8SxeiIvPg0KCQk8dWl0ZXh0IG5hbWU9IlFVSVpQT0RfUVVFU0FUTVBUX0lORiIgdmFsdWU9IlPEsW7EsXJzxLF6Ii8+DQoJCTx1aXRleHQgbmFtZT0iV0FSTklOR01TR19ZRVNTVFJJTkciIHZhbHVlPSJFdmV0Ii8+DQoJCTx1aXRleHQgbmFtZT0iV0FSTklOR01TR19OT1NUUklORyIgdmFsdWU9IkhhecSxciIvPg0KCQk8dWl0ZXh0IG5hbWU9IldBUk5JTkdNU0dfVElUTEVTVFJJTkciIHZhbHVlPSJTxLFuYXYgR2V6aW5tZSBVeWFyxLFzxLEiLz4NCgkJPHVpdGV4dCBuYW1lPSJXQVJOSU5HTVNHX01TR1NUUklORyIgdmFsdWU9IkJ1IFPEsW5hdmRhIGRlbmVubWVtacWfIHNvcnVsYXIgdmFyLiYjeEE7JiN4QTtFdmV0IHNlw6dlbmXEn2luaSB0xLFrbGF0xLFyc2FuxLF6IFPEsW5hdmRhbiDDp8Sxa2FjYWtzxLFuxLF6LiBTxLFuYXZhIGRldmFtIGV0bWVrIGnDp2luIEhhecSxciBzZcOnZW5lxJ9pbmkgdMSxa2xhdMSxbi4iLz4NCgkJPHVpdGV4dCBuYW1lPSJJTkZPUk1BVElPTl9IMjY0X0ZMQVNIUExBWUVSIiB2YWx1ZT0iQmlsZ2lzYXlhcsSxbsSxemEgecO8a2zDvCBvbGFuIGdlw6dlcmxpIEZsYXNoIFBsYXllciBzw7xyw7xtw7wgYnUgdmlkZW95dSBkZXN0ZWtsZW1peW9yLiBFbiBzb24gRmxhc2ggUGxheWVyIHPDvHLDvG3DvG7DvCBpbmRpcm1layBpw6dpbiB2aWRlbyBhbGFuxLFuxLEgdMSxa2xhdMSx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S2F0xLFsxLFtY8SxbGFyYSBrZW5hciDDp3VidcSfdW51IGfDtnN0ZXIiLz4NCgkJPHVpdGV4dCBuYW1lPSJNVVRFIiB2YWx1ZT0iU2Vzc2l6Ii8+DQoJCTx1aXRleHQgbmFtZT0iRE9DV1JBUF9USVRMRSIgdmFsdWU9IlByZXNlbnRlciBEb3N5YSBFa2kiLz4NCgkJPHVpdGV4dCBuYW1lPSJET0NXUkFQX01TRyIgdmFsdWU9IkJpbGdpc2F5YXLEsW1hIEtheWRldCIvPg0KCQk8dWl0ZXh0IG5hbWU9IkRPQ1dSQVBfUFJPTVBUIiB2YWx1ZT0ixLBuZGlybWVrIGnDp2luIFTEsWtsYXTEsW4iLz4NCgk8L2xhbmd1YWdlPg0KCTxsYW5ndWFnZSBpZD0icn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0KHQu9Cw0LnQtCAlbiIvPg0KCQk8IS0tIHN1YnN0aXR1dGlvbjogJW4gPT0gc2xpZGUgbnVtYmVyIC0tPg0KCQk8IS0tIHN1YnN0aXR1dGlvbjogJXQgPT0gdG90YWwgc2xpZGUgY291bnQgLS0+DQoJCTx1aXRleHQgbmFtZT0iU0NSVUJCQVJTVEFUVVNfU0xJREVJTkZPIiB2YWx1ZT0i0KHQu9Cw0LnQtCAlbiAvICV0IHwgIi8+DQoJCTx1aXRleHQgbmFtZT0iU0NSVUJCQVJTVEFUVVNfU1RPUFBFRCIgdmFsdWU9ItCe0YHRgtCw0L3QvtCy0LvQtdC90L4iLz4NCgkJPHVpdGV4dCBuYW1lPSJTQ1JVQkJBUlNUQVRVU19QTEFZSU5HIiB2YWx1ZT0i0JLQvtGB0L/RgNC+0LjQt9Cy0LXQtNC10L3QuNC1Ii8+DQoJCTx1aXRleHQgbmFtZT0iU0NSVUJCQVJTVEFUVVNfTk9BVURJTyIgdmFsdWU9ItCd0LXRgiDQsNGD0LTQuNC+Ii8+DQoJCTx1aXRleHQgbmFtZT0iU0NSVUJCQVJTVEFUVVNfVklEUExBWUlORyIgdmFsdWU9ItCS0L7RgdC/0YDQvtC40LfQstC10LTQtdC90LjQtSDQstC40LTQtdC+Ii8+DQoJCTx1aXRleHQgbmFtZT0iU0NSVUJCQVJTVEFUVVNfTE9BRElORyIgdmFsdWU9ItCX0LDQs9GA0YPQt9C60LAiLz4NCgkJPHVpdGV4dCBuYW1lPSJTQ1JVQkJBUlNUQVRVU19CVUZGRVJJTkciIHZhbHVlPSLQkdGD0YTQtdGA0LjQt9Cw0YbQuNGPIi8+DQoJCTx1aXRleHQgbmFtZT0iU0NSVUJCQVJTVEFUVVNfUVVFU1RJT04iIHZhbHVlPSLQntGC0LLQtdGCINC90LAg0LLQvtC/0YDQvtGBIi8+DQoJCTx1aXRleHQgbmFtZT0iU0NSVUJCQVJTVEFUVVNfUkVWSUVXUVVJWiIgdmFsdWU9ItCe0LHQt9C+0YAg0L7Qv9GA0L7RgdCwIi8+DQoJCTwhLS0gc3Vic3RpdHV0aW9uOiAlbSA9PSBtaW51dGVzIHJlbWFpbmluZyAtLT4NCgkJPCEtLSBzdWJzdGl0dXRpb246ICVzID09IHNlY29uZHMgcmVtYWluaW5nIC0tPg0KCQk8dWl0ZXh0IG5hbWU9IkVMQVBTRUQiIHZhbHVlPSLQntGB0YLQsNC70L7RgdGMICVtINC80LjQvS4gJXMg0YEiLz4NCgkJPHVpdGV4dCBuYW1lPSJOT1RGT1VORCIgdmFsdWU9ItCd0LjRh9C10LPQviDQvdC1INC90LDQudC00LXQvdC+Ii8+DQoJCTx1aXRleHQgbmFtZT0iQVRUQUNITUVOVFMiIHZhbHVlPSLQktC70L7QttC10L3QuNGPIi8+DQoJCTwhLS0gc3Vic3RpdHV0aW9uOiAlcCA9PSBjdXJyZW50IHNwZWFrZXIncyB0aXRsZSAtLT4NCgkJPHVpdGV4dCBuYW1lPSJCSU9XSU5fVElUTEUiIHZhbHVlPSLQkdC40L7Qs9GA0LDRhNC40Y86ICVwIi8+DQoJCTx1aXRleHQgbmFtZT0iQklPQlROX1RJVExFIiB2YWx1ZT0i0JHQuNC+0LPRgNCw0YTQuNGPIi8+DQoJCTx1aXRleHQgbmFtZT0iRElWSURFUkJUTl9USVRMRSIgdmFsdWU9InwiLz4NCgkJPHVpdGV4dCBuYW1lPSJDT05UQUNUQlROX1RJVExFIiB2YWx1ZT0i0JrQvtC90YLQsNC60YIiLz4NCgkJPHVpdGV4dCBuYW1lPSJUQUJfUVVJWiIgdmFsdWU9ItCe0L/RgNC+0YEiLz4NCgkJPHVpdGV4dCBuYW1lPSJUQUJfT1VUTElORSIgdmFsdWU9ItCh0YXQtdC80LAiLz4NCgkJPHVpdGV4dCBuYW1lPSJUQUJfVEhVTUIiIHZhbHVlPSLQkdC10LPRg9C90L7QuiIvPg0KCQk8dWl0ZXh0IG5hbWU9IlRBQl9OT1RFUyIgdmFsdWU9ItCX0LDQvNC10YLQutC4Ii8+DQoJCTx1aXRleHQgbmFtZT0iVEFCX1NFQVJDSCIgdmFsdWU9ItCf0L7QuNGB0LoiLz4NCgkJPHVpdGV4dCBuYW1lPSJTTElERV9IRUFESU5HIiB2YWx1ZT0i0JfQsNCz0L7Qu9C+0LLQvtC6INGB0LvQsNC50LTQsCIvPg0KCQk8dWl0ZXh0IG5hbWU9IkRVUkFUSU9OX0hFQURJTkciIHZhbHVlPSLQlNC70LjRgi3RgdGC0YwiLz4NCgkJPHVpdGV4dCBuYW1lPSJTRUFSQ0hfSEVBRElORyIgdmFsdWU9ItCf0L7QuNGB0Log0YLQtdC60YHRgtCwOiIvPg0KCQk8dWl0ZXh0IG5hbWU9IlRIVU1CX0hFQURJTkciIHZhbHVlPSLQodC70LDQudC0Ii8+DQoJCTx1aXRleHQgbmFtZT0iVEhVTUJfSU5GTyIgdmFsdWU9ItCd0LDQt9Cy0LDQvdC40LUv0LTQu9C40YIt0L3QvtGB0YLRjCIvPg0KCQk8dWl0ZXh0IG5hbWU9IkFUVEFDSE5BTUVfSEVBRElORyIgdmFsdWU9ItCY0LzRjyDRhNCw0LnQu9CwIi8+DQoJCTx1aXRleHQgbmFtZT0iQVRUQUNIU0laRV9IRUFESU5HIiB2YWx1ZT0i0KDQsNC30LzQtdGAIi8+DQoJCTx1aXRleHQgbmFtZT0iU0xJREVfTk9URVMiIHZhbHVlPSLQl9Cw0LzQtdGC0LrQuCDQuiDRgdC70LDQudC00YM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tCf0L7Qv9GL0YLQutCwINC/0YDQvtC50YLQuCDQvtC/0YDQvtGBOiIvPg0KCQk8dWl0ZXh0IG5hbWU9IlFVSVpQT0RfUVVJWl9BVFRFTVBUX1ZBTFVFIiB2YWx1ZT0iJW4g0LjQtyAldCIvPg0KCQk8dWl0ZXh0IG5hbWU9IlFVSVpQT0RfUVVJWl9TQ09SRSIgdmFsdWU9ItCd0LDQsdGA0LDQvdC+INCx0LDQu9C70L7QsjoiLz4NCgkJPHVpdGV4dCBuYW1lPSJRVUlaUE9EX1FVSVpfUEFTU1NDT1JFIiB2YWx1ZT0i0J/RgNC+0YXQvtC00L3QvtC5INGA0LXQt9GD0LvRjNGC0LDRgjoiLz4NCgkJPHVpdGV4dCBuYW1lPSJRVUlaUE9EX1FVSVpfTUFYU0NPUkUiIHZhbHVlPSLQnNCw0LrRgdC40LzQsNC70YzQvdGL0Lkg0YDQtdC30YPQu9GM0YLQsNGCOiIvPg0KCQk8dWl0ZXh0IG5hbWU9IlFVSVpQT0RfUVVFU0FUTVBUX1NUUiIgdmFsdWU9ItCf0L7Qv9GL0YLQutCwOiAlbiDQuNC3ICV0Ii8+DQoJCTx1aXRleHQgbmFtZT0iUVVJWlBPRF9RVUVTVFlQRV9TVFIiIHZhbHVlPSLQotC40L86ICVzIi8+DQoJCTx1aXRleHQgbmFtZT0iUVVJWlBPRF9RVUVTVFlQRV9HUkQiIHZhbHVlPSLQoSDQvtGG0LXQvdC60L7QuSIvPg0KCQk8dWl0ZXh0IG5hbWU9IlFVSVpQT0RfUVVFU1RZUEVfU1ZZIiB2YWx1ZT0i0J7QsdC30L7RgCIvPg0KCQk8dWl0ZXh0IG5hbWU9IlFVSVpQT0RfUVVJWkFUTVBUX0lORiIgdmFsdWU9ItCR0L7Qu9GM0YjQvtC1INGH0LjRgdC70L4iLz4NCgkJPHVpdGV4dCBuYW1lPSJRVUlaUE9EX1FVRVNBVE1QVF9JTkYiIHZhbHVlPSLQkdC+0LvRjNGI0L7QtSDRh9C40YHQu9C+Ii8+DQoJCTx1aXRleHQgbmFtZT0iV0FSTklOR01TR19ZRVNTVFJJTkciIHZhbHVlPSLQlNCwIi8+DQoJCTx1aXRleHQgbmFtZT0iV0FSTklOR01TR19OT1NUUklORyIgdmFsdWU9ItCd0LXRgiIvPg0KCQk8dWl0ZXh0IG5hbWU9IldBUk5JTkdNU0dfVElUTEVTVFJJTkciIHZhbHVlPSLQn9GA0LXQtNGD0L/RgNC10LbQtNC10L3QuNC1INC+INC90LDQstC40LPQsNGG0LjQuCDQsiDQvtC/0YDQvtGB0LUiLz4NCgkJPHVpdGV4dCBuYW1lPSJXQVJOSU5HTVNHX01TR1NUUklORyIgdmFsdWU9ItCSINC+0L/RgNC+0YHQtSDQvtGB0YLQsNC70LjRgdGMINC90LXQvtGC0LLQtdGH0LXQvdC90YvQtSDQstC+0L/RgNC+0YHRiy7QndCw0LbQsNGC0LjQtSDQutC90L7Qv9C60LggJnF1b3Q70JTQsCZxdW90OyDQv9GA0LjQstC10LTQtdGCINC6INC30LDQutGA0YvRgtC40Y4g0L7Qv9GA0L7RgdCwLiDQndCw0LbQsNGC0LjQtSDQutC90L7Qv9C60LggJnF1b3Q70J3QtdGCJnF1b3Q7INC/0YDQvtC00L7Qu9C20LjRgiDQvtC/0YDQvtGBLiIvPg0KCQk8dWl0ZXh0IG5hbWU9IklORk9STUFUSU9OX0gyNjRfRkxBU0hQTEFZRVIiIHZhbHVlPSLQotC10LrRg9GJ0LDRjyDQstC10YDRgdC40Y8g0L/RgNC+0LjQs9GA0YvQstCw0YLQtdC70Y8gRmxhc2ggUGxheWVyLCDRg9GB0YLQsNC90L7QstC70LXQvdC90LDRjyDQvdCwINGN0YLQvtC8INC60L7QvNC/0YzRjtGC0LXRgNC1LCDQvdC1INC/0L7QtNC00LXRgNC20LjQstCw0LXRgiDRjdGC0L4g0LLQuNC00LXQvi4g0KnQtdC70LrQvdC40YLQtSDQsiDQvtCx0LvQsNGB0YLQuCDQstC40LTQtdC+LCDRh9GC0L7QsdGLINC30LDQs9GA0YPQt9C40YLRjCDQv9C+0YHQu9C10LTQvdGO0Y4g0LLQtdGA0YHQuNGOINC/0YDQvtC40LPRgNGL0LLQsNGC0LXQu9GP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0J/QvtC60LDQt9GL0LLQsNGC0Ywg0LLRgNC10LfQutGDINGD0YfQsNGB0YLQvdC40LrQsNC8Ii8+DQoJCTx1aXRleHQgbmFtZT0iTVVURSIgdmFsdWU9ItCe0YLQutC70Y7Rh9C40YLRjCDQt9Cy0YPQuiIvPg0KCQk8dWl0ZXh0IG5hbWU9IkRPQ1dSQVBfVElUTEUiIHZhbHVlPSLQktC70L7QttC10L3QuNC1INCyINGE0LDQudC7IEFkb2JlIFByZXNlbnRlciIvPg0KCQk8dWl0ZXh0IG5hbWU9IkRPQ1dSQVBfTVNHIiB2YWx1ZT0i0KHQvtGF0YDQsNC90LjRgtGMINCyINC/0LDQv9C60YMgJnF1b3Q70JzQvtC5INC60L7QvNC/0YzRjtGC0LXRgCZxdW90OyIvPg0KCQk8dWl0ZXh0IG5hbWU9IkRPQ1dSQVBfUFJPTVBUIiB2YWx1ZT0i0KnQtdC70LrQvdGD0YLRjCDQtNC70Y8g0LfQsNCz0YDRg9C30LrQuCIvPg0KCTwvbGFuZ3VhZ2U+DQo8L2NvbmZpZ3VyYXRpb24+DQo="/>
  <p:tag name="SECTOMILLISECCONVERTED" val="1"/>
  <p:tag name="ISPRING_LMS_API_VERSION" val="SCORM 2004 (2nd edition)"/>
  <p:tag name="ISPRING_ULTRA_SCORM_COURSE_ID" val="F263F732-E70A-4A5E-B4A0-89B1F594BDB7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\uFFFD\uFFFDy\uFFFD{53F3AC19-F0BE-4309-AF17-B40446DAF68F}&quot;,&quot;D:\\2_Teacher Hang\\Elearning\\LAN, HOA\\MOT SO PTGT\\TEPNGUON\\chị hằng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SCORM_RATE_SLIDES" val="0"/>
  <p:tag name="ISPRING_SCORM_RATE_QUIZZES" val="0"/>
  <p:tag name="ISPRING_SCORM_PASSING_SCORE" val="0.000000"/>
  <p:tag name="ISPRING_CURRENT_PLAYER_ID" val="universal"/>
  <p:tag name="ISPRING_PRESENTATION_TITLE" val="MOT SO PTGT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sai]]&gt;&lt;/Text&gt;&lt;FontSize&gt;&lt;![CDATA[18]]&gt;&lt;/FontSize&gt;&lt;Left&gt;&lt;![CDATA[0]]&gt;&lt;/Left&gt;&lt;Top&gt;&lt;![CDATA[0]]&gt;&lt;/Top&gt;&lt;/ChangeData&gt;"/>
  <p:tag name="PRESENTER_SHAPEINFO" val="&lt;ThreeDShapeInfo&gt;&lt;uuid val=&quot;{58FE41D8-1380-489E-BDC3-A12D08885A5C}&quot;/&gt;&lt;isInvalidForFieldText val=&quot;0&quot;/&gt;&lt;Image&gt;&lt;filename val=&quot;D:\MN TD A\BAIDUTHI\data\asimages\{58FE41D8-1380-489E-BDC3-A12D08885A5C}_15.png&quot;/&gt;&lt;left val=&quot;104&quot;/&gt;&lt;top val=&quot;354&quot;/&gt;&lt;width val=&quot;129&quot;/&gt;&lt;height val=&quot;129&quot;/&gt;&lt;hasText val=&quot;1&quot;/&gt;&lt;/Image&gt;&lt;/ThreeDShapeInfo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25,4]]&gt;&lt;/Left&gt;&lt;Top&gt;&lt;![CDATA[306,6342]]&gt;&lt;/Top&gt;&lt;/ChangeData&gt;"/>
  <p:tag name="HTML_SHAPEINFO" val="&lt;ThreeDShapeInfo&gt;&lt;uuid val=&quot;106&quot;/&gt;&lt;isInvalidForFieldText val=&quot;0&quot;/&gt;&lt;Image&gt;&lt;filename val=&quot;D:\MN TD A\BAIDUTHI\data\asimages\{5154EECE-CC7A-405A-A0FE-4F7E28EDE133}_15.png&quot;/&gt;&lt;left val=&quot;525&quot;/&gt;&lt;top val=&quot;306&quot;/&gt;&lt;width val=&quot;100&quot;/&gt;&lt;height val=&quot;111&quot;/&gt;&lt;hasText val=&quot;1&quot;/&gt;&lt;/Image&gt;&lt;/ThreeDShapeInfo&gt;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49,8]]&gt;&lt;/Left&gt;&lt;Top&gt;&lt;![CDATA[306,6342]]&gt;&lt;/Top&gt;&lt;/ChangeData&gt;"/>
  <p:tag name="HTML_SHAPEINFO" val="&lt;ThreeDShapeInfo&gt;&lt;uuid val=&quot;104&quot;/&gt;&lt;isInvalidForFieldText val=&quot;0&quot;/&gt;&lt;Image&gt;&lt;filename val=&quot;D:\MN TD A\BAIDUTHI\data\asimages\{FF7D6211-AD47-4EA3-8640-D981BA3A1FB2}_15.png&quot;/&gt;&lt;left val=&quot;402&quot;/&gt;&lt;top val=&quot;316&quot;/&gt;&lt;width val=&quot;103&quot;/&gt;&lt;height val=&quot;111&quot;/&gt;&lt;hasText val=&quot;1&quot;/&gt;&lt;/Image&gt;&lt;/ThreeDShapeInfo&gt;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85.91283]]&gt;&lt;/Left&gt;&lt;Top&gt;&lt;![CDATA[59.25433]]&gt;&lt;/Top&gt;&lt;/ChangeData&gt;"/>
  <p:tag name="MMPROD_ID" val="10014"/>
  <p:tag name="MMPROD_TYPE" val="10018"/>
  <p:tag name="MMPROD_DATA" val="&lt;property id=&quot;10074&quot; value=&quot;1&quot;/&gt;&lt;property id=&quot;10193&quot; value=&quot;A&quot;/&gt;&lt;property id=&quot;10199&quot; value=&quot;0&quot;/&gt;&lt;object type=&quot;10049&quot; unique_id=&quot;10015&quot;&gt;&lt;property id=&quot;10020&quot; value=&quot;2&quot;/&gt;&lt;property id=&quot;10102&quot; value=&quot;0&quot;/&gt;&lt;property id=&quot;10191&quot; value=&quot;-1&quot;/&gt;&lt;/object&gt;"/>
  <p:tag name="MMPROD_COLLECTIONCONTAINERID" val="10011"/>
  <p:tag name="MMPROD_PARENTID" val="10010"/>
  <p:tag name="MMPROD_ANSWERLETTER" val="A) "/>
  <p:tag name="HTML_AUTOSHAPE_INFO" val="&lt;ThreeDShapeInfo&gt;&lt;uuid val=&quot;1001&quot;/&gt;&lt;isInvalidForFieldText val=&quot;0&quot;/&gt;&lt;hasMultipleQuizShape val=&quot;1&quot;/&gt;&lt;Image&gt;&lt;filename val=&quot;D:\MN TD A\BAIDUTHI\data\asimages\{7F3804F4-1B19-450C-9D2D-78A81C543C51}_15.png&quot;/&gt;&lt;left val=&quot;120&quot;/&gt;&lt;top val=&quot;59&quot;/&gt;&lt;width val=&quot;87&quot;/&gt;&lt;height val=&quot;73&quot;/&gt;&lt;hasText val=&quot;1&quot;/&gt;&lt;/Image&gt;&lt;Image&gt;&lt;filename val=&quot;D:\MN TD A\BAIDUTHI\data\asimages\{F1EAE0A0-B7D0-430D-B295-E0D47D28C75C}_15.png&quot;/&gt;&lt;left val=&quot;206&quot;/&gt;&lt;top val=&quot;59&quot;/&gt;&lt;width val=&quot;55&quot;/&gt;&lt;height val=&quot;73&quot;/&gt;&lt;hasText val=&quot;1&quot;/&gt;&lt;/Image&gt;&lt;Image&gt;&lt;filename val=&quot;D:\MN TD A\BAIDUTHI\data\asimages\{60F8C6FF-1752-4B2A-B150-63225E277932}_15.png&quot;/&gt;&lt;left val=&quot;86&quot;/&gt;&lt;top val=&quot;78&quot;/&gt;&lt;width val=&quot;15&quot;/&gt;&lt;height val=&quot;15&quot;/&gt;&lt;hasText val=&quot;1&quot;/&gt;&lt;/Image&gt;&lt;/ThreeDShapeInfo&gt;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83.7804]]&gt;&lt;/Left&gt;&lt;Top&gt;&lt;![CDATA[213.1494]]&gt;&lt;/Top&gt;&lt;/ChangeData&gt;"/>
  <p:tag name="MMPROD_ID" val="10016"/>
  <p:tag name="MMPROD_TYPE" val="10018"/>
  <p:tag name="MMPROD_DATA" val="&lt;property id=&quot;10074&quot; value=&quot;0&quot;/&gt;&lt;property id=&quot;10193&quot; value=&quot;B&quot;/&gt;&lt;property id=&quot;10199&quot; value=&quot;1&quot;/&gt;&lt;object type=&quot;10049&quot; unique_id=&quot;10017&quot;&gt;&lt;property id=&quot;10020&quot; value=&quot;2&quot;/&gt;&lt;property id=&quot;10102&quot; value=&quot;0&quot;/&gt;&lt;property id=&quot;10191&quot; value=&quot;68&quot;/&gt;&lt;/object&gt;"/>
  <p:tag name="MMPROD_COLLECTIONCONTAINERID" val="10011"/>
  <p:tag name="MMPROD_PARENTID" val="10010"/>
  <p:tag name="MMPROD_ANSWERLETTER" val="B) "/>
  <p:tag name="HTML_AUTOSHAPE_INFO" val="&lt;ThreeDShapeInfo&gt;&lt;uuid val=&quot;1002&quot;/&gt;&lt;isInvalidForFieldText val=&quot;0&quot;/&gt;&lt;hasMultipleQuizShape val=&quot;1&quot;/&gt;&lt;Image&gt;&lt;filename val=&quot;D:\MN TD A\BAIDUTHI\data\asimages\{88F39AC5-6167-4EA9-83D0-5782D1944C3A}_15.png&quot;/&gt;&lt;left val=&quot;124&quot;/&gt;&lt;top val=&quot;213&quot;/&gt;&lt;width val=&quot;96&quot;/&gt;&lt;height val=&quot;74&quot;/&gt;&lt;hasText val=&quot;1&quot;/&gt;&lt;/Image&gt;&lt;Image&gt;&lt;filename val=&quot;D:\MN TD A\BAIDUTHI\data\asimages\{1DC5A4BB-95B1-4548-9CB2-DB293F9106D4}_15.png&quot;/&gt;&lt;left val=&quot;180&quot;/&gt;&lt;top val=&quot;219&quot;/&gt;&lt;width val=&quot;90&quot;/&gt;&lt;height val=&quot;73&quot;/&gt;&lt;hasText val=&quot;1&quot;/&gt;&lt;/Image&gt;&lt;Image&gt;&lt;filename val=&quot;D:\MN TD A\BAIDUTHI\data\asimages\{6ABB3244-C22E-4B1F-9132-6A1130796A28}_15.png&quot;/&gt;&lt;left val=&quot;84&quot;/&gt;&lt;top val=&quot;232&quot;/&gt;&lt;width val=&quot;15&quot;/&gt;&lt;height val=&quot;15&quot;/&gt;&lt;hasText val=&quot;1&quot;/&gt;&lt;/Image&gt;&lt;/ThreeDShapeInfo&gt;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8]]&gt;&lt;/FontSize&gt;&lt;Left&gt;&lt;![CDATA[85]]&gt;&lt;/Left&gt;&lt;Top&gt;&lt;![CDATA[176.8]]&gt;&lt;/Top&gt;&lt;/ChangeData&gt;"/>
  <p:tag name="MMPROD_ABSOLUTEPOSITIONID" val="1042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128]]&gt;&lt;/Left&gt;&lt;Top&gt;&lt;![CDATA[176.8]]&gt;&lt;/Top&gt;&lt;/ChangeData&gt;"/>
  <p:tag name="MMPROD_ABSOLUTEPOSITIONID" val="1022"/>
  <p:tag name="PRESENTER_SHAPETEXTINFO" val="&lt;ShapeTextInfo&gt;&lt;TableIndex row=&quot;-1&quot; col=&quot;-1&quot;&gt;&lt;linesCount val=&quot;0&quot;/&gt;&lt;/TableIndex&gt;&lt;/ShapeTextInfo&gt;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1"/>
  <p:tag name="MMPROD_SCALEOPERATION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8]]&gt;&lt;/FontSize&gt;&lt;Left&gt;&lt;![CDATA[85]]&gt;&lt;/Left&gt;&lt;Top&gt;&lt;![CDATA[129.6]]&gt;&lt;/Top&gt;&lt;/ChangeData&gt;"/>
  <p:tag name="MMPROD_ABSOLUTEPOSITIONID" val="1041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128]]&gt;&lt;/Left&gt;&lt;Top&gt;&lt;![CDATA[129.6]]&gt;&lt;/Top&gt;&lt;/ChangeData&gt;"/>
  <p:tag name="MMPROD_ABSOLUTEPOSITIONID" val="1021"/>
  <p:tag name="PRESENTER_SHAPETEXTINFO" val="&lt;ShapeTextInfo&gt;&lt;TableIndex row=&quot;-1&quot; col=&quot;-1&quot;&gt;&lt;linesCount val=&quot;0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1"/>
  <p:tag name="MMPROD_SCALEOPERATION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ả lời]]&gt;&lt;/Text&gt;&lt;FontSize&gt;&lt;![CDATA[14]]&gt;&lt;/FontSize&gt;&lt;Left&gt;&lt;![CDATA[402.5083]]&gt;&lt;/Left&gt;&lt;Top&gt;&lt;![CDATA[317.8224]]&gt;&lt;/Top&gt;&lt;/ChangeData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Tiếp tục]]&gt;&lt;/Text&gt;&lt;FontSize&gt;&lt;![CDATA[14]]&gt;&lt;/FontSize&gt;&lt;Left&gt;&lt;![CDATA[527.611]]&gt;&lt;/Left&gt;&lt;Top&gt;&lt;![CDATA[313.5168]]&gt;&lt;/Top&gt;&lt;/ChangeData&gt;"/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381]]&gt;&lt;/SlideID&gt;&lt;/ChangeData&gt;"/>
  <p:tag name="MMPROD_PASSDATA" val="&lt;object type=&quot;10050&quot; unique_id=&quot;10020&quot;&gt;&lt;property id=&quot;10020&quot; value=&quot;2&quot;/&gt;&lt;property id=&quot;10102&quot; value=&quot;1&quot;/&gt;&lt;property id=&quot;10191&quot; value=&quot;73&quot;/&gt;&lt;/object&gt;"/>
  <p:tag name="MMPROD_FAILDATA" val="&lt;object type=&quot;10051&quot; unique_id=&quot;10021&quot;&gt;&lt;property id=&quot;10020&quot; value=&quot;2&quot;/&gt;&lt;property id=&quot;10102&quot; value=&quot;1&quot;/&gt;&lt;property id=&quot;10191&quot; value=&quot;74&quot;/&gt;&lt;/object&gt;"/>
  <p:tag name="MMPROD_ID" val="10018"/>
  <p:tag name="MMPROD_TYPE" val="10008"/>
  <p:tag name="MMPROD_DATA" val="&lt;property id=&quot;10026&quot; value=&quot;10&quot;/&gt;&lt;property id=&quot;10027&quot; value=&quot;Interaction10018&quot;/&gt;&lt;property id=&quot;10028&quot; value=&quot;0&quot;/&gt;&lt;property id=&quot;10063&quot; value=&quot;2&quot;/&gt;&lt;property id=&quot;10070&quot; value=&quot;Multiple choice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1&quot;/&gt;&lt;property id=&quot;10111&quot; value=&quot;10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04"/>
  <p:tag name="MMPROD_PARENTQUESTIONGROUPID" val="-1"/>
  <p:tag name="QUIZCLIPSSOURCE" val="427137674,D:\MN TD A\MOT SO PTGT_pptx\Media.ppcx"/>
  <p:tag name="PPSNARRATION" val="55,427137674,D:\MN TD A\TEPNGUON\MOT SO PTGT_pptx\Media.ppcx"/>
  <p:tag name="HTML_SHAPEINFO" val="&lt;SlideThumbPath val=&quot;Slide16.PNG&quot;/&gt;"/>
  <p:tag name="MMPROD_ANSWERCOUNT" val="3"/>
  <p:tag name="GENSWF_SLIDE_UID" val="{8921355D-D565-4C11-8DA2-558DDBE3EAB9}:38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Bạn đã làm đúng]]&gt;&lt;/Text&gt;&lt;FontSize&gt;&lt;![CDATA[18]]&gt;&lt;/FontSize&gt;&lt;Left&gt;&lt;![CDATA[0]]&gt;&lt;/Left&gt;&lt;Top&gt;&lt;![CDATA[0]]&gt;&lt;/Top&gt;&lt;/ChangeData&gt;"/>
  <p:tag name="HTML_SHAPEINFO" val="&lt;ThreeDShapeInfo&gt;&lt;uuid val=&quot;7009&quot;/&gt;&lt;isInvalidForFieldText val=&quot;0&quot;/&gt;&lt;Image&gt;&lt;filename val=&quot;D:\MN TD A\BAIDUTHI\data\asimages\{4EA9286D-9AC3-4B0F-8B28-B8C9947E1F50}_16.png&quot;/&gt;&lt;left val=&quot;41&quot;/&gt;&lt;top val=&quot;457&quot;/&gt;&lt;width val=&quot;259&quot;/&gt;&lt;height val=&quot;54&quot;/&gt;&lt;hasText val=&quot;1&quot;/&gt;&lt;/Image&gt;&lt;/ThreeDShapeInfo&gt;"/>
  <p:tag name="PRESENTER_SHAPEINFO" val="&lt;ThreeDShapeInfo&gt;&lt;uuid val=&quot;{99E17126-DFF0-4256-8830-D8900283059D}&quot;/&gt;&lt;isInvalidForFieldText val=&quot;0&quot;/&gt;&lt;Image&gt;&lt;filename val=&quot;D:\MN TD A\BAIDUTHI\data\asimages\{99E17126-DFF0-4256-8830-D8900283059D}_16.png&quot;/&gt;&lt;left val=&quot;41&quot;/&gt;&lt;top val=&quot;457&quot;/&gt;&lt;width val=&quot;265&quot;/&gt;&lt;height val=&quot;59&quot;/&gt;&lt;hasText val=&quot;0&quot;/&gt;&lt;/Image&gt;&lt;/ThreeDShapeInfo&gt;"/>
  <p:tag name="PRESENTER_SHAPETEXTINFO" val="&lt;ShapeTextInfo&gt;&lt;TableIndex row=&quot;-1&quot; col=&quot;-1&quot;&gt;&lt;linesCount val=&quot;1&quot;/&gt;&lt;lineCharCount val=&quot;19&quot;/&gt;&lt;/TableIndex&gt;&lt;/ShapeTextInfo&gt;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Câu trả lời của bạn là:]]&gt;&lt;/Text&gt;&lt;FontSize&gt;&lt;![CDATA[18]]&gt;&lt;/FontSize&gt;&lt;Left&gt;&lt;![CDATA[0]]&gt;&lt;/Left&gt;&lt;Top&gt;&lt;![CDATA[0]]&gt;&lt;/Top&gt;&lt;/ChangeData&gt;"/>
  <p:tag name="HTML_SHAPEINFO" val="&lt;ThreeDShapeInfo&gt;&lt;uuid val=&quot;7006&quot;/&gt;&lt;isInvalidForFieldText val=&quot;0&quot;/&gt;&lt;Image&gt;&lt;filename val=&quot;D:\MN TD A\BAIDUTHI\data\asimages\{5C842E99-48E9-44E1-A2A1-9760E43BD6E4}_16.png&quot;/&gt;&lt;left val=&quot;19&quot;/&gt;&lt;top val=&quot;441&quot;/&gt;&lt;width val=&quot;319&quot;/&gt;&lt;height val=&quot;61&quot;/&gt;&lt;hasText val=&quot;1&quot;/&gt;&lt;/Image&gt;&lt;/ThreeDShapeInfo&gt;"/>
  <p:tag name="PRESENTER_SHAPEINFO" val="&lt;ThreeDShapeInfo&gt;&lt;uuid val=&quot;{0654E5C2-4C63-4323-A6B1-994CC6DA7C9C}&quot;/&gt;&lt;isInvalidForFieldText val=&quot;0&quot;/&gt;&lt;Image&gt;&lt;filename val=&quot;D:\MN TD A\BAIDUTHI\data\asimages\{0654E5C2-4C63-4323-A6B1-994CC6DA7C9C}_16.png&quot;/&gt;&lt;left val=&quot;30&quot;/&gt;&lt;top val=&quot;447&quot;/&gt;&lt;width val=&quot;314&quot;/&gt;&lt;height val=&quot;59&quot;/&gt;&lt;hasText val=&quot;0&quot;/&gt;&lt;/Image&gt;&lt;/ThreeDShapeInfo&gt;"/>
  <p:tag name="PRESENTER_SHAPETEXTINFO" val="&lt;ShapeTextInfo&gt;&lt;TableIndex row=&quot;-1&quot; col=&quot;-1&quot;&gt;&lt;linesCount val=&quot;1&quot;/&gt;&lt;lineCharCount val=&quot;28&quot;/&gt;&lt;/TableIndex&gt;&lt;/ShapeTextInfo&gt;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Câu trả lời đúng là:]]&gt;&lt;/Text&gt;&lt;FontSize&gt;&lt;![CDATA[18]]&gt;&lt;/FontSize&gt;&lt;Left&gt;&lt;![CDATA[0]]&gt;&lt;/Left&gt;&lt;Top&gt;&lt;![CDATA[0]]&gt;&lt;/Top&gt;&lt;/ChangeData&gt;"/>
  <p:tag name="HTML_SHAPEINFO" val="&lt;ThreeDShapeInfo&gt;&lt;uuid val=&quot;7010&quot;/&gt;&lt;isInvalidForFieldText val=&quot;0&quot;/&gt;&lt;Image&gt;&lt;filename val=&quot;D:\MN TD A\BAIDUTHI\data\asimages\{EAFC2303-8843-46F6-826C-189B93282CBD}_16.png&quot;/&gt;&lt;left val=&quot;31&quot;/&gt;&lt;top val=&quot;456&quot;/&gt;&lt;width val=&quot;305&quot;/&gt;&lt;height val=&quot;61&quot;/&gt;&lt;hasText val=&quot;1&quot;/&gt;&lt;/Image&gt;&lt;/ThreeDShapeInfo&gt;"/>
  <p:tag name="PRESENTER_SHAPEINFO" val="&lt;ThreeDShapeInfo&gt;&lt;uuid val=&quot;{6521E2D6-F6EA-4777-B860-C350084E33B0}&quot;/&gt;&lt;isInvalidForFieldText val=&quot;0&quot;/&gt;&lt;Image&gt;&lt;filename val=&quot;D:\MN TD A\BAIDUTHI\data\asimages\{6521E2D6-F6EA-4777-B860-C350084E33B0}_16.png&quot;/&gt;&lt;left val=&quot;42&quot;/&gt;&lt;top val=&quot;462&quot;/&gt;&lt;width val=&quot;300&quot;/&gt;&lt;height val=&quot;60&quot;/&gt;&lt;hasText val=&quot;0&quot;/&gt;&lt;/Image&gt;&lt;/ThreeDShapeInfo&gt;"/>
  <p:tag name="PRESENTER_SHAPETEXTINFO" val="&lt;ShapeTextInfo&gt;&lt;TableIndex row=&quot;-1&quot; col=&quot;-1&quot;&gt;&lt;linesCount val=&quot;1&quot;/&gt;&lt;lineCharCount val=&quot;24&quot;/&gt;&lt;/TableIndex&gt;&lt;/ShapeTextInfo&gt;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Bạn không hoàn thành]]&gt;&lt;/Text&gt;&lt;FontSize&gt;&lt;![CDATA[18]]&gt;&lt;/FontSize&gt;&lt;Left&gt;&lt;![CDATA[0]]&gt;&lt;/Left&gt;&lt;Top&gt;&lt;![CDATA[0]]&gt;&lt;/Top&gt;&lt;/ChangeData&gt;"/>
  <p:tag name="HTML_SHAPEINFO" val="&lt;ThreeDShapeInfo&gt;&lt;uuid val=&quot;7011&quot;/&gt;&lt;isInvalidForFieldText val=&quot;0&quot;/&gt;&lt;Image&gt;&lt;filename val=&quot;D:\MN TD A\BAIDUTHI\data\asimages\{1D5F26EA-6B51-4829-8291-7EEA6221501C}_16.png&quot;/&gt;&lt;left val=&quot;30&quot;/&gt;&lt;top val=&quot;465&quot;/&gt;&lt;width val=&quot;260&quot;/&gt;&lt;height val=&quot;55&quot;/&gt;&lt;hasText val=&quot;1&quot;/&gt;&lt;/Image&gt;&lt;/ThreeDShapeInfo&gt;"/>
  <p:tag name="PRESENTER_SHAPEINFO" val="&lt;ThreeDShapeInfo&gt;&lt;uuid val=&quot;{403C8BC3-D019-4F8B-926C-1873183DBADA}&quot;/&gt;&lt;isInvalidForFieldText val=&quot;0&quot;/&gt;&lt;Image&gt;&lt;filename val=&quot;D:\MN TD A\BAIDUTHI\data\asimages\{403C8BC3-D019-4F8B-926C-1873183DBADA}_16.png&quot;/&gt;&lt;left val=&quot;30&quot;/&gt;&lt;top val=&quot;465&quot;/&gt;&lt;width val=&quot;265&quot;/&gt;&lt;height val=&quot;60&quot;/&gt;&lt;hasText val=&quot;0&quot;/&gt;&lt;/Image&gt;&lt;/ThreeDShapeInfo&gt;"/>
  <p:tag name="PRESENTER_SHAPETEXTINFO" val="&lt;ShapeTextInfo&gt;&lt;TableIndex row=&quot;-1&quot; col=&quot;-1&quot;&gt;&lt;linesCount val=&quot;1&quot;/&gt;&lt;lineCharCount val=&quot;23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4"/>
  <p:tag name="MMPROD_LASTVALUES" val="&lt;ChangeData&gt;&lt;Text&gt;&lt;![CDATA[Thử lại]]&gt;&lt;/Text&gt;&lt;FontSize&gt;&lt;![CDATA[18]]&gt;&lt;/FontSize&gt;&lt;Left&gt;&lt;![CDATA[0]]&gt;&lt;/Left&gt;&lt;Top&gt;&lt;![CDATA[0]]&gt;&lt;/Top&gt;&lt;/ChangeData&gt;"/>
  <p:tag name="HTML_SHAPEINFO" val="&lt;ThreeDShapeInfo&gt;&lt;uuid val=&quot;7004&quot;/&gt;&lt;isInvalidForFieldText val=&quot;0&quot;/&gt;&lt;Image&gt;&lt;filename val=&quot;D:\MN TD A\BAIDUTHI\data\asimages\{875F64E4-0061-43C5-A9D2-AC96643AB167}_16.png&quot;/&gt;&lt;left val=&quot;30&quot;/&gt;&lt;top val=&quot;465&quot;/&gt;&lt;width val=&quot;260&quot;/&gt;&lt;height val=&quot;55&quot;/&gt;&lt;hasText val=&quot;1&quot;/&gt;&lt;/Image&gt;&lt;/ThreeDShapeInfo&gt;"/>
  <p:tag name="PRESENTER_SHAPEINFO" val="&lt;ThreeDShapeInfo&gt;&lt;uuid val=&quot;{563107EF-D6ED-45A0-921E-2761FE27938B}&quot;/&gt;&lt;isInvalidForFieldText val=&quot;0&quot;/&gt;&lt;Image&gt;&lt;filename val=&quot;D:\MN TD A\BAIDUTHI\data\asimages\{563107EF-D6ED-45A0-921E-2761FE27938B}_16.png&quot;/&gt;&lt;left val=&quot;30&quot;/&gt;&lt;top val=&quot;465&quot;/&gt;&lt;width val=&quot;265&quot;/&gt;&lt;height val=&quot;60&quot;/&gt;&lt;hasText val=&quot;0&quot;/&gt;&lt;/Image&gt;&lt;/ThreeDShapeInfo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Bạn phải trả lời câu hỏi trước]]&gt;&lt;/Text&gt;&lt;FontSize&gt;&lt;![CDATA[18]]&gt;&lt;/FontSize&gt;&lt;Left&gt;&lt;![CDATA[0]]&gt;&lt;/Left&gt;&lt;Top&gt;&lt;![CDATA[0]]&gt;&lt;/Top&gt;&lt;/ChangeData&gt;"/>
  <p:tag name="HTML_SHAPEINFO" val="&lt;ThreeDShapeInfo&gt;&lt;uuid val=&quot;7007&quot;/&gt;&lt;isInvalidForFieldText val=&quot;0&quot;/&gt;&lt;Image&gt;&lt;filename val=&quot;D:\MN TD A\BAIDUTHI\data\asimages\{3FCB4ED6-438D-44E6-BD79-21EB408DA5C0}_16.png&quot;/&gt;&lt;left val=&quot;42&quot;/&gt;&lt;top val=&quot;465&quot;/&gt;&lt;width val=&quot;260&quot;/&gt;&lt;height val=&quot;55&quot;/&gt;&lt;hasText val=&quot;1&quot;/&gt;&lt;/Image&gt;&lt;/ThreeDShapeInfo&gt;"/>
  <p:tag name="PRESENTER_SHAPEINFO" val="&lt;ThreeDShapeInfo&gt;&lt;uuid val=&quot;{67743002-06EC-43C2-9159-921555931A60}&quot;/&gt;&lt;isInvalidForFieldText val=&quot;0&quot;/&gt;&lt;Image&gt;&lt;filename val=&quot;D:\MN TD A\BAIDUTHI\data\asimages\{67743002-06EC-43C2-9159-921555931A60}_16.png&quot;/&gt;&lt;left val=&quot;42&quot;/&gt;&lt;top val=&quot;465&quot;/&gt;&lt;width val=&quot;265&quot;/&gt;&lt;height val=&quot;60&quot;/&gt;&lt;hasText val=&quot;0&quot;/&gt;&lt;/Image&gt;&lt;/ThreeDShapeInfo&gt;"/>
  <p:tag name="PRESENTER_SHAPETEXTINFO" val="&lt;ShapeTextInfo&gt;&lt;TableIndex row=&quot;-1&quot; col=&quot;-1&quot;&gt;&lt;linesCount val=&quot;1&quot;/&gt;&lt;lineCharCount val=&quot;36&quot;/&gt;&lt;/TableIndex&gt;&lt;/ShapeTextInfo&gt;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úng]]&gt;&lt;/Text&gt;&lt;FontSize&gt;&lt;![CDATA[18]]&gt;&lt;/FontSize&gt;&lt;Left&gt;&lt;![CDATA[0]]&gt;&lt;/Left&gt;&lt;Top&gt;&lt;![CDATA[0]]&gt;&lt;/Top&gt;&lt;/ChangeData&gt;"/>
  <p:tag name="PRESENTER_SHAPEINFO" val="&lt;ThreeDShapeInfo&gt;&lt;uuid val=&quot;{0592833F-B7E1-4C4A-B8AE-DC7C9FD15CD5}&quot;/&gt;&lt;isInvalidForFieldText val=&quot;0&quot;/&gt;&lt;Image&gt;&lt;filename val=&quot;D:\MN TD A\BAIDUTHI\data\asimages\{0592833F-B7E1-4C4A-B8AE-DC7C9FD15CD5}_16.png&quot;/&gt;&lt;left val=&quot;216&quot;/&gt;&lt;top val=&quot;324&quot;/&gt;&lt;width val=&quot;142&quot;/&gt;&lt;height val=&quot;123&quot;/&gt;&lt;hasText val=&quot;1&quot;/&gt;&lt;/Image&gt;&lt;/ThreeDShapeInfo&gt;"/>
  <p:tag name="PRESENTER_SHAPETEXTINFO" val="&lt;ShapeTextInfo&gt;&lt;TableIndex row=&quot;-1&quot; col=&quot;-1&quot;&gt;&lt;linesCount val=&quot;0&quot;/&gt;&lt;/TableIndex&gt;&lt;/ShapeTextInfo&gt;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sai]]&gt;&lt;/Text&gt;&lt;FontSize&gt;&lt;![CDATA[18]]&gt;&lt;/FontSize&gt;&lt;Left&gt;&lt;![CDATA[0]]&gt;&lt;/Left&gt;&lt;Top&gt;&lt;![CDATA[0]]&gt;&lt;/Top&gt;&lt;/ChangeData&gt;"/>
  <p:tag name="PRESENTER_SHAPEINFO" val="&lt;ThreeDShapeInfo&gt;&lt;uuid val=&quot;{8490AC25-B809-41DC-B091-3E84D6D3BB56}&quot;/&gt;&lt;isInvalidForFieldText val=&quot;0&quot;/&gt;&lt;Image&gt;&lt;filename val=&quot;D:\MN TD A\BAIDUTHI\data\asimages\{8490AC25-B809-41DC-B091-3E84D6D3BB56}_16.png&quot;/&gt;&lt;left val=&quot;106&quot;/&gt;&lt;top val=&quot;309&quot;/&gt;&lt;width val=&quot;130&quot;/&gt;&lt;height val=&quot;129&quot;/&gt;&lt;hasText val=&quot;1&quot;/&gt;&lt;/Image&gt;&lt;/ThreeDShapeInfo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25,4]]&gt;&lt;/Left&gt;&lt;Top&gt;&lt;![CDATA[306,6342]]&gt;&lt;/Top&gt;&lt;/ChangeData&gt;"/>
  <p:tag name="HTML_SHAPEINFO" val="&lt;ThreeDShapeInfo&gt;&lt;uuid val=&quot;106&quot;/&gt;&lt;isInvalidForFieldText val=&quot;0&quot;/&gt;&lt;Image&gt;&lt;filename val=&quot;D:\MN TD A\BAIDUTHI\data\asimages\{DAEFC3AE-876C-454E-B1E7-7ECB28000F62}_16.png&quot;/&gt;&lt;left val=&quot;525&quot;/&gt;&lt;top val=&quot;306&quot;/&gt;&lt;width val=&quot;100&quot;/&gt;&lt;height val=&quot;111&quot;/&gt;&lt;hasText val=&quot;1&quot;/&gt;&lt;/Image&gt;&lt;/ThreeDShapeInfo&gt;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49,8]]&gt;&lt;/Left&gt;&lt;Top&gt;&lt;![CDATA[306,6342]]&gt;&lt;/Top&gt;&lt;/ChangeData&gt;"/>
  <p:tag name="HTML_SHAPEINFO" val="&lt;ThreeDShapeInfo&gt;&lt;uuid val=&quot;104&quot;/&gt;&lt;isInvalidForFieldText val=&quot;0&quot;/&gt;&lt;Image&gt;&lt;filename val=&quot;D:\MN TD A\BAIDUTHI\data\asimages\{55A1C6ED-7C65-48D8-8296-4073B1A69089}_16.png&quot;/&gt;&lt;left val=&quot;407&quot;/&gt;&lt;top val=&quot;316&quot;/&gt;&lt;width val=&quot;103&quot;/&gt;&lt;height val=&quot;112&quot;/&gt;&lt;hasText val=&quot;1&quot;/&gt;&lt;/Image&gt;&lt;/ThreeDShapeInfo&gt;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4.07473]]&gt;&lt;/Left&gt;&lt;Top&gt;&lt;![CDATA[64.59717]]&gt;&lt;/Top&gt;&lt;/ChangeData&gt;"/>
  <p:tag name="MMPROD_ID" val="10022"/>
  <p:tag name="MMPROD_TYPE" val="10018"/>
  <p:tag name="MMPROD_DATA" val="&lt;property id=&quot;10074&quot; value=&quot;0&quot;/&gt;&lt;property id=&quot;10193&quot; value=&quot;A&quot;/&gt;&lt;property id=&quot;10199&quot; value=&quot;1&quot;/&gt;&lt;object type=&quot;10049&quot; unique_id=&quot;10023&quot;&gt;&lt;property id=&quot;10020&quot; value=&quot;2&quot;/&gt;&lt;property id=&quot;10102&quot; value=&quot;0&quot;/&gt;&lt;property id=&quot;10191&quot; value=&quot;71&quot;/&gt;&lt;/object&gt;"/>
  <p:tag name="MMPROD_COLLECTIONCONTAINERID" val="10019"/>
  <p:tag name="MMPROD_PARENTID" val="10018"/>
  <p:tag name="MMPROD_ANSWERLETTER" val="A) "/>
  <p:tag name="HTML_AUTOSHAPE_INFO" val="&lt;ThreeDShapeInfo&gt;&lt;uuid val=&quot;1001&quot;/&gt;&lt;isInvalidForFieldText val=&quot;0&quot;/&gt;&lt;hasMultipleQuizShape val=&quot;1&quot;/&gt;&lt;Image&gt;&lt;filename val=&quot;D:\MN TD A\BAIDUTHI\data\asimages\{BDC12342-C97D-46DD-A74F-9FD7AAFA8D99}_16.png&quot;/&gt;&lt;left val=&quot;101&quot;/&gt;&lt;top val=&quot;64&quot;/&gt;&lt;width val=&quot;104&quot;/&gt;&lt;height val=&quot;72&quot;/&gt;&lt;hasText val=&quot;1&quot;/&gt;&lt;/Image&gt;&lt;Image&gt;&lt;filename val=&quot;D:\MN TD A\BAIDUTHI\data\asimages\{909BE2D9-8EEF-4FD8-BCFC-40A5E806DB00}_16.png&quot;/&gt;&lt;left val=&quot;203&quot;/&gt;&lt;top val=&quot;64&quot;/&gt;&lt;width val=&quot;85&quot;/&gt;&lt;height val=&quot;72&quot;/&gt;&lt;hasText val=&quot;1&quot;/&gt;&lt;/Image&gt;&lt;Image&gt;&lt;filename val=&quot;D:\MN TD A\BAIDUTHI\data\asimages\{3EE319EB-11BF-43E9-9E41-B4F213B62172}_16.png&quot;/&gt;&lt;left val=&quot;54&quot;/&gt;&lt;top val=&quot;83&quot;/&gt;&lt;width val=&quot;16&quot;/&gt;&lt;height val=&quot;15&quot;/&gt;&lt;hasText val=&quot;1&quot;/&gt;&lt;/Image&gt;&lt;/ThreeDShapeInfo&gt;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418.9123]]&gt;&lt;/Left&gt;&lt;Top&gt;&lt;![CDATA[69.61622]]&gt;&lt;/Top&gt;&lt;/ChangeData&gt;"/>
  <p:tag name="MMPROD_ID" val="10024"/>
  <p:tag name="MMPROD_TYPE" val="10018"/>
  <p:tag name="MMPROD_DATA" val="&lt;property id=&quot;10074&quot; value=&quot;1&quot;/&gt;&lt;property id=&quot;10193&quot; value=&quot;B&quot;/&gt;&lt;property id=&quot;10199&quot; value=&quot;0&quot;/&gt;&lt;object type=&quot;10049&quot; unique_id=&quot;10025&quot;&gt;&lt;property id=&quot;10020&quot; value=&quot;2&quot;/&gt;&lt;property id=&quot;10102&quot; value=&quot;0&quot;/&gt;&lt;property id=&quot;10191&quot; value=&quot;-1&quot;/&gt;&lt;/object&gt;"/>
  <p:tag name="MMPROD_COLLECTIONCONTAINERID" val="10019"/>
  <p:tag name="MMPROD_PARENTID" val="10018"/>
  <p:tag name="MMPROD_ANSWERLETTER" val="B) "/>
  <p:tag name="HTML_AUTOSHAPE_INFO" val="&lt;ThreeDShapeInfo&gt;&lt;uuid val=&quot;1002&quot;/&gt;&lt;isInvalidForFieldText val=&quot;0&quot;/&gt;&lt;hasMultipleQuizShape val=&quot;1&quot;/&gt;&lt;Image&gt;&lt;filename val=&quot;D:\MN TD A\BAIDUTHI\data\asimages\{DACE8B59-4413-474E-A626-27977FC11857}_16.png&quot;/&gt;&lt;left val=&quot;449&quot;/&gt;&lt;top val=&quot;69&quot;/&gt;&lt;width val=&quot;82&quot;/&gt;&lt;height val=&quot;60&quot;/&gt;&lt;hasText val=&quot;1&quot;/&gt;&lt;/Image&gt;&lt;Image&gt;&lt;filename val=&quot;D:\MN TD A\BAIDUTHI\data\asimages\{4685536F-E14A-40CE-A555-1EFBFE1025CA}_16.png&quot;/&gt;&lt;left val=&quot;529&quot;/&gt;&lt;top val=&quot;69&quot;/&gt;&lt;width val=&quot;47&quot;/&gt;&lt;height val=&quot;51&quot;/&gt;&lt;hasText val=&quot;1&quot;/&gt;&lt;/Image&gt;&lt;Image&gt;&lt;filename val=&quot;D:\MN TD A\BAIDUTHI\data\asimages\{6DDD9FC9-B642-47BF-B4F2-431D7E9DADA1}_16.png&quot;/&gt;&lt;left val=&quot;419&quot;/&gt;&lt;top val=&quot;82&quot;/&gt;&lt;width val=&quot;15&quot;/&gt;&lt;height val=&quot;16&quot;/&gt;&lt;hasText val=&quot;1&quot;/&gt;&lt;/Image&gt;&lt;/ThreeDShapeInfo&gt;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52.99984]]&gt;&lt;/Left&gt;&lt;Top&gt;&lt;![CDATA[224]]&gt;&lt;/Top&gt;&lt;/ChangeData&gt;"/>
  <p:tag name="MMPROD_ID" val="10026"/>
  <p:tag name="MMPROD_TYPE" val="10018"/>
  <p:tag name="MMPROD_DATA" val="&lt;property id=&quot;10074&quot; value=&quot;0&quot;/&gt;&lt;property id=&quot;10193&quot; value=&quot;C&quot;/&gt;&lt;property id=&quot;10199&quot; value=&quot;1&quot;/&gt;&lt;object type=&quot;10049&quot; unique_id=&quot;10027&quot;&gt;&lt;property id=&quot;10020&quot; value=&quot;2&quot;/&gt;&lt;property id=&quot;10102&quot; value=&quot;0&quot;/&gt;&lt;property id=&quot;10191&quot; value=&quot;72&quot;/&gt;&lt;/object&gt;"/>
  <p:tag name="MMPROD_COLLECTIONCONTAINERID" val="10019"/>
  <p:tag name="MMPROD_PARENTID" val="10018"/>
  <p:tag name="MMPROD_ANSWERLETTER" val="C) "/>
  <p:tag name="HTML_AUTOSHAPE_INFO" val="&lt;ThreeDShapeInfo&gt;&lt;uuid val=&quot;1003&quot;/&gt;&lt;isInvalidForFieldText val=&quot;0&quot;/&gt;&lt;hasMultipleQuizShape val=&quot;1&quot;/&gt;&lt;Image&gt;&lt;filename val=&quot;D:\MN TD A\BAIDUTHI\data\asimages\{D41F0FC8-BDAD-4F20-9E72-172FD26AADA9}_16.png&quot;/&gt;&lt;left val=&quot;92&quot;/&gt;&lt;top val=&quot;224&quot;/&gt;&lt;width val=&quot;97&quot;/&gt;&lt;height val=&quot;63&quot;/&gt;&lt;hasText val=&quot;1&quot;/&gt;&lt;/Image&gt;&lt;Image&gt;&lt;filename val=&quot;D:\MN TD A\BAIDUTHI\data\asimages\{96FD09CD-1FDF-46AF-B4B9-7B33D0E6A0D8}_16.png&quot;/&gt;&lt;left val=&quot;187&quot;/&gt;&lt;top val=&quot;224&quot;/&gt;&lt;width val=&quot;73&quot;/&gt;&lt;height val=&quot;58&quot;/&gt;&lt;hasText val=&quot;1&quot;/&gt;&lt;/Image&gt;&lt;Image&gt;&lt;filename val=&quot;D:\MN TD A\BAIDUTHI\data\asimages\{6F7BB81E-1F82-4596-A428-65C01B147643}_16.png&quot;/&gt;&lt;left val=&quot;53&quot;/&gt;&lt;top val=&quot;239&quot;/&gt;&lt;width val=&quot;15&quot;/&gt;&lt;height val=&quot;15&quot;/&gt;&lt;hasText val=&quot;1&quot;/&gt;&lt;/Image&gt;&lt;/ThreeDShapeInfo&gt;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) ]]&gt;&lt;/Text&gt;&lt;FontSize&gt;&lt;![CDATA[28]]&gt;&lt;/FontSize&gt;&lt;Left&gt;&lt;![CDATA[85]]&gt;&lt;/Left&gt;&lt;Top&gt;&lt;![CDATA[224]]&gt;&lt;/Top&gt;&lt;/ChangeData&gt;"/>
  <p:tag name="MMPROD_ABSOLUTEPOSITIONID" val="1043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130]]&gt;&lt;/Left&gt;&lt;Top&gt;&lt;![CDATA[224]]&gt;&lt;/Top&gt;&lt;/ChangeData&gt;"/>
  <p:tag name="MMPROD_ABSOLUTEPOSITIONID" val="1023"/>
  <p:tag name="PRESENTER_SHAPETEXTINFO" val="&lt;ShapeTextInfo&gt;&lt;TableIndex row=&quot;-1&quot; col=&quot;-1&quot;&gt;&lt;linesCount val=&quot;0&quot;/&gt;&lt;/TableIndex&gt;&lt;/ShapeTextInfo&gt;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1"/>
  <p:tag name="MMPROD_SCALEOPERATION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) ]]&gt;&lt;/Text&gt;&lt;FontSize&gt;&lt;![CDATA[28]]&gt;&lt;/FontSize&gt;&lt;Left&gt;&lt;![CDATA[85]]&gt;&lt;/Left&gt;&lt;Top&gt;&lt;![CDATA[176.8]]&gt;&lt;/Top&gt;&lt;/ChangeData&gt;"/>
  <p:tag name="MMPROD_ABSOLUTEPOSITIONID" val="1042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128]]&gt;&lt;/Left&gt;&lt;Top&gt;&lt;![CDATA[176.8]]&gt;&lt;/Top&gt;&lt;/ChangeData&gt;"/>
  <p:tag name="MMPROD_ABSOLUTEPOSITIONID" val="1022"/>
  <p:tag name="PRESENTER_SHAPETEXTINFO" val="&lt;ShapeTextInfo&gt;&lt;TableIndex row=&quot;-1&quot; col=&quot;-1&quot;&gt;&lt;linesCount val=&quot;0&quot;/&gt;&lt;/TableIndex&gt;&lt;/ShapeTextInfo&gt;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1"/>
  <p:tag name="MMPROD_SCALEOPERATION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A) ]]&gt;&lt;/Text&gt;&lt;FontSize&gt;&lt;![CDATA[28]]&gt;&lt;/FontSize&gt;&lt;Left&gt;&lt;![CDATA[85]]&gt;&lt;/Left&gt;&lt;Top&gt;&lt;![CDATA[129.6]]&gt;&lt;/Top&gt;&lt;/ChangeData&gt;"/>
  <p:tag name="MMPROD_ABSOLUTEPOSITIONID" val="1041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128]]&gt;&lt;/Left&gt;&lt;Top&gt;&lt;![CDATA[129.6]]&gt;&lt;/Top&gt;&lt;/ChangeData&gt;"/>
  <p:tag name="MMPROD_ABSOLUTEPOSITIONID" val="1021"/>
  <p:tag name="PRESENTER_SHAPETEXTINFO" val="&lt;ShapeTextInfo&gt;&lt;TableIndex row=&quot;-1&quot; col=&quot;-1&quot;&gt;&lt;linesCount val=&quot;0&quot;/&gt;&lt;/TableIndex&gt;&lt;/ShapeTextInfo&gt;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1"/>
  <p:tag name="MMPROD_SCALEOPERATION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ả lời]]&gt;&lt;/Text&gt;&lt;FontSize&gt;&lt;![CDATA[14]]&gt;&lt;/FontSize&gt;&lt;Left&gt;&lt;![CDATA[407.3906]]&gt;&lt;/Left&gt;&lt;Top&gt;&lt;![CDATA[318.5396]]&gt;&lt;/Top&gt;&lt;/ChangeData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1&quot;/&gt;&lt;lineCharCount val=&quot;11&quot;/&gt;&lt;/TableIndex&gt;&lt;/ShapeTextInfo&gt;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Tiếp tục]]&gt;&lt;/Text&gt;&lt;FontSize&gt;&lt;![CDATA[14]]&gt;&lt;/FontSize&gt;&lt;Left&gt;&lt;![CDATA[527.611]]&gt;&lt;/Left&gt;&lt;Top&gt;&lt;![CDATA[313.5168]]&gt;&lt;/Top&gt;&lt;/ChangeData&gt;"/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CODAYCON\audio\noi ptgt.mp3"/>
  <p:tag name="MMPROD_LASTVALUES" val="&lt;ChangeData&gt;&lt;SlideID&gt;&lt;![CDATA[387]]&gt;&lt;/SlideID&gt;&lt;/ChangeData&gt;"/>
  <p:tag name="MMPROD_PASSDATA" val="&lt;object type=&quot;10050&quot; unique_id=&quot;10163&quot;&gt;&lt;property id=&quot;10020&quot; value=&quot;2&quot;/&gt;&lt;property id=&quot;10102&quot; value=&quot;1&quot;/&gt;&lt;property id=&quot;10191&quot; value=&quot;75&quot;/&gt;&lt;/object&gt;"/>
  <p:tag name="MMPROD_FAILDATA" val="&lt;object type=&quot;10051&quot; unique_id=&quot;10164&quot;&gt;&lt;property id=&quot;10020&quot; value=&quot;2&quot;/&gt;&lt;property id=&quot;10102&quot; value=&quot;1&quot;/&gt;&lt;property id=&quot;10191&quot; value=&quot;76&quot;/&gt;&lt;/object&gt;"/>
  <p:tag name="MMPROD_ID" val="10066"/>
  <p:tag name="MMPROD_TYPE" val="10068"/>
  <p:tag name="MMPROD_DATA" val="&lt;property id=&quot;10025&quot; value=&quot;300&quot;/&gt;&lt;property id=&quot;10026&quot; value=&quot;10&quot;/&gt;&lt;property id=&quot;10027&quot; value=&quot;Interaction10161&quot;/&gt;&lt;property id=&quot;10070&quot; value=&quot;Drag Drop&quot;/&gt;&lt;property id=&quot;10098&quot; value=&quot;Drag Drop&quot;/&gt;&lt;property id=&quot;10100&quot; value=&quot;0&quot;/&gt;&lt;property id=&quot;10108&quot; value=&quot;1&quot;/&gt;&lt;property id=&quot;10109&quot; value=&quot;1&quot;/&gt;&lt;property id=&quot;10110&quot; value=&quot;1&quot;/&gt;&lt;property id=&quot;10111&quot; value=&quot;6&quot;/&gt;&lt;property id=&quot;10112&quot; value=&quot;1&quot;/&gt;&lt;property id=&quot;10115&quot; value=&quot;1&quot;/&gt;&lt;property id=&quot;10120&quot; value=&quot;0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&lt;property id=&quot;10246&quot; value=&quot;Interaction10161apr_dnd_snap.bmp&quot;/&gt;&lt;property id=&quot;10247&quot; value=&quot;&amp;amp;lt;object&amp;amp;gt;&amp;amp;lt;property id='snapSelectedData'&amp;amp;gt;&amp;amp;lt;number&amp;amp;gt;0&amp;amp;lt;/number&amp;amp;gt;&amp;amp;lt;/property&amp;amp;gt;&amp;amp;lt;property id='returnToStart'&amp;amp;gt;&amp;amp;lt;string&amp;amp;gt;&amp;amp;lt;![CDATA[false]]&amp;amp;gt;&amp;amp;lt;/string&amp;amp;gt;&amp;amp;lt;/property&amp;amp;gt;&amp;amp;lt;property id='dropNumList'&amp;amp;gt;&amp;amp;lt;array&amp;amp;gt;&amp;amp;lt;property id='0'&amp;amp;gt;&amp;amp;lt;number&amp;amp;gt;1&amp;amp;lt;/number&amp;amp;gt;&amp;amp;lt;/property&amp;amp;gt;&amp;amp;lt;property id='1'&amp;amp;gt;&amp;amp;lt;number&amp;amp;gt;2&amp;amp;lt;/number&amp;amp;gt;&amp;amp;lt;/property&amp;amp;gt;&amp;amp;lt;property id='2'&amp;amp;gt;&amp;amp;lt;number&amp;amp;gt;3&amp;amp;lt;/number&amp;amp;gt;&amp;amp;lt;/property&amp;amp;gt;&amp;amp;lt;/array&amp;amp;gt;&amp;amp;lt;/property&amp;amp;gt;&amp;amp;lt;property id='bgFileName'&amp;amp;gt;&amp;amp;lt;string&amp;amp;gt;&amp;amp;lt;/string&amp;amp;gt;&amp;amp;lt;/property&amp;amp;gt;&amp;amp;lt;property id='revealSingleDrag'&amp;amp;gt;&amp;amp;lt;string&amp;amp;gt;&amp;amp;lt;![CDATA[false]]&amp;amp;gt;&amp;amp;lt;/string&amp;amp;gt;&amp;amp;lt;/property&amp;amp;gt;&amp;amp;lt;property id='depthArray'&amp;amp;gt;&amp;amp;lt;array&amp;amp;gt;&amp;amp;lt;property id='0'&amp;amp;gt;&amp;amp;lt;object&amp;amp;gt;&amp;amp;lt;property id='num'&amp;amp;gt;&amp;amp;lt;number&amp;amp;gt;2&amp;amp;lt;/number&amp;amp;gt;&amp;amp;lt;/property&amp;amp;gt;&amp;amp;lt;property id='dep'&amp;amp;gt;&amp;amp;lt;number&amp;amp;gt;5&amp;amp;lt;/number&amp;amp;gt;&amp;amp;lt;/property&amp;amp;gt;&amp;amp;lt;property id='typ'&amp;amp;gt;&amp;amp;lt;string&amp;amp;gt;&amp;amp;lt;![CDATA[drop]]&amp;amp;gt;&amp;amp;lt;/string&amp;amp;gt;&amp;amp;lt;/property&amp;amp;gt;&amp;amp;lt;property id='varType'&amp;amp;gt;&amp;amp;lt;string&amp;amp;gt;&amp;amp;lt;![CDATA[Image]]&amp;amp;gt;&amp;amp;lt;/string&amp;amp;gt;&amp;amp;lt;/property&amp;amp;gt;&amp;amp;lt;/object&amp;amp;gt;&amp;amp;lt;/property&amp;amp;gt;&amp;amp;lt;property id='1'&amp;amp;gt;&amp;amp;lt;object&amp;amp;gt;&amp;amp;lt;property id='num'&amp;amp;gt;&amp;amp;lt;number&amp;amp;gt;1&amp;amp;lt;/number&amp;amp;gt;&amp;amp;lt;/property&amp;amp;gt;&amp;amp;lt;property id='dep'&amp;amp;gt;&amp;amp;lt;number&amp;amp;gt;6&amp;amp;lt;/number&amp;amp;gt;&amp;amp;lt;/property&amp;amp;gt;&amp;amp;lt;property id='typ'&amp;amp;gt;&amp;amp;lt;string&amp;amp;gt;&amp;amp;lt;![CDATA[drop]]&amp;amp;gt;&amp;amp;lt;/string&amp;amp;gt;&amp;amp;lt;/property&amp;amp;gt;&amp;amp;lt;property id='varType'&amp;amp;gt;&amp;amp;lt;string&amp;amp;gt;&amp;amp;lt;![CDATA[Image]]&amp;amp;gt;&amp;amp;lt;/string&amp;amp;gt;&amp;amp;lt;/property&amp;amp;gt;&amp;amp;lt;/object&amp;amp;gt;&amp;amp;lt;/property&amp;amp;gt;&amp;amp;lt;property id='2'&amp;amp;gt;&amp;amp;lt;object&amp;amp;gt;&amp;amp;lt;property id='num'&amp;amp;gt;&amp;amp;lt;number&amp;amp;gt;3&amp;amp;lt;/number&amp;amp;gt;&amp;amp;lt;/property&amp;amp;gt;&amp;amp;lt;property id='dep'&amp;amp;gt;&amp;amp;lt;number&amp;amp;gt;7&amp;amp;lt;/number&amp;amp;gt;&amp;amp;lt;/property&amp;amp;gt;&amp;amp;lt;property id='typ'&amp;amp;gt;&amp;amp;lt;string&amp;amp;gt;&amp;amp;lt;![CDATA[drop]]&amp;amp;gt;&amp;amp;lt;/string&amp;amp;gt;&amp;amp;lt;/property&amp;amp;gt;&amp;amp;lt;property id='varType'&amp;amp;gt;&amp;amp;lt;string&amp;amp;gt;&amp;amp;lt;![CDATA[Image]]&amp;amp;gt;&amp;amp;lt;/string&amp;amp;gt;&amp;amp;lt;/property&amp;amp;gt;&amp;amp;lt;/object&amp;amp;gt;&amp;amp;lt;/property&amp;amp;gt;&amp;amp;lt;property id='3'&amp;amp;gt;&amp;amp;lt;object&amp;amp;gt;&amp;amp;lt;property id='num'&amp;amp;gt;&amp;amp;lt;number&amp;amp;gt;1&amp;amp;lt;/number&amp;amp;gt;&amp;amp;lt;/property&amp;amp;gt;&amp;amp;lt;property id='dep'&amp;amp;gt;&amp;amp;lt;number&amp;amp;gt;8&amp;amp;lt;/number&amp;amp;gt;&amp;amp;lt;/property&amp;amp;gt;&amp;amp;lt;property id='typ'&amp;amp;gt;&amp;amp;lt;string&amp;amp;gt;&amp;amp;lt;![CDATA[drag]]&amp;amp;gt;&amp;amp;lt;/string&amp;amp;gt;&amp;amp;lt;/property&amp;amp;gt;&amp;amp;lt;property id='varType'&amp;amp;gt;&amp;amp;lt;string&amp;amp;gt;&amp;amp;lt;![CDATA[Image]]&amp;amp;gt;&amp;amp;lt;/string&amp;amp;gt;&amp;amp;lt;/property&amp;amp;gt;&amp;amp;lt;/object&amp;amp;gt;&amp;amp;lt;/property&amp;amp;gt;&amp;amp;lt;property id='4'&amp;amp;gt;&amp;amp;lt;object&amp;amp;gt;&amp;amp;lt;property id='num'&amp;amp;gt;&amp;amp;lt;number&amp;amp;gt;2&amp;amp;lt;/number&amp;amp;gt;&amp;amp;lt;/property&amp;amp;gt;&amp;amp;lt;property id='dep'&amp;amp;gt;&amp;amp;lt;number&amp;amp;gt;9&amp;amp;lt;/number&amp;amp;gt;&amp;amp;lt;/property&amp;amp;gt;&amp;amp;lt;property id='typ'&amp;amp;gt;&amp;amp;lt;string&amp;amp;gt;&amp;amp;lt;![CDATA[drag]]&amp;amp;gt;&amp;amp;lt;/string&amp;amp;gt;&amp;amp;lt;/property&amp;amp;gt;&amp;amp;lt;property id='varType'&amp;amp;gt;&amp;amp;lt;string&amp;amp;gt;&amp;amp;lt;![CDATA[Image]]&amp;amp;gt;&amp;amp;lt;/string&amp;amp;gt;&amp;amp;lt;/property&amp;amp;gt;&amp;amp;lt;/object&amp;amp;gt;&amp;amp;lt;/property&amp;amp;gt;&amp;amp;lt;property id='5'&amp;amp;gt;&amp;amp;lt;object&amp;amp;gt;&amp;amp;lt;property id='num'&amp;amp;gt;&amp;amp;lt;number&amp;amp;gt;3&amp;amp;lt;/number&amp;amp;gt;&amp;amp;lt;/property&amp;amp;gt;&amp;amp;lt;property id='dep'&amp;amp;gt;&amp;amp;lt;number&amp;amp;gt;10&amp;amp;lt;/number&amp;amp;gt;&amp;amp;lt;/property&amp;amp;gt;&amp;amp;lt;property id='typ'&amp;amp;gt;&amp;amp;lt;string&amp;amp;gt;&amp;amp;lt;![CDATA[drag]]&amp;amp;gt;&amp;amp;lt;/string&amp;amp;gt;&amp;amp;lt;/property&amp;amp;gt;&amp;amp;lt;property id='varType'&amp;amp;gt;&amp;amp;lt;string&amp;amp;gt;&amp;amp;lt;![CDATA[Image]]&amp;amp;gt;&amp;amp;lt;/string&amp;amp;gt;&amp;amp;lt;/property&amp;amp;gt;&amp;amp;lt;/object&amp;amp;gt;&amp;amp;lt;/property&amp;amp;gt;&amp;amp;lt;/array&amp;amp;gt;&amp;amp;lt;/property&amp;amp;gt;&amp;amp;lt;property id='dragArray'&amp;amp;gt;&amp;amp;lt;array&amp;amp;gt;&amp;amp;lt;property id='0'&amp;amp;gt;&amp;amp;lt;object&amp;amp;gt;&amp;amp;lt;property id='txt'&amp;amp;gt;&amp;amp;lt;string&amp;amp;gt;&amp;amp;lt;/string&amp;amp;gt;&amp;amp;lt;/property&amp;amp;gt;&amp;amp;lt;property id='num'&amp;amp;gt;&amp;amp;lt;number&amp;amp;gt;1&amp;amp;lt;/number&amp;amp;gt;&amp;amp;lt;/property&amp;amp;gt;&amp;amp;lt;property id='img'&amp;amp;gt;&amp;amp;lt;string&amp;amp;gt;&amp;amp;lt;![CDATA[APR6C92.jpg]]&amp;amp;gt;&amp;amp;lt;/string&amp;amp;gt;&amp;amp;lt;/property&amp;amp;gt;&amp;amp;lt;property id='type'&amp;amp;gt;&amp;amp;lt;string&amp;amp;gt;&amp;amp;lt;![CDATA[Image]]&amp;amp;gt;&amp;amp;lt;/string&amp;amp;gt;&amp;amp;lt;/property&amp;amp;gt;&amp;amp;lt;property id='yVal'&amp;amp;gt;&amp;amp;lt;number&amp;amp;gt;53&amp;amp;lt;/number&amp;amp;gt;&amp;amp;lt;/property&amp;amp;gt;&amp;amp;lt;property id='parName'&amp;amp;gt;&amp;amp;lt;string&amp;amp;gt;&amp;amp;lt;![CDATA[ddPanel1]]&amp;amp;gt;&amp;amp;lt;/string&amp;amp;gt;&amp;amp;lt;/property&amp;amp;gt;&amp;amp;lt;property id='xVal'&amp;amp;gt;&amp;amp;lt;number&amp;amp;gt;44&amp;amp;lt;/number&amp;amp;gt;&amp;amp;lt;/property&amp;amp;gt;&amp;amp;lt;property id='hVal'&amp;amp;gt;&amp;amp;lt;number&amp;amp;gt;127&amp;amp;lt;/number&amp;amp;gt;&amp;amp;lt;/property&amp;amp;gt;&amp;amp;lt;property id='wVal'&amp;amp;gt;&amp;amp;lt;number&amp;amp;gt;175&amp;amp;lt;/number&amp;amp;gt;&amp;amp;lt;/property&amp;amp;gt;&amp;amp;lt;property id='dropNum'&amp;amp;gt;&amp;amp;lt;number&amp;amp;gt;0&amp;amp;lt;/number&amp;amp;gt;&amp;amp;lt;/property&amp;amp;gt;&amp;amp;lt;property id='name'&amp;amp;gt;&amp;amp;lt;string&amp;amp;gt;&amp;amp;lt;![CDATA[drag_mc1]]&amp;amp;gt;&amp;amp;lt;/string&amp;amp;gt;&amp;amp;lt;/property&amp;amp;gt;&amp;amp;lt;/object&amp;amp;gt;&amp;amp;lt;/property&amp;amp;gt;&amp;amp;lt;property id='1'&amp;amp;gt;&amp;amp;lt;object&amp;amp;gt;&amp;amp;lt;property id='txt'&amp;amp;gt;&amp;amp;lt;string&amp;amp;gt;&amp;amp;lt;/string&amp;amp;gt;&amp;amp;lt;/property&amp;amp;gt;&amp;amp;lt;property id='num'&amp;amp;gt;&amp;amp;lt;number&amp;amp;gt;2&amp;amp;lt;/number&amp;amp;gt;&amp;amp;lt;/property&amp;amp;gt;&amp;amp;lt;property id='img'&amp;amp;gt;&amp;amp;lt;string&amp;amp;gt;&amp;amp;lt;![CDATA[APRB824.jpg]]&amp;amp;gt;&amp;amp;lt;/string&amp;amp;gt;&amp;amp;lt;/property&amp;amp;gt;&amp;amp;lt;property id='type'&amp;amp;gt;&amp;amp;lt;string&amp;amp;gt;&amp;amp;lt;![CDATA[Image]]&amp;amp;gt;&amp;amp;lt;/string&amp;amp;gt;&amp;amp;lt;/property&amp;amp;gt;&amp;amp;lt;property id='yVal'&amp;amp;gt;&amp;amp;lt;number&amp;amp;gt;236&amp;amp;lt;/number&amp;amp;gt;&amp;amp;lt;/property&amp;amp;gt;&amp;amp;lt;property id='parName'&amp;amp;gt;&amp;amp;lt;string&amp;amp;gt;&amp;amp;lt;![CDATA[ddPanel2]]&amp;amp;gt;&amp;amp;lt;/string&amp;amp;gt;&amp;amp;lt;/property&amp;amp;gt;&amp;amp;lt;property id='xVal'&amp;amp;gt;&amp;amp;lt;number&amp;amp;gt;26&amp;amp;lt;/number&amp;amp;gt;&amp;amp;lt;/property&amp;amp;gt;&amp;amp;lt;property id='hVal'&amp;amp;gt;&amp;amp;lt;number&amp;amp;gt;126&amp;amp;lt;/number&amp;amp;gt;&amp;amp;lt;/property&amp;amp;gt;&amp;amp;lt;property id='wVal'&amp;amp;gt;&amp;amp;lt;number&amp;amp;gt;210&amp;amp;lt;/number&amp;amp;gt;&amp;amp;lt;/property&amp;amp;gt;&amp;amp;lt;property id='dropNum'&amp;amp;gt;&amp;amp;lt;number&amp;amp;gt;0&amp;amp;lt;/number&amp;amp;gt;&amp;amp;lt;/property&amp;amp;gt;&amp;amp;lt;property id='name'&amp;amp;gt;&amp;amp;lt;string&amp;amp;gt;&amp;amp;lt;![CDATA[drag_mc2]]&amp;amp;gt;&amp;amp;lt;/string&amp;amp;gt;&amp;amp;lt;/property&amp;amp;gt;&amp;amp;lt;/object&amp;amp;gt;&amp;amp;lt;/property&amp;amp;gt;&amp;amp;lt;property id='2'&amp;amp;gt;&amp;amp;lt;object&amp;amp;gt;&amp;amp;lt;property id='txt'&amp;amp;gt;&amp;amp;lt;string&amp;amp;gt;&amp;amp;lt;/string&amp;amp;gt;&amp;amp;lt;/property&amp;amp;gt;&amp;amp;lt;property id='num'&amp;amp;gt;&amp;amp;lt;number&amp;amp;gt;3&amp;amp;lt;/number&amp;amp;gt;&amp;amp;lt;/property&amp;amp;gt;&amp;amp;lt;property id='img'&amp;amp;gt;&amp;amp;lt;string&amp;amp;gt;&amp;amp;lt;![CDATA[APRF9F6.jpg]]&amp;amp;gt;&amp;amp;lt;/string&amp;amp;gt;&amp;amp;lt;/property&amp;amp;gt;&amp;amp;lt;property id='type'&amp;amp;gt;&amp;amp;lt;string&amp;amp;gt;&amp;amp;lt;![CDATA[Image]]&amp;amp;gt;&amp;amp;lt;/string&amp;amp;gt;&amp;amp;lt;/property&amp;amp;gt;&amp;amp;lt;property id='yVal'&amp;amp;gt;&amp;amp;lt;number&amp;amp;gt;411&amp;amp;lt;/number&amp;amp;gt;&amp;amp;lt;/property&amp;amp;gt;&amp;amp;lt;property id='parName'&amp;amp;gt;&amp;amp;lt;string&amp;amp;gt;&amp;amp;lt;![CDATA[ddPanel3]]&amp;amp;gt;&amp;amp;lt;/string&amp;amp;gt;&amp;amp;lt;/property&amp;amp;gt;&amp;amp;lt;property id='xVal'&amp;amp;gt;&amp;amp;lt;number&amp;amp;gt;46&amp;amp;lt;/number&amp;amp;gt;&amp;amp;lt;/property&amp;amp;gt;&amp;amp;lt;property id='hVal'&amp;amp;gt;&amp;amp;lt;number&amp;amp;gt;104&amp;amp;lt;/number&amp;amp;gt;&amp;amp;lt;/property&amp;amp;gt;&amp;amp;lt;property id='wVal'&amp;amp;gt;&amp;amp;lt;number&amp;amp;gt;160&amp;amp;lt;/number&amp;amp;gt;&amp;amp;lt;/property&amp;amp;gt;&amp;amp;lt;property id='dropNum'&amp;amp;gt;&amp;amp;lt;number&amp;amp;gt;0&amp;amp;lt;/number&amp;amp;gt;&amp;amp;lt;/property&amp;amp;gt;&amp;amp;lt;property id='name'&amp;amp;gt;&amp;amp;lt;string&amp;amp;gt;&amp;amp;lt;![CDATA[drag_mc3]]&amp;amp;gt;&amp;amp;lt;/string&amp;amp;gt;&amp;amp;lt;/property&amp;amp;gt;&amp;amp;lt;/object&amp;amp;gt;&amp;amp;lt;/property&amp;amp;gt;&amp;amp;lt;/array&amp;amp;gt;&amp;amp;lt;/property&amp;amp;gt;&amp;amp;lt;property id='snapDrop'&amp;amp;gt;&amp;amp;lt;string&amp;amp;gt;&amp;amp;lt;![CDATA[true]]&amp;amp;gt;&amp;amp;lt;/string&amp;amp;gt;&amp;amp;lt;/property&amp;amp;gt;&amp;amp;lt;property id='ddPanelList'&amp;amp;gt;&amp;amp;lt;array&amp;amp;gt;&amp;amp;lt;property id='0'&amp;amp;gt;&amp;amp;lt;number&amp;amp;gt;1&amp;amp;lt;/number&amp;amp;gt;&amp;amp;lt;/property&amp;amp;gt;&amp;amp;lt;property id='1'&amp;amp;gt;&amp;amp;lt;number&amp;amp;gt;2&amp;amp;lt;/number&amp;amp;gt;&amp;amp;lt;/property&amp;amp;gt;&amp;amp;lt;property id='2'&amp;amp;gt;&amp;amp;lt;number&amp;amp;gt;3&amp;amp;lt;/number&amp;amp;gt;&amp;amp;lt;/property&amp;amp;gt;&amp;amp;lt;property id='3'&amp;amp;gt;&amp;amp;lt;number&amp;amp;gt;4&amp;amp;lt;/number&amp;amp;gt;&amp;amp;lt;/property&amp;amp;gt;&amp;amp;lt;/array&amp;amp;gt;&amp;amp;lt;/property&amp;amp;gt;&amp;amp;lt;property id='ddCount'&amp;amp;gt;&amp;amp;lt;number&amp;amp;gt;4&amp;amp;lt;/number&amp;amp;gt;&amp;amp;lt;/property&amp;amp;gt;&amp;amp;lt;property id='dropArray'&amp;amp;gt;&amp;amp;lt;array&amp;amp;gt;&amp;amp;lt;property id='0'&amp;amp;gt;&amp;amp;lt;object&amp;amp;gt;&amp;amp;lt;property id='txt'&amp;amp;gt;&amp;amp;lt;null/&amp;amp;gt;&amp;amp;lt;/property&amp;amp;gt;&amp;amp;lt;property id='num'&amp;amp;gt;&amp;amp;lt;number&amp;amp;gt;1&amp;amp;lt;/number&amp;amp;gt;&amp;amp;lt;/property&amp;amp;gt;&amp;amp;lt;property id='img'&amp;amp;gt;&amp;amp;lt;string&amp;amp;gt;&amp;amp;lt;![CDATA[APR9A95.jpg]]&amp;amp;gt;&amp;amp;lt;/string&amp;amp;gt;&amp;amp;lt;/property&amp;amp;gt;&amp;amp;lt;property id='type'&amp;amp;gt;&amp;amp;lt;string&amp;amp;gt;&amp;amp;lt;![CDATA[Image]]&amp;amp;gt;&amp;amp;lt;/string&amp;amp;gt;&amp;amp;lt;/property&amp;amp;gt;&amp;amp;lt;property id='yVal'&amp;amp;gt;&amp;amp;lt;number&amp;amp;gt;171&amp;amp;lt;/number&amp;amp;gt;&amp;amp;lt;/property&amp;amp;gt;&amp;amp;lt;property id='parName'&amp;amp;gt;&amp;amp;lt;string&amp;amp;gt;&amp;amp;lt;![CDATA[ddPanel1]]&amp;amp;gt;&amp;amp;lt;/string&amp;amp;gt;&amp;amp;lt;/property&amp;amp;gt;&amp;amp;lt;property id='xVal'&amp;amp;gt;&amp;amp;lt;number&amp;amp;gt;452&amp;amp;lt;/number&amp;amp;gt;&amp;amp;lt;/property&amp;amp;gt;&amp;amp;lt;property id='hVal'&amp;amp;gt;&amp;amp;lt;number&amp;amp;gt;200&amp;amp;lt;/number&amp;amp;gt;&amp;amp;lt;/property&amp;amp;gt;&amp;amp;lt;property id='wVal'&amp;amp;gt;&amp;amp;lt;number&amp;amp;gt;295&amp;amp;lt;/number&amp;amp;gt;&amp;amp;lt;/property&amp;amp;gt;&amp;amp;lt;property id='dropNum'&amp;amp;gt;&amp;amp;lt;number&amp;amp;gt;1&amp;amp;lt;/number&amp;amp;gt;&amp;amp;lt;/property&amp;amp;gt;&amp;amp;lt;property id='name'&amp;amp;gt;&amp;amp;lt;string&amp;amp;gt;&amp;amp;lt;![CDATA[drop_mc1]]&amp;amp;gt;&amp;amp;lt;/string&amp;amp;gt;&amp;amp;lt;/property&amp;amp;gt;&amp;amp;lt;/object&amp;amp;gt;&amp;amp;lt;/property&amp;amp;gt;&amp;amp;lt;property id='1'&amp;amp;gt;&amp;amp;lt;object&amp;amp;gt;&amp;amp;lt;property id='txt'&amp;amp;gt;&amp;amp;lt;null/&amp;amp;gt;&amp;amp;lt;/property&amp;amp;gt;&amp;amp;lt;property id='num'&amp;amp;gt;&amp;amp;lt;number&amp;amp;gt;2&amp;amp;lt;/number&amp;amp;gt;&amp;amp;lt;/property&amp;amp;gt;&amp;amp;lt;property id='img'&amp;amp;gt;&amp;amp;lt;string&amp;amp;gt;&amp;amp;lt;![CDATA[APRD44C.jpg]]&amp;amp;gt;&amp;amp;lt;/string&amp;amp;gt;&amp;amp;lt;/property&amp;amp;gt;&amp;amp;lt;property id='type'&amp;amp;gt;&amp;amp;lt;string&amp;amp;gt;&amp;amp;lt;![CDATA[Image]]&amp;amp;gt;&amp;amp;lt;/string&amp;amp;gt;&amp;amp;lt;/property&amp;amp;gt;&amp;amp;lt;property id='yVal'&amp;amp;gt;&amp;amp;lt;number&amp;amp;gt;389&amp;amp;lt;/number&amp;amp;gt;&amp;amp;lt;/property&amp;amp;gt;&amp;amp;lt;property id='parName'&amp;amp;gt;&amp;amp;lt;string&amp;amp;gt;&amp;amp;lt;![CDATA[ddPanel2]]&amp;amp;gt;&amp;amp;lt;/string&amp;amp;gt;&amp;amp;lt;/property&amp;amp;gt;&amp;amp;lt;property id='xVal'&amp;amp;gt;&amp;amp;lt;number&amp;amp;gt;453&amp;amp;lt;/number&amp;amp;gt;&amp;amp;lt;/property&amp;amp;gt;&amp;amp;lt;property id='hVal'&amp;amp;gt;&amp;amp;lt;number&amp;amp;gt;201&amp;amp;lt;/number&amp;amp;gt;&amp;amp;lt;/property&amp;amp;gt;&amp;amp;lt;property id='wVal'&amp;amp;gt;&amp;amp;lt;number&amp;amp;gt;291&amp;amp;lt;/number&amp;amp;gt;&amp;amp;lt;/property&amp;amp;gt;&amp;amp;lt;property id='dropNum'&amp;amp;gt;&amp;amp;lt;number&amp;amp;gt;2&amp;amp;lt;/number&amp;amp;gt;&amp;amp;lt;/property&amp;amp;gt;&amp;amp;lt;property id='name'&amp;amp;gt;&amp;amp;lt;string&amp;amp;gt;&amp;amp;lt;![CDATA[drop_mc2]]&amp;amp;gt;&amp;amp;lt;/string&amp;amp;gt;&amp;amp;lt;/property&amp;amp;gt;&amp;amp;lt;/object&amp;amp;gt;&amp;amp;lt;/property&amp;amp;gt;&amp;amp;lt;property id='2'&amp;amp;gt;&amp;amp;lt;object&amp;amp;gt;&amp;amp;lt;property id='txt'&amp;amp;gt;&amp;amp;lt;null/&amp;amp;gt;&amp;amp;lt;/property&amp;amp;gt;&amp;amp;lt;property id='num'&amp;amp;gt;&amp;amp;lt;number&amp;amp;gt;3&amp;amp;lt;/number&amp;amp;gt;&amp;amp;lt;/property&amp;amp;gt;&amp;amp;lt;property id='img'&amp;amp;gt;&amp;amp;lt;string&amp;amp;gt;&amp;amp;lt;![CDATA[APR13DD.jpg]]&amp;amp;gt;&amp;amp;lt;/string&amp;amp;gt;&amp;amp;lt;/property&amp;amp;gt;&amp;amp;lt;property id='type'&amp;amp;gt;&amp;amp;lt;string&amp;amp;gt;&amp;amp;lt;![CDATA[Image]]&amp;amp;gt;&amp;amp;lt;/string&amp;amp;gt;&amp;amp;lt;/property&amp;amp;gt;&amp;amp;lt;property id='yVal'&amp;amp;gt;&amp;amp;lt;number&amp;amp;gt;14&amp;amp;lt;/number&amp;amp;gt;&amp;amp;lt;/property&amp;amp;gt;&amp;amp;lt;property id='parName'&amp;amp;gt;&amp;amp;lt;string&amp;amp;gt;&amp;amp;lt;![CDATA[ddPanel3]]&amp;amp;gt;&amp;amp;lt;/string&amp;amp;gt;&amp;amp;lt;/property&amp;amp;gt;&amp;amp;lt;property id='xVal'&amp;amp;gt;&amp;amp;lt;number&amp;amp;gt;457&amp;amp;lt;/number&amp;amp;gt;&amp;amp;lt;/property&amp;amp;gt;&amp;amp;lt;property id='hVal'&amp;amp;gt;&amp;amp;lt;number&amp;amp;gt;146&amp;amp;lt;/number&amp;amp;gt;&amp;amp;lt;/property&amp;amp;gt;&amp;amp;lt;property id='wVal'&amp;amp;gt;&amp;amp;lt;number&amp;amp;gt;284&amp;amp;lt;/number&amp;amp;gt;&amp;amp;lt;/property&amp;amp;gt;&amp;amp;lt;property id='dropNum'&amp;amp;gt;&amp;amp;lt;number&amp;amp;gt;3&amp;amp;lt;/number&amp;amp;gt;&amp;amp;lt;/property&amp;amp;gt;&amp;amp;lt;property id='name'&amp;amp;gt;&amp;amp;lt;string&amp;amp;gt;&amp;amp;lt;![CDATA[drop_mc3]]&amp;amp;gt;&amp;amp;lt;/string&amp;amp;gt;&amp;amp;lt;/property&amp;amp;gt;&amp;amp;lt;/object&amp;amp;gt;&amp;amp;lt;/property&amp;amp;gt;&amp;amp;lt;/array&amp;amp;gt;&amp;amp;lt;/property&amp;amp;gt;&amp;amp;lt;/object&amp;amp;gt;&quot;/&gt;&lt;property id=&quot;10248&quot; value=&quot;C:\Users\Admin\AppData\Local\Adobe\Adobe Presenter\DnD54A006FE9F0243B39EE0506457887C02&quot;/&gt;"/>
  <p:tag name="MMPROD_COLLECTIONCONTAINERID" val="20000"/>
  <p:tag name="MMPROD_PARENTID" val="10004"/>
  <p:tag name="MMPROD_PARENTQUESTIONGROUPID" val="-1"/>
  <p:tag name="QUIZCLIPSSOURCE" val="427137674,D:\MN TD A\MOT SO PTGT_pptx\Media.ppcx"/>
  <p:tag name="PPSNARRATION" val="56,427137674,D:\MN TD A\TEPNGUON\MOT SO PTGT_pptx\Media.ppcx"/>
  <p:tag name="MMPROD_DRAGDROPW_ASSET_FOLDER" val="D:\MN TD A\TEPNGUON\MOT SO PTGT_pptx\Assets\DnD54A006FE9F0243B39EE0506457887C02"/>
  <p:tag name="HTML_SHAPEINFO" val="&lt;SlideThumbPath val=&quot;Slide17.PNG&quot;/&gt;"/>
  <p:tag name="GENSWF_SLIDE_UID" val="{B854F191-A09F-4A4B-A8A1-85C163A3F621}:387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161"/>
  <p:tag name="MMPROD_ABSOLUTEPOSITIONID" val="100"/>
  <p:tag name="MMPROD_LASTVALUES" val="&lt;ChangeData&gt;&lt;Text&gt;&lt;![CDATA[Drag Drop]]&gt;&lt;/Text&gt;&lt;FontSize&gt;&lt;![CDATA[44]]&gt;&lt;/FontSize&gt;&lt;Left&gt;&lt;![CDATA[0]]&gt;&lt;/Left&gt;&lt;Top&gt;&lt;![CDATA[0]]&gt;&lt;/Top&gt;&lt;/ChangeData&gt;"/>
  <p:tag name="MMPROD_NO_PUBLISH" val="TRUE"/>
  <p:tag name="HTML_SHAPEINFO" val="&lt;ThreeDShapeInfo&gt;&lt;uuid val=&quot;100&quot;/&gt;&lt;isInvalidForFieldText val=&quot;0&quot;/&gt;&lt;Image&gt;&lt;filename val=&quot;D:\MN TD A\BAIDUTHI\data\asimages\{404282F5-D1AE-4EE3-AE5E-3D8ABCD5D03F}_17.png&quot;/&gt;&lt;left val=&quot;36&quot;/&gt;&lt;top val=&quot;13&quot;/&gt;&lt;width val=&quot;677&quot;/&gt;&lt;height val=&quot;118&quot;/&gt;&lt;hasText val=&quot;1&quot;/&gt;&lt;/Image&gt;&lt;/ThreeDShapeInfo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RAGDROPW_SHAPE" val="TRUE"/>
  <p:tag name="PRESENTER_SHAPETEXTINFO" val="&lt;ShapeTextInfo&gt;&lt;TableIndex row=&quot;-1&quot; col=&quot;-1&quot;&gt;&lt;linesCount val=&quot;0&quot;/&gt;&lt;/TableIndex&gt;&lt;/ShapeTextInfo&gt;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úng]]&gt;&lt;/Text&gt;&lt;FontSize&gt;&lt;![CDATA[18]]&gt;&lt;/FontSize&gt;&lt;Left&gt;&lt;![CDATA[0]]&gt;&lt;/Left&gt;&lt;Top&gt;&lt;![CDATA[0]]&gt;&lt;/Top&gt;&lt;/ChangeData&gt;"/>
  <p:tag name="PRESENTER_SHAPEINFO" val="&lt;ThreeDShapeInfo&gt;&lt;uuid val=&quot;{798BE177-3D56-4154-B8E7-D82FB33B0CFE}&quot;/&gt;&lt;isInvalidForFieldText val=&quot;0&quot;/&gt;&lt;Image&gt;&lt;filename val=&quot;D:\MN TD A\BAIDUTHI\data\asimages\{798BE177-3D56-4154-B8E7-D82FB33B0CFE}_17.png&quot;/&gt;&lt;left val=&quot;239&quot;/&gt;&lt;top val=&quot;181&quot;/&gt;&lt;width val=&quot;142&quot;/&gt;&lt;height val=&quot;123&quot;/&gt;&lt;hasText val=&quot;1&quot;/&gt;&lt;/Image&gt;&lt;/ThreeDShapeInfo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sai]]&gt;&lt;/Text&gt;&lt;FontSize&gt;&lt;![CDATA[18]]&gt;&lt;/FontSize&gt;&lt;Left&gt;&lt;![CDATA[0]]&gt;&lt;/Left&gt;&lt;Top&gt;&lt;![CDATA[0]]&gt;&lt;/Top&gt;&lt;/ChangeData&gt;"/>
  <p:tag name="PRESENTER_SHAPEINFO" val="&lt;ThreeDShapeInfo&gt;&lt;uuid val=&quot;{AD943FA9-05FC-40BF-B3A7-2011E5CB3037}&quot;/&gt;&lt;isInvalidForFieldText val=&quot;0&quot;/&gt;&lt;Image&gt;&lt;filename val=&quot;D:\MN TD A\BAIDUTHI\data\asimages\{AD943FA9-05FC-40BF-B3A7-2011E5CB3037}_17.png&quot;/&gt;&lt;left val=&quot;172&quot;/&gt;&lt;top val=&quot;315&quot;/&gt;&lt;width val=&quot;130&quot;/&gt;&lt;height val=&quot;129&quot;/&gt;&lt;hasText val=&quot;1&quot;/&gt;&lt;/Image&gt;&lt;/ThreeDShapeInfo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Bạn đã làm đúng]]&gt;&lt;/Text&gt;&lt;FontSize&gt;&lt;![CDATA[18]]&gt;&lt;/FontSize&gt;&lt;Left&gt;&lt;![CDATA[0]]&gt;&lt;/Left&gt;&lt;Top&gt;&lt;![CDATA[0]]&gt;&lt;/Top&gt;&lt;/ChangeData&gt;"/>
  <p:tag name="PRESENTER_SHAPEINFO" val="&lt;ThreeDShapeInfo&gt;&lt;uuid val=&quot;{CD3ED405-8C7D-44F3-9074-F75460980DF2}&quot;/&gt;&lt;isInvalidForFieldText val=&quot;0&quot;/&gt;&lt;Image&gt;&lt;filename val=&quot;D:\MN TD A\BAIDUTHI\data\asimages\{CD3ED405-8C7D-44F3-9074-F75460980DF2}_17.png&quot;/&gt;&lt;left val=&quot;-14&quot;/&gt;&lt;top val=&quot;474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19&quot;/&gt;&lt;/TableIndex&gt;&lt;/ShapeTextInfo&gt;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Bạn không hoàn thành]]&gt;&lt;/Text&gt;&lt;FontSize&gt;&lt;![CDATA[18]]&gt;&lt;/FontSize&gt;&lt;Left&gt;&lt;![CDATA[0]]&gt;&lt;/Left&gt;&lt;Top&gt;&lt;![CDATA[0]]&gt;&lt;/Top&gt;&lt;/ChangeData&gt;"/>
  <p:tag name="PRESENTER_SHAPEINFO" val="&lt;ThreeDShapeInfo&gt;&lt;uuid val=&quot;{C1070562-13AC-4F64-A0F3-08F8DBFEC1AE}&quot;/&gt;&lt;isInvalidForFieldText val=&quot;0&quot;/&gt;&lt;Image&gt;&lt;filename val=&quot;D:\MN TD A\BAIDUTHI\data\asimages\{C1070562-13AC-4F64-A0F3-08F8DBFEC1AE}_17.png&quot;/&gt;&lt;left val=&quot;-15&quot;/&gt;&lt;top val=&quot;464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23&quot;/&gt;&lt;/TableIndex&gt;&lt;/ShapeTextInfo&gt;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4"/>
  <p:tag name="MMPROD_LASTVALUES" val="&lt;ChangeData&gt;&lt;Text&gt;&lt;![CDATA[Thử lại]]&gt;&lt;/Text&gt;&lt;FontSize&gt;&lt;![CDATA[18]]&gt;&lt;/FontSize&gt;&lt;Left&gt;&lt;![CDATA[0]]&gt;&lt;/Left&gt;&lt;Top&gt;&lt;![CDATA[0]]&gt;&lt;/Top&gt;&lt;/ChangeData&gt;"/>
  <p:tag name="PRESENTER_SHAPEINFO" val="&lt;ThreeDShapeInfo&gt;&lt;uuid val=&quot;{BADF905E-9E48-4BB4-ABE3-F0C50C41FFE3}&quot;/&gt;&lt;isInvalidForFieldText val=&quot;0&quot;/&gt;&lt;Image&gt;&lt;filename val=&quot;D:\MN TD A\BAIDUTHI\data\asimages\{BADF905E-9E48-4BB4-ABE3-F0C50C41FFE3}_17.png&quot;/&gt;&lt;left val=&quot;6&quot;/&gt;&lt;top val=&quot;468&quot;/&gt;&lt;width val=&quot;271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Bạn phải trả lời câu hỏi trước]]&gt;&lt;/Text&gt;&lt;FontSize&gt;&lt;![CDATA[18]]&gt;&lt;/FontSize&gt;&lt;Left&gt;&lt;![CDATA[0]]&gt;&lt;/Left&gt;&lt;Top&gt;&lt;![CDATA[0]]&gt;&lt;/Top&gt;&lt;/ChangeData&gt;"/>
  <p:tag name="PRESENTER_SHAPEINFO" val="&lt;ThreeDShapeInfo&gt;&lt;uuid val=&quot;{8A2FAE64-0F1C-400D-AAE7-6D1D85AE6F2E}&quot;/&gt;&lt;isInvalidForFieldText val=&quot;0&quot;/&gt;&lt;Image&gt;&lt;filename val=&quot;D:\MN TD A\BAIDUTHI\data\asimages\{8A2FAE64-0F1C-400D-AAE7-6D1D85AE6F2E}_17.png&quot;/&gt;&lt;left val=&quot;16&quot;/&gt;&lt;top val=&quot;465&quot;/&gt;&lt;width val=&quot;271&quot;/&gt;&lt;height val=&quot;66&quot;/&gt;&lt;hasText val=&quot;1&quot;/&gt;&lt;/Image&gt;&lt;/ThreeDShapeInfo&gt;"/>
  <p:tag name="PRESENTER_SHAPETEXTINFO" val="&lt;ShapeTextInfo&gt;&lt;TableIndex row=&quot;-1&quot; col=&quot;-1&quot;&gt;&lt;linesCount val=&quot;1&quot;/&gt;&lt;lineCharCount val=&quot;36&quot;/&gt;&lt;/TableIndex&gt;&lt;/ShapeTextInfo&gt;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25,4]]&gt;&lt;/Left&gt;&lt;Top&gt;&lt;![CDATA[306,6342]]&gt;&lt;/Top&gt;&lt;/ChangeData&gt;"/>
  <p:tag name="HTML_SHAPEINFO" val="&lt;ThreeDShapeInfo&gt;&lt;uuid val=&quot;106&quot;/&gt;&lt;isInvalidForFieldText val=&quot;0&quot;/&gt;&lt;Image&gt;&lt;filename val=&quot;D:\MN TD A\BAIDUTHI\data\asimages\{11CEC489-1491-40DD-84CE-9E3F8096926F}_17.png&quot;/&gt;&lt;left val=&quot;303&quot;/&gt;&lt;top val=&quot;425&quot;/&gt;&lt;width val=&quot;100&quot;/&gt;&lt;height val=&quot;111&quot;/&gt;&lt;hasText val=&quot;1&quot;/&gt;&lt;/Image&gt;&lt;/ThreeDShapeInfo&gt;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49,8]]&gt;&lt;/Left&gt;&lt;Top&gt;&lt;![CDATA[306,6342]]&gt;&lt;/Top&gt;&lt;/ChangeData&gt;"/>
  <p:tag name="HTML_SHAPEINFO" val="&lt;ThreeDShapeInfo&gt;&lt;uuid val=&quot;104&quot;/&gt;&lt;isInvalidForFieldText val=&quot;0&quot;/&gt;&lt;Image&gt;&lt;filename val=&quot;D:\MN TD A\BAIDUTHI\data\asimages\{681CFE76-79F2-4895-A032-70B85BE2EAD2}_17.png&quot;/&gt;&lt;left val=&quot;303&quot;/&gt;&lt;top val=&quot;315&quot;/&gt;&lt;width val=&quot;103&quot;/&gt;&lt;height val=&quot;111&quot;/&gt;&lt;hasText val=&quot;1&quot;/&gt;&lt;/Image&gt;&lt;/ThreeDShapeInfo&gt;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ả lời]]&gt;&lt;/Text&gt;&lt;FontSize&gt;&lt;![CDATA[14]]&gt;&lt;/FontSize&gt;&lt;Left&gt;&lt;![CDATA[302.989]]&gt;&lt;/Left&gt;&lt;Top&gt;&lt;![CDATA[316.3889]]&gt;&lt;/Top&gt;&lt;/ChangeData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Tiếp tục]]&gt;&lt;/Text&gt;&lt;FontSize&gt;&lt;![CDATA[14]]&gt;&lt;/FontSize&gt;&lt;Left&gt;&lt;![CDATA[305.5584]]&gt;&lt;/Left&gt;&lt;Top&gt;&lt;![CDATA[431.9576]]&gt;&lt;/Top&gt;&lt;/ChangeData&gt;"/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A tlieu\THUY 2017- 18\TAM DUONG\MOT SO PHUONG TIEN GIAO THONG\gì choi ghep.mp3"/>
  <p:tag name="PPSNARRATION" val="60,427137674,D:\MN TD A\TEPNGUON\MOT SO PTGT_pptx\Media.ppcx"/>
  <p:tag name="HTML_SHAPEINFO" val="&lt;SlideThumbPath val=&quot;Slide18.PNG&quot;/&gt;"/>
  <p:tag name="GENSWF_SLIDE_UID" val="{A8B217AD-4ABB-4493-8606-8CED9199E712}:39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A tlieu\THUY 2017- 18\TAM DUONG\MOT SO PHUONG TIEN GIAO THONG\ghép 1.mp3"/>
  <p:tag name="PPSNARRATION" val="61,427137674,D:\MN TD A\TEPNGUON\MOT SO PTGT_pptx\Media.ppcx"/>
  <p:tag name="HTML_SHAPEINFO" val="&lt;SlideThumbPath val=&quot;Slide19.PNG&quot;/&gt;"/>
  <p:tag name="GENSWF_SLIDE_UID" val="{80552FC5-B6F8-4FB8-87C4-A1867779C726}:39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WF_FILE" val="0;D:\MN TD A\TEPNGUON\MOT SO PTGT_pptx\Assets\Jigsaw Puzzle17060\Jigsaw Puzzle.swf"/>
  <p:tag name="MMPROD_UNIQUE_FOLDER" val="D:\MN TD A\TEPNGUON\MOT SO PTGT_pptx\Assets\Jigsaw Puzzle17060\"/>
  <p:tag name="MMPROD_INTERACTION_RESOURCE0" val="D:\MN TD A\TEPNGUON\MOT SO PTGT_pptx\Assets\Jigsaw Puzzle17060\int53F3.jpg"/>
  <p:tag name="MMPROD_INTERACTION_RESOURCE_COUNT" val="1"/>
  <p:tag name="MMPROD_SWF_SOURCE" val="C:\Users\Admin\AppData\Local\Adobe\Adobe Presenter\interactions\Jigsaw Puzzle.swf"/>
  <p:tag name="MMPROD_NO_PUBLISH" val="TRUE"/>
  <p:tag name="MMPROD_IS_WIDGET" val="TRUE"/>
  <p:tag name="MMPROD_WIDGET_LIFETIME" val="SINGLE_SLIDE"/>
  <p:tag name="MMPROD_WIDGET_DATAXML" val="&lt;object&gt;&lt;property id=&quot;enteredfailuretext&quot;&gt;&lt;string&gt;HẾT GIỜ!&lt;/string&gt;&lt;/property&gt;&lt;property id=&quot;internalImageId&quot;&gt;&lt;number&gt;0&lt;/number&gt;&lt;/property&gt;&lt;property id=&quot;preset&quot;&gt;&lt;number&gt;0&lt;/number&gt;&lt;/property&gt;&lt;property id=&quot;clickedimageflag&quot;&gt;&lt;number&gt;-1&lt;/number&gt;&lt;/property&gt;&lt;property id=&quot;Icols&quot;&gt;&lt;number&gt;2&lt;/number&gt;&lt;/property&gt;&lt;property id=&quot;enteredsuccesstext&quot;&gt;&lt;string&gt;CHÚC MỪNG BÉ!&lt;/string&gt;&lt;/property&gt;&lt;property id=&quot;clickedbckimageflag&quot;&gt;&lt;number&gt;3&lt;/number&gt;&lt;/property&gt;&lt;property id=&quot;enterscore&quot;&gt;&lt;string&gt;1&lt;/string&gt;&lt;/property&gt;&lt;property id=&quot;gamew&quot;&gt;&lt;number&gt;641&lt;/number&gt;&lt;/property&gt;&lt;property id=&quot;filenameforpresenter&quot;&gt;&lt;string&gt;int53F3.jpg&lt;/string&gt;&lt;/property&gt;&lt;property id=&quot;rswidth&quot;&gt;&lt;number&gt;300&lt;/number&gt;&lt;/property&gt;&lt;property id=&quot;entertimemin&quot;&gt;&lt;string&gt;1&lt;/string&gt;&lt;/property&gt;&lt;property id=&quot;gameh&quot;&gt;&lt;number&gt;483.65&lt;/number&gt;&lt;/property&gt;&lt;property id=&quot;rsheight&quot;&gt;&lt;number&gt;300&lt;/number&gt;&lt;/property&gt;&lt;property id=&quot;changepercw&quot;&gt;&lt;number&gt;NaN&lt;/number&gt;&lt;/property&gt;&lt;property id=&quot;Irows&quot;&gt;&lt;number&gt;2&lt;/number&gt;&lt;/property&gt;&lt;property id=&quot;titlename&quot;&gt;&lt;string&gt;BÉ GHÉP TRANH&lt;/string&gt;&lt;/property&gt;&lt;property id=&quot;entertimesec&quot;&gt;&lt;string&gt;59&lt;/string&gt;&lt;/property&gt;&lt;/object&gt;"/>
  <p:tag name="MMPROD_WIDGET_ISVISIBLE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A tlieu\THUY 2017- 18\TAM DUONG\MOT SO PHUONG TIEN GIAO THONG\gjep2.mp3"/>
  <p:tag name="PPSNARRATION" val="62,427137674,D:\MN TD A\TEPNGUON\MOT SO PTGT_pptx\Media.ppcx"/>
  <p:tag name="HTML_SHAPEINFO" val="&lt;SlideThumbPath val=&quot;Slide20.PNG&quot;/&gt;"/>
  <p:tag name="GENSWF_SLIDE_UID" val="{FF1214A9-8746-4059-83E7-987DB155C8FB}:39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WF_FILE" val="0;D:\MN TD A\TEPNGUON\MOT SO PTGT_pptx\Assets\Jigsaw Puzzle27718\Jigsaw Puzzle.swf"/>
  <p:tag name="MMPROD_UNIQUE_FOLDER" val="D:\MN TD A\TEPNGUON\MOT SO PTGT_pptx\Assets\Jigsaw Puzzle27718\"/>
  <p:tag name="MMPROD_INTERACTION_RESOURCE0" val="D:\MN TD A\TEPNGUON\MOT SO PTGT_pptx\Assets\Jigsaw Puzzle27718\int5E7C.jpg"/>
  <p:tag name="MMPROD_INTERACTION_RESOURCE_COUNT" val="1"/>
  <p:tag name="MMPROD_SWF_SOURCE" val="C:\Users\Admin\AppData\Local\Adobe\Adobe Presenter\interactions\Jigsaw Puzzle.swf"/>
  <p:tag name="MMPROD_NO_PUBLISH" val="TRUE"/>
  <p:tag name="MMPROD_IS_WIDGET" val="TRUE"/>
  <p:tag name="MMPROD_WIDGET_LIFETIME" val="SINGLE_SLIDE"/>
  <p:tag name="MMPROD_WIDGET_DATAXML" val="&lt;object&gt;&lt;property id=&quot;rswidth&quot;&gt;&lt;number&gt;300&lt;/number&gt;&lt;/property&gt;&lt;property id=&quot;entertimemin&quot;&gt;&lt;string&gt;1&lt;/string&gt;&lt;/property&gt;&lt;property id=&quot;gameh&quot;&gt;&lt;number&gt;483.65&lt;/number&gt;&lt;/property&gt;&lt;property id=&quot;rsheight&quot;&gt;&lt;number&gt;300&lt;/number&gt;&lt;/property&gt;&lt;property id=&quot;changepercw&quot;&gt;&lt;number&gt;NaN&lt;/number&gt;&lt;/property&gt;&lt;property id=&quot;Irows&quot;&gt;&lt;number&gt;2&lt;/number&gt;&lt;/property&gt;&lt;property id=&quot;titlename&quot;&gt;&lt;string&gt;BÉ GHÉP HÌNH&lt;/string&gt;&lt;/property&gt;&lt;property id=&quot;entertimesec&quot;&gt;&lt;string&gt;59&lt;/string&gt;&lt;/property&gt;&lt;property id=&quot;enteredfailuretext&quot;&gt;&lt;string&gt;HẾT GIỜ!&lt;/string&gt;&lt;/property&gt;&lt;property id=&quot;internalImageId&quot;&gt;&lt;number&gt;0&lt;/number&gt;&lt;/property&gt;&lt;property id=&quot;preset&quot;&gt;&lt;number&gt;0&lt;/number&gt;&lt;/property&gt;&lt;property id=&quot;clickedimageflag&quot;&gt;&lt;number&gt;-1&lt;/number&gt;&lt;/property&gt;&lt;property id=&quot;Icols&quot;&gt;&lt;number&gt;2&lt;/number&gt;&lt;/property&gt;&lt;property id=&quot;enteredsuccesstext&quot;&gt;&lt;string&gt;CHÚC MỪNG BÉ!&lt;/string&gt;&lt;/property&gt;&lt;property id=&quot;clickedbckimageflag&quot;&gt;&lt;number&gt;3&lt;/number&gt;&lt;/property&gt;&lt;property id=&quot;enterscore&quot;&gt;&lt;string&gt;1&lt;/string&gt;&lt;/property&gt;&lt;property id=&quot;gamew&quot;&gt;&lt;number&gt;641&lt;/number&gt;&lt;/property&gt;&lt;property id=&quot;filenameforpresenter&quot;&gt;&lt;string&gt;int5E7C.jpg&lt;/string&gt;&lt;/property&gt;&lt;/object&gt;"/>
  <p:tag name="MMPROD_WIDGET_ISVISIBLE" val="TRU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A tlieu\THUY 2017- 18\TAM DUONG\MOT SO PHUONG TIEN GIAO THONG\ghép cuối .mp3"/>
  <p:tag name="PPSNARRATION" val="63,427137674,D:\MN TD A\TEPNGUON\MOT SO PTGT_pptx\Media.ppcx"/>
  <p:tag name="HTML_SHAPEINFO" val="&lt;SlideThumbPath val=&quot;Slide21.PNG&quot;/&gt;"/>
  <p:tag name="GENSWF_SLIDE_UID" val="{52F6994A-28B2-4F63-B8CD-E1BF5E0CEBC3}:395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WF_FILE" val="0;D:\MN TD A\TEPNGUON\MOT SO PTGT_pptx\Assets\Jigsaw Puzzle65203\Jigsaw Puzzle.swf"/>
  <p:tag name="MMPROD_UNIQUE_FOLDER" val="D:\MN TD A\TEPNGUON\MOT SO PTGT_pptx\Assets\Jigsaw Puzzle65203\"/>
  <p:tag name="MMPROD_INTERACTION_RESOURCE0" val="D:\MN TD A\TEPNGUON\MOT SO PTGT_pptx\Assets\Jigsaw Puzzle65203\int3015.jpg"/>
  <p:tag name="MMPROD_INTERACTION_RESOURCE_COUNT" val="1"/>
  <p:tag name="MMPROD_SWF_SOURCE" val="C:\Users\Admin\AppData\Local\Adobe\Adobe Presenter\interactions\Jigsaw Puzzle.swf"/>
  <p:tag name="MMPROD_NO_PUBLISH" val="TRUE"/>
  <p:tag name="MMPROD_IS_WIDGET" val="TRUE"/>
  <p:tag name="MMPROD_WIDGET_LIFETIME" val="SINGLE_SLIDE"/>
  <p:tag name="MMPROD_WIDGET_DATAXML" val="&lt;object&gt;&lt;property id=&quot;gamew&quot;&gt;&lt;number&gt;641&lt;/number&gt;&lt;/property&gt;&lt;property id=&quot;filenameforpresenter&quot;&gt;&lt;string&gt;int3015.jpg&lt;/string&gt;&lt;/property&gt;&lt;property id=&quot;enterscore&quot;&gt;&lt;string&gt;1&lt;/string&gt;&lt;/property&gt;&lt;property id=&quot;gameh&quot;&gt;&lt;number&gt;483.65&lt;/number&gt;&lt;/property&gt;&lt;property id=&quot;Icols&quot;&gt;&lt;number&gt;2&lt;/number&gt;&lt;/property&gt;&lt;property id=&quot;changepercw&quot;&gt;&lt;number&gt;NaN&lt;/number&gt;&lt;/property&gt;&lt;property id=&quot;preset&quot;&gt;&lt;number&gt;0&lt;/number&gt;&lt;/property&gt;&lt;property id=&quot;enteredsuccesstext&quot;&gt;&lt;string&gt;CHÚC MỪNG BÉ!&lt;/string&gt;&lt;/property&gt;&lt;property id=&quot;entertimesec&quot;&gt;&lt;string&gt;59&lt;/string&gt;&lt;/property&gt;&lt;property id=&quot;clickedimageflag&quot;&gt;&lt;number&gt;-1&lt;/number&gt;&lt;/property&gt;&lt;property id=&quot;entertimemin&quot;&gt;&lt;string&gt;1&lt;/string&gt;&lt;/property&gt;&lt;property id=&quot;rswidth&quot;&gt;&lt;number&gt;300&lt;/number&gt;&lt;/property&gt;&lt;property id=&quot;clickedbckimageflag&quot;&gt;&lt;number&gt;3&lt;/number&gt;&lt;/property&gt;&lt;property id=&quot;titlename&quot;&gt;&lt;string&gt;BÉ GHÉP HÌNH&lt;/string&gt;&lt;/property&gt;&lt;property id=&quot;rsheight&quot;&gt;&lt;number&gt;300&lt;/number&gt;&lt;/property&gt;&lt;property id=&quot;enteredfailuretext&quot;&gt;&lt;string&gt;HẾT GIỜ!&lt;/string&gt;&lt;/property&gt;&lt;property id=&quot;internalImageId&quot;&gt;&lt;number&gt;0&lt;/number&gt;&lt;/property&gt;&lt;property id=&quot;Irows&quot;&gt;&lt;number&gt;2&lt;/number&gt;&lt;/property&gt;&lt;/object&gt;"/>
  <p:tag name="MMPROD_WIDGET_ISVISIBLE" val="TRU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ORING" val="10004"/>
  <p:tag name="MMPROD_TYPE" val="10007"/>
  <p:tag name="MMPROD_LASTVALUES" val="&lt;ChangeData&gt;&lt;SlideID&gt;&lt;![CDATA[382]]&gt;&lt;/SlideID&gt;&lt;/ChangeData&gt;"/>
  <p:tag name="PPSNARRATIONPROPS" val="C:\Users\Administrator\AppData\Local\Microsoft\Windows\Temporary Internet Files\Content.IE5\3BW58BN8\REC20180126171007[1].mp3"/>
  <p:tag name="PPSNARRATION" val="57,427137674,D:\MN TD A\TEPNGUON\MOT SO PTGT_pptx\Media.ppcx"/>
  <p:tag name="HTML_SHAPEINFO" val="&lt;SlideThumbPath val=&quot;Slide22.PNG&quot;/&gt;"/>
  <p:tag name="GENSWF_SLIDE_UID" val="{8D157C52-716C-46BE-A767-7F31BD1B4FAE}:38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_{SCORE}" val="9001"/>
  <p:tag name="MMPROD_ABSOLUTEPOSITIONID_{MAX-SCORE}" val="9002"/>
  <p:tag name="MMPROD_ABSOLUTEPOSITIONID_{TOTAL-ATTEMPTS}" val="9006"/>
  <p:tag name="HTML_SHAPEINFO" val="&lt;ThreeDShapeInfo&gt;&lt;uuid val=&quot;&quot;/&gt;&lt;isInvalidForFieldText val=&quot;0&quot;/&gt;&lt;Image&gt;&lt;filename val=&quot;D:\MN TD A\BAIDUTHI\data\asimages\{F2E1D217-E294-47A9-96A8-63174809AF6A}_22.png&quot;/&gt;&lt;left val=&quot;36&quot;/&gt;&lt;top val=&quot;123&quot;/&gt;&lt;width val=&quot;649&quot;/&gt;&lt;height val=&quot;216&quot;/&gt;&lt;hasText val=&quot;1&quot;/&gt;&lt;/Image&gt;&lt;/ThreeDShapeInfo&gt;"/>
  <p:tag name="PRESENTER_SHAPETEXTINFO" val="&lt;ShapeTextInfo&gt;&lt;TableIndex row=&quot;1&quot; col=&quot;1&quot;&gt;&lt;linesCount val=&quot;1&quot;/&gt;&lt;lineCharCount val=&quot;15&quot;/&gt;&lt;/TableIndex&gt;&lt;TableIndex row=&quot;1&quot; col=&quot;2&quot;&gt;&lt;linesCount val=&quot;1&quot;/&gt;&lt;lineCharCount val=&quot;7&quot;/&gt;&lt;/TableIndex&gt;&lt;TableIndex row=&quot;2&quot; col=&quot;1&quot;&gt;&lt;linesCount val=&quot;1&quot;/&gt;&lt;lineCharCount val=&quot;13&quot;/&gt;&lt;/TableIndex&gt;&lt;TableIndex row=&quot;2&quot; col=&quot;2&quot;&gt;&lt;linesCount val=&quot;1&quot;/&gt;&lt;lineCharCount val=&quot;11&quot;/&gt;&lt;/TableIndex&gt;&lt;TableIndex row=&quot;3&quot; col=&quot;1&quot;&gt;&lt;linesCount val=&quot;1&quot;/&gt;&lt;lineCharCount val=&quot;22&quot;/&gt;&lt;/TableIndex&gt;&lt;TableIndex row=&quot;3&quot; col=&quot;2&quot;&gt;&lt;linesCount val=&quot;1&quot;/&gt;&lt;lineCharCount val=&quot;16&quot;/&gt;&lt;/TableIndex&gt;&lt;/ShapeTextInfo&gt;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Question Feedback/Review Information Will Appear Here]]&gt;&lt;/Text&gt;&lt;FontSize&gt;&lt;![CDATA[18]]&gt;&lt;/FontSize&gt;&lt;Left&gt;&lt;![CDATA[0]]&gt;&lt;/Left&gt;&lt;Top&gt;&lt;![CDATA[0]]&gt;&lt;/Top&gt;&lt;/ChangeData&gt;"/>
  <p:tag name="MMPROD_ABSOLUTEPOSITIONID" val="7006"/>
  <p:tag name="HTML_SHAPEINFO" val="&lt;ThreeDShapeInfo&gt;&lt;uuid val=&quot;7006&quot;/&gt;&lt;isInvalidForFieldText val=&quot;0&quot;/&gt;&lt;Image&gt;&lt;filename val=&quot;D:\MN TD A\BAIDUTHI\data\asimages\{F6F726BD-FFAB-4462-90B3-14C4D97EE7CD}_22.png&quot;/&gt;&lt;left val=&quot;36&quot;/&gt;&lt;top val=&quot;336&quot;/&gt;&lt;width val=&quot;389&quot;/&gt;&lt;height val=&quot;81&quot;/&gt;&lt;hasText val=&quot;1&quot;/&gt;&lt;/Image&gt;&lt;/ThreeDShapeInfo&gt;"/>
  <p:tag name="PRESENTER_SHAPEINFO" val="&lt;ThreeDShapeInfo&gt;&lt;uuid val=&quot;{D4D11DE4-AF95-43DD-898D-930D91AEAE5B}&quot;/&gt;&lt;isInvalidForFieldText val=&quot;0&quot;/&gt;&lt;Image&gt;&lt;filename val=&quot;D:\MN TD A\BAIDUTHI\data\asimages\{D4D11DE4-AF95-43DD-898D-930D91AEAE5B}_22.png&quot;/&gt;&lt;left val=&quot;36&quot;/&gt;&lt;top val=&quot;336&quot;/&gt;&lt;width val=&quot;394&quot;/&gt;&lt;height val=&quot;86&quot;/&gt;&lt;hasText val=&quot;0&quot;/&gt;&lt;/Image&gt;&lt;/ThreeDShapeInfo&gt;"/>
  <p:tag name="PRESENTER_SHAPETEXTINFO" val="&lt;ShapeTextInfo&gt;&lt;TableIndex row=&quot;-1&quot; col=&quot;-1&quot;&gt;&lt;linesCount val=&quot;2&quot;/&gt;&lt;lineCharCount val=&quot;42&quot;/&gt;&lt;lineCharCount val=&quot;11&quot;/&gt;&lt;/TableIndex&gt;&lt;/ShapeTextInfo&gt;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9007"/>
  <p:tag name="MMPROD_LASTVALUES" val="&lt;ChangeData&gt;&lt;Left&gt;&lt;![CDATA[586,8]]&gt;&lt;/Left&gt;&lt;Top&gt;&lt;![CDATA[450,3013]]&gt;&lt;/Top&gt;&lt;/ChangeData&gt;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9009"/>
  <p:tag name="MMPROD_LASTVALUES" val="&lt;ChangeData&gt;&lt;Left&gt;&lt;![CDATA[477,2]]&gt;&lt;/Left&gt;&lt;Top&gt;&lt;![CDATA[455,5388]]&gt;&lt;/Top&gt;&lt;/ChangeData&gt;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389D1986-934F-44B3-8388-2609B082513C}&quot;/&gt;&lt;isInvalidForFieldText val=&quot;0&quot;/&gt;&lt;Image&gt;&lt;filename val=&quot;D:\MN TD A\BAIDUTHI\data\asimages\{389D1986-934F-44B3-8388-2609B082513C}.png&quot;/&gt;&lt;left val=&quot;357&quot;/&gt;&lt;top val=&quot;24&quot;/&gt;&lt;width val=&quot;67&quot;/&gt;&lt;height val=&quot;94&quot;/&gt;&lt;hasText val=&quot;1&quot;/&gt;&lt;/Image&gt;&lt;/ThreeDShape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9010"/>
  <p:tag name="MMPROD_LASTVALUES" val="&lt;ChangeData&gt;&lt;Text&gt;&lt;![CDATA[Continue]]&gt;&lt;/Text&gt;&lt;FontSize&gt;&lt;![CDATA[13]]&gt;&lt;/FontSize&gt;&lt;Left&gt;&lt;![CDATA[479,2]]&gt;&lt;/Left&gt;&lt;Top&gt;&lt;![CDATA[457,5388]]&gt;&lt;/Top&gt;&lt;/ChangeData&gt;"/>
  <p:tag name="PRESENTER_SHAPETEXTINFO" val="&lt;ShapeTextInfo&gt;&lt;TableIndex row=&quot;-1&quot; col=&quot;-1&quot;&gt;&lt;linesCount val=&quot;0&quot;/&gt;&lt;/TableIndex&gt;&lt;/ShapeTextInfo&gt;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9008"/>
  <p:tag name="MMPROD_LASTVALUES" val="&lt;ChangeData&gt;&lt;Text&gt;&lt;![CDATA[Review Quiz]]&gt;&lt;/Text&gt;&lt;FontSize&gt;&lt;![CDATA[14]]&gt;&lt;/FontSize&gt;&lt;Left&gt;&lt;![CDATA[588,8]]&gt;&lt;/Left&gt;&lt;Top&gt;&lt;![CDATA[452,3013]]&gt;&lt;/Top&gt;&lt;/ChangeData&gt;"/>
  <p:tag name="PRESENTER_SHAPETEXTINFO" val="&lt;ShapeTextInfo&gt;&lt;TableIndex row=&quot;-1&quot; col=&quot;-1&quot;&gt;&lt;linesCount val=&quot;0&quot;/&gt;&lt;/TableIndex&gt;&lt;/ShapeTextInfo&gt;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Music\thuy lan 2.mp3"/>
  <p:tag name="PPSNARRATION" val="64,427137674,D:\MN TD A\TEPNGUON\MOT SO PTGT_pptx\Media.ppcx"/>
  <p:tag name="HTML_SHAPEINFO" val="&lt;SlideThumbPath val=&quot;Slide23.PNG&quot;/&gt;"/>
  <p:tag name="GENSWF_SLIDE_UID" val="{9860FC2C-7771-424E-8D01-A9702A5A842D}:397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URATION" val="58398"/>
  <p:tag name="MMPROD_DELAY" val="0"/>
  <p:tag name="MMPROD_FADE_EFFECT_IN" val="0"/>
  <p:tag name="MMPROD_FADE_EFFECT_OUT" val="0"/>
  <p:tag name="MMPROD_FADE_SPEED" val="1"/>
  <p:tag name="MMPROD_MUTE_AUDIO" val="0"/>
  <p:tag name="MMPROD_IS_H264" val="1"/>
  <p:tag name="SLIDEID" val="397"/>
  <p:tag name="MMPROD_FLV_FILE_PATH" val="D:\MN TD A\TEPNGUON\MOT SO PTGT_pptx\Assets\co day con_397_1_88630.mp4"/>
  <p:tag name="MMPROD_START_TIME" val="0"/>
  <p:tag name="MMPROD_STOP_TIME" val="58398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Downloads\kết qua.mp3"/>
  <p:tag name="PPSNARRATION" val="58,427137674,D:\MN TD A\TEPNGUON\MOT SO PTGT_pptx\Media.ppcx"/>
  <p:tag name="HTML_SHAPEINFO" val="&lt;SlideThumbPath val=&quot;Slide24.PNG&quot;/&gt;"/>
  <p:tag name="GENSWF_SLIDE_UID" val="{A1B7DFC2-6F59-4BD9-9EC0-84B230ADAD2F}:376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URATION" val="24311"/>
  <p:tag name="MMPROD_DELAY" val="0"/>
  <p:tag name="MMPROD_FADE_EFFECT_IN" val="0"/>
  <p:tag name="MMPROD_FADE_EFFECT_OUT" val="0"/>
  <p:tag name="MMPROD_FADE_SPEED" val="1"/>
  <p:tag name="MMPROD_MUTE_AUDIO" val="0"/>
  <p:tag name="MMPROD_IS_H264" val="1"/>
  <p:tag name="SLIDEID" val="376"/>
  <p:tag name="MMPROD_FLV_FILE_PATH" val="D:\MN TD A\TEPNGUON\MOT SO PTGT_pptx\Assets\hoa ket thuc nay_376_1_56651.mp4"/>
  <p:tag name="MMPROD_START_TIME" val="0"/>
  <p:tag name="MMPROD_STOP_TIME" val="2431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59,427137674,D:\MN TD A\TEPNGUON\MOT SO PTGT_pptx\Media.ppcx"/>
  <p:tag name="HTML_SHAPEINFO" val="&lt;SlideThumbPath val=&quot;Slide25.PNG&quot;/&gt;"/>
  <p:tag name="GENSWF_SLIDE_UID" val="{5D25B032-F88F-4391-A755-6641D6D2A249}:375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74B7034E-FB7E-48AD-AB4D-768C95E8A772}_25.png&quot;/&gt;&lt;left val=&quot;13&quot;/&gt;&lt;top val=&quot;220&quot;/&gt;&lt;width val=&quot;203&quot;/&gt;&lt;height val=&quot;94&quot;/&gt;&lt;hasText val=&quot;1&quot;/&gt;&lt;/Image&gt;&lt;/ThreeDShapeInfo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\Music\Cô giáo bản em - Lệ Thu.mp3"/>
  <p:tag name="PPSNARRATION" val="77,427137674,D:\MN TD A\TEPNGUON\MOT SO PTGT_pptx\Media.ppcx"/>
  <p:tag name="HTML_SHAPEINFO" val="&lt;SlideThumbPath val=&quot;Slide26.PNG&quot;/&gt;"/>
  <p:tag name="GENSWF_SLIDE_UID" val="{8535A690-5B56-4CC5-BD8D-CB2664388482}:398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3847B645-8126-4ECD-B7D8-8F04CBB23B1F}_26.png&quot;/&gt;&lt;left val=&quot;117&quot;/&gt;&lt;top val=&quot;33&quot;/&gt;&lt;width val=&quot;541&quot;/&gt;&lt;height val=&quot;114&quot;/&gt;&lt;hasText val=&quot;1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24AA715F-4204-45F3-B29C-66D10AE74680}_26.png&quot;/&gt;&lt;left val=&quot;72&quot;/&gt;&lt;top val=&quot;185&quot;/&gt;&lt;width val=&quot;591&quot;/&gt;&lt;height val=&quot;120&quot;/&gt;&lt;hasText val=&quot;1&quot;/&gt;&lt;/Image&gt;&lt;/ThreeDShapeInfo&gt;"/>
  <p:tag name="PRESENTER_SHAPETEXTINFO" val="&lt;ShapeTextInfo&gt;&lt;TableIndex row=&quot;-1&quot; col=&quot;-1&quot;&gt;&lt;linesCount val=&quot;4&quot;/&gt;&lt;lineCharCount val=&quot;62&quot;/&gt;&lt;lineCharCount val=&quot;58&quot;/&gt;&lt;lineCharCount val=&quot;50&quot;/&gt;&lt;lineCharCount val=&quot;3&quot;/&gt;&lt;/TableIndex&gt;&lt;/ShapeTextInfo&gt;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57006782-50E2-4190-B408-C8FE1916C67C}_26.png&quot;/&gt;&lt;left val=&quot;78&quot;/&gt;&lt;top val=&quot;291&quot;/&gt;&lt;width val=&quot;577&quot;/&gt;&lt;height val=&quot;55&quot;/&gt;&lt;hasText val=&quot;1&quot;/&gt;&lt;/Image&gt;&lt;/ThreeDShapeInfo&gt;"/>
  <p:tag name="PRESENTER_SHAPETEXTINFO" val="&lt;ShapeTextInfo&gt;&lt;TableIndex row=&quot;-1&quot; col=&quot;-1&quot;&gt;&lt;linesCount val=&quot;1&quot;/&gt;&lt;lineCharCount val=&quot;64&quot;/&gt;&lt;/TableIndex&gt;&lt;/ShapeTextInfo&gt;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0118B9A9-3F70-47C6-838B-1122886D52C7}_26.png&quot;/&gt;&lt;left val=&quot;74&quot;/&gt;&lt;top val=&quot;339&quot;/&gt;&lt;width val=&quot;586&quot;/&gt;&lt;height val=&quot;76&quot;/&gt;&lt;hasText val=&quot;1&quot;/&gt;&lt;/Image&gt;&lt;/ThreeDShapeInfo&gt;"/>
  <p:tag name="PRESENTER_SHAPETEXTINFO" val="&lt;ShapeTextInfo&gt;&lt;TableIndex row=&quot;-1&quot; col=&quot;-1&quot;&gt;&lt;linesCount val=&quot;2&quot;/&gt;&lt;lineCharCount val=&quot;47&quot;/&gt;&lt;lineCharCount val=&quot;40&quot;/&gt;&lt;/TableIndex&gt;&lt;/ShapeTextInfo&gt;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34CABB61-1B79-43FD-9B15-7413920FAD9E}_26.png&quot;/&gt;&lt;left val=&quot;86&quot;/&gt;&lt;top val=&quot;409&quot;/&gt;&lt;width val=&quot;460&quot;/&gt;&lt;height val=&quot;55&quot;/&gt;&lt;hasText val=&quot;1&quot;/&gt;&lt;/Image&gt;&lt;/ThreeDShapeInfo&gt;"/>
  <p:tag name="PRESENTER_SHAPETEXTINFO" val="&lt;ShapeTextInfo&gt;&lt;TableIndex row=&quot;-1&quot; col=&quot;-1&quot;&gt;&lt;linesCount val=&quot;1&quot;/&gt;&lt;lineCharCount val=&quot;44&quot;/&gt;&lt;/TableIndex&gt;&lt;/ShapeTextInfo&gt;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8E139501-3668-45F6-8470-2BDA60823175}_26.png&quot;/&gt;&lt;left val=&quot;86&quot;/&gt;&lt;top val=&quot;458&quot;/&gt;&lt;width val=&quot;493&quot;/&gt;&lt;height val=&quot;61&quot;/&gt;&lt;hasText val=&quot;1&quot;/&gt;&lt;/Image&gt;&lt;/ThreeDShapeInfo&gt;"/>
  <p:tag name="PRESENTER_SHAPETEXTINFO" val="&lt;ShapeTextInfo&gt;&lt;TableIndex row=&quot;-1&quot; col=&quot;-1&quot;&gt;&lt;linesCount val=&quot;2&quot;/&gt;&lt;lineCharCount val=&quot;51&quot;/&gt;&lt;lineCharCount val=&quot;32&quot;/&gt;&lt;/TableIndex&gt;&lt;/ShapeText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1&quot;/&gt;&lt;lineCharCount val=&quot;11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6&quot;/&gt;&lt;lineCharCount val=&quot;21&quot;/&gt;&lt;lineCharCount val=&quot;12&quot;/&gt;&lt;lineCharCount val=&quot;13&quot;/&gt;&lt;lineCharCount val=&quot;12&quot;/&gt;&lt;lineCharCount val=&quot;13&quot;/&gt;&lt;lineCharCount val=&quot;11&quot;/&gt;&lt;/TableIndex&gt;&lt;/ShapeText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6&quot;/&gt;&lt;lineCharCount val=&quot;21&quot;/&gt;&lt;lineCharCount val=&quot;12&quot;/&gt;&lt;lineCharCount val=&quot;13&quot;/&gt;&lt;lineCharCount val=&quot;12&quot;/&gt;&lt;lineCharCount val=&quot;13&quot;/&gt;&lt;lineCharCount val=&quot;11&quot;/&gt;&lt;/TableIndex&gt;&lt;/ShapeTextInfo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1&quot;/&gt;&lt;lineCharCount val=&quot;11&quot;/&gt;&lt;/TableIndex&gt;&lt;/ShapeTextInfo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7&quot;/&gt;&lt;lineCharCount val=&quot;5&quot;/&gt;&lt;/TableIndex&gt;&lt;/ShapeTextInfo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6&quot;/&gt;&lt;lineCharCount val=&quot;26&quot;/&gt;&lt;lineCharCount val=&quot;7&quot;/&gt;&lt;lineCharCount val=&quot;13&quot;/&gt;&lt;lineCharCount val=&quot;12&quot;/&gt;&lt;lineCharCount val=&quot;13&quot;/&gt;&lt;lineCharCount val=&quot;11&quot;/&gt;&lt;/TableIndex&gt;&lt;/ShapeTextInfo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6&quot;/&gt;&lt;lineCharCount val=&quot;26&quot;/&gt;&lt;lineCharCount val=&quot;7&quot;/&gt;&lt;lineCharCount val=&quot;13&quot;/&gt;&lt;lineCharCount val=&quot;12&quot;/&gt;&lt;lineCharCount val=&quot;13&quot;/&gt;&lt;lineCharCount val=&quot;11&quot;/&gt;&lt;/TableIndex&gt;&lt;/ShapeTextInfo&gt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6&quot;/&gt;&lt;lineCharCount val=&quot;26&quot;/&gt;&lt;lineCharCount val=&quot;7&quot;/&gt;&lt;lineCharCount val=&quot;13&quot;/&gt;&lt;lineCharCount val=&quot;12&quot;/&gt;&lt;lineCharCount val=&quot;13&quot;/&gt;&lt;lineCharCount val=&quot;11&quot;/&gt;&lt;/TableIndex&gt;&lt;/ShapeTextInfo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6&quot;/&gt;&lt;lineCharCount val=&quot;26&quot;/&gt;&lt;lineCharCount val=&quot;7&quot;/&gt;&lt;lineCharCount val=&quot;13&quot;/&gt;&lt;lineCharCount val=&quot;12&quot;/&gt;&lt;lineCharCount val=&quot;13&quot;/&gt;&lt;lineCharCount val=&quot;11&quot;/&gt;&lt;/TableIndex&gt;&lt;/ShapeTextInfo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427137674,D:\MN TD A\TEPNGUON\MOT SO PTGT_pptx\Media.ppcx"/>
  <p:tag name="HTML_SHAPEINFO" val="&lt;SlideThumbPath val=&quot;Slide1.PNG&quot;/&gt;"/>
  <p:tag name="GENSWF_SLIDE_UID" val="{61EC6E05-1F52-44B9-A727-170765599D5E}:37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4213094F-C9E0-4161-B324-F0D2DBC0D102}_1.png&quot;/&gt;&lt;left val=&quot;35&quot;/&gt;&lt;top val=&quot;23&quot;/&gt;&lt;width val=&quot;667&quot;/&gt;&lt;height val=&quot;62&quot;/&gt;&lt;hasText val=&quot;1&quot;/&gt;&lt;/Image&gt;&lt;/ThreeDShapeInfo&gt;"/>
  <p:tag name="PRESENTER_SHAPETEXTINFO" val="&lt;ShapeTextInfo&gt;&lt;TableIndex row=&quot;-1&quot; col=&quot;-1&quot;&gt;&lt;linesCount val=&quot;2&quot;/&gt;&lt;lineCharCount val=&quot;41&quot;/&gt;&lt;lineCharCount val=&quot;61&quot;/&gt;&lt;/TableIndex&gt;&lt;/ShapeTextInfo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0842809C-7089-4F85-9D3D-74D664567FEC}_1.png&quot;/&gt;&lt;left val=&quot;48&quot;/&gt;&lt;top val=&quot;173&quot;/&gt;&lt;width val=&quot;643&quot;/&gt;&lt;height val=&quot;139&quot;/&gt;&lt;hasText val=&quot;1&quot;/&gt;&lt;/Image&gt;&lt;/ThreeDShapeInfo&gt;"/>
  <p:tag name="PRESENTER_SHAPETEXTINFO" val="&lt;ShapeTextInfo&gt;&lt;TableIndex row=&quot;-1&quot; col=&quot;-1&quot;&gt;&lt;linesCount val=&quot;6&quot;/&gt;&lt;lineCharCount val=&quot;1&quot;/&gt;&lt;lineCharCount val=&quot;39&quot;/&gt;&lt;lineCharCount val=&quot;20&quot;/&gt;&lt;lineCharCount val=&quot;25&quot;/&gt;&lt;lineCharCount val=&quot;23&quot;/&gt;&lt;lineCharCount val=&quot;38&quot;/&gt;&lt;/TableIndex&gt;&lt;/ShapeTextInfo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AppData\Local\Microsoft\Windows\Temporary Internet Files\Content.IE5\3BW58BN8\REC20180126215754[1].mp3"/>
  <p:tag name="PPSNARRATION" val="10,427137674,D:\MN TD A\TEPNGUON\MOT SO PTGT_pptx\Media.ppcx"/>
  <p:tag name="HTML_SHAPEINFO" val="&lt;SlideThumbPath val=&quot;Slide2.PNG&quot;/&gt;"/>
  <p:tag name="GENSWF_SLIDE_UID" val="{A2E3D24A-F66D-46F7-A1DA-0A2C4BA1ED57}:38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URATION" val="19806"/>
  <p:tag name="MMPROD_DELAY" val="0"/>
  <p:tag name="MMPROD_FADE_EFFECT_IN" val="0"/>
  <p:tag name="MMPROD_FADE_EFFECT_OUT" val="0"/>
  <p:tag name="MMPROD_FADE_SPEED" val="1"/>
  <p:tag name="MMPROD_MUTE_AUDIO" val="0"/>
  <p:tag name="MMPROD_IS_H264" val="1"/>
  <p:tag name="SLIDEID" val="386"/>
  <p:tag name="MMPROD_FLV_FILE_PATH" val="D:\MN TD A\TEPNGUON\MOT SO PTGT_pptx\Assets\hoqagtok_386_1_62588.mp4"/>
  <p:tag name="MMPROD_START_TIME" val="0"/>
  <p:tag name="MMPROD_STOP_TIME" val="1980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AppData\Local\Microsoft\Windows\Temporary Internet Files\Content.IE5\3BW58BN8\muc[1].mp3"/>
  <p:tag name="PPSNARRATION" val="11,427137674,D:\MN TD A\TEPNGUON\MOT SO PTGT_pptx\Media.ppcx"/>
  <p:tag name="HTML_SHAPEINFO" val="&lt;SlideThumbPath val=&quot;Slide3.PNG&quot;/&gt;"/>
  <p:tag name="GENSWF_SLIDE_UID" val="{78F4993A-5520-46EA-97B4-2B18EA1546E2}:39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AppData\Local\Microsoft\Windows\Temporary Internet Files\Content.IE5\SZYA8BDA\REC20180126214144[1].mp3"/>
  <p:tag name="PPSNARRATION" val="12,427137674,D:\MN TD A\TEPNGUON\MOT SO PTGT_pptx\Media.ppcx"/>
  <p:tag name="HTML_SHAPEINFO" val="&lt;SlideThumbPath val=&quot;Slide4.PNG&quot;/&gt;"/>
  <p:tag name="GENSWF_SLIDE_UID" val="{0209EE3E-38C1-4481-82E9-7FF79A558791}:37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URATION" val="34806"/>
  <p:tag name="MMPROD_DELAY" val="0"/>
  <p:tag name="MMPROD_FADE_EFFECT_IN" val="0"/>
  <p:tag name="MMPROD_FADE_EFFECT_OUT" val="0"/>
  <p:tag name="MMPROD_FADE_SPEED" val="1"/>
  <p:tag name="MMPROD_MUTE_AUDIO" val="0"/>
  <p:tag name="MMPROD_IS_H264" val="1"/>
  <p:tag name="SLIDEID" val="371"/>
  <p:tag name="MMPROD_FLV_FILE_PATH" val="D:\MN TD A\TEPNGUON\MOT SO PTGT_pptx\Assets\em di qua nga tu duong pho_371_1_39478.mp4"/>
  <p:tag name="MMPROD_START_TIME" val="0"/>
  <p:tag name="MMPROD_STOP_TIME" val="3480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AppData\Local\Microsoft\Windows\Temporary Internet Files\Content.IE5\3BW58BN8\REC20180126165551[1].mp3"/>
  <p:tag name="PPSNARRATION" val="13,427137674,D:\MN TD A\TEPNGUON\MOT SO PTGT_pptx\Media.ppcx"/>
  <p:tag name="HTML_SHAPEINFO" val="&lt;SlideThumbPath val=&quot;Slide5.PNG&quot;/&gt;"/>
  <p:tag name="GENSWF_SLIDE_UID" val="{72CBD32E-5D7D-4C2F-9518-4A3BF1341190}:36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57D9024B-7A01-4A2D-98FB-447FB4339F77}_5.png&quot;/&gt;&lt;left val=&quot;387&quot;/&gt;&lt;top val=&quot;198&quot;/&gt;&lt;width val=&quot;140&quot;/&gt;&lt;height val=&quot;73&quot;/&gt;&lt;hasText val=&quot;1&quot;/&gt;&lt;/Image&gt;&lt;/ThreeDShapeInfo&gt;"/>
  <p:tag name="PRESENTER_SHAPETEXTINFO" val="&lt;ShapeTextInfo&gt;&lt;TableIndex row=&quot;-1&quot; col=&quot;-1&quot;&gt;&lt;linesCount val=&quot;1&quot;/&gt;&lt;lineCharCount val=&quot;11&quot;/&gt;&lt;/TableIndex&gt;&lt;/ShapeTextInfo&gt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3D808A8A-8ED1-4C48-AF5E-A93FFDEBC4D1}_5.png&quot;/&gt;&lt;left val=&quot;117&quot;/&gt;&lt;top val=&quot;54&quot;/&gt;&lt;width val=&quot;152&quot;/&gt;&lt;height val=&quot;73&quot;/&gt;&lt;hasText val=&quot;1&quot;/&gt;&lt;/Image&gt;&lt;/ThreeDShapeInfo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AC46204B-93AA-4586-B011-E16B68A1AAFD}_5.png&quot;/&gt;&lt;left val=&quot;120&quot;/&gt;&lt;top val=&quot;366&quot;/&gt;&lt;width val=&quot;152&quot;/&gt;&lt;height val=&quot;73&quot;/&gt;&lt;hasText val=&quot;1&quot;/&gt;&lt;/Image&gt;&lt;/ThreeDShapeInfo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A tlieu\THUY 2017- 18\TAM DUONG\PTGT DUONG BO\ôtô, so sanh, gd.mp3"/>
  <p:tag name="PPSNARRATION" val="31,427137674,D:\MN TD A\TEPNGUON\MOT SO PTGT_pptx\Media.ppcx"/>
  <p:tag name="HTML_SHAPEINFO" val="&lt;SlideThumbPath val=&quot;Slide6.PNG&quot;/&gt;"/>
  <p:tag name="GENSWF_SLIDE_UID" val="{AE034BFC-1FDC-4473-A120-D7669D947D84}:39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extEffect&gt;&lt;Image&gt;&lt;filename val=&quot;D:\MN TD A\BAIDUTHI\data\asimages\{72AF1890-AC07-4CAB-BDBC-126B572873B0}_1.png_crop.png&quot;/&gt;&lt;left val=&quot;37&quot;/&gt;&lt;top val=&quot;23&quot;/&gt;&lt;width val=&quot;199&quot;/&gt;&lt;height val=&quot;49&quot;/&gt;&lt;hasText val=&quot;1&quot;/&gt;&lt;paraId val=&quot;1&quot;/&gt;&lt;/Image&gt;&lt;/TextEffect&gt;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extEffect&gt;&lt;Image&gt;&lt;filename val=&quot;D:\MN TD A\BAIDUTHI\data\asimages\{17498369-4183-4A0E-A427-9690AA2B56B0}_1.png_crop.png&quot;/&gt;&lt;left val=&quot;297&quot;/&gt;&lt;top val=&quot;489&quot;/&gt;&lt;width val=&quot;106&quot;/&gt;&lt;height val=&quot;21&quot;/&gt;&lt;hasText val=&quot;1&quot;/&gt;&lt;paraId val=&quot;1&quot;/&gt;&lt;/Image&gt;&lt;/TextEffect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1&quot;/&gt;&lt;lineCharCount val=&quot;11&quot;/&gt;&lt;/TableIndex&gt;&lt;/ShapeTextInfo&gt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334C1A74-D4D5-4C48-B019-4869415FD821}_6.png&quot;/&gt;&lt;left val=&quot;32&quot;/&gt;&lt;top val=&quot;397&quot;/&gt;&lt;width val=&quot;130&quot;/&gt;&lt;height val=&quot;59&quot;/&gt;&lt;hasText val=&quot;1&quot;/&gt;&lt;/Image&gt;&lt;/ThreeDShapeInfo&gt;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569880B7-8C8F-4833-8C8F-4B48CCB3F481}_6.png&quot;/&gt;&lt;left val=&quot;86&quot;/&gt;&lt;top val=&quot;226&quot;/&gt;&lt;width val=&quot;322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787782CD-0552-4595-B74E-F04F6BBEE5AA}_6.png&quot;/&gt;&lt;left val=&quot;0&quot;/&gt;&lt;top val=&quot;-97&quot;/&gt;&lt;width val=&quot;727&quot;/&gt;&lt;height val=&quot;868&quot;/&gt;&lt;hasText val=&quot;1&quot;/&gt;&lt;/Image&gt;&lt;/ThreeDShapeInfo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AppData\Local\Microsoft\Windows\Temporary Internet Files\Content.IE5\T0EJA7VB\REC20180126165517[1].mp3"/>
  <p:tag name="PPSNARRATION" val="32,427137674,D:\MN TD A\TEPNGUON\MOT SO PTGT_pptx\Media.ppcx"/>
  <p:tag name="HTML_SHAPEINFO" val="&lt;SlideThumbPath val=&quot;Slide7.PNG&quot;/&gt;"/>
  <p:tag name="GENSWF_SLIDE_UID" val="{F6565753-D241-45CB-83E2-6C83C0430B81}:36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AppData\Local\Microsoft\Windows\Temporary Internet Files\Content.IE5\SZYA8BDA\tĂ u_thuá»·_[1].mp3"/>
  <p:tag name="PPSNARRATION" val="33,427137674,D:\MN TD A\TEPNGUON\MOT SO PTGT_pptx\Media.ppcx"/>
  <p:tag name="HTML_SHAPEINFO" val="&lt;SlideThumbPath val=&quot;Slide8.PNG&quot;/&gt;"/>
  <p:tag name="GENSWF_SLIDE_UID" val="{232164CB-DE8A-438E-9DAF-6A5E98CA2F9C}:35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F810A2B9-DE4B-4D05-A13B-039276BDD051}_8.png&quot;/&gt;&lt;left val=&quot;551&quot;/&gt;&lt;top val=&quot;156&quot;/&gt;&lt;width val=&quot;152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D5ABF513-BF56-4E9B-96D5-85D2B6970740}_8.png&quot;/&gt;&lt;left val=&quot;305&quot;/&gt;&lt;top val=&quot;412&quot;/&gt;&lt;width val=&quot;154&quot;/&gt;&lt;height val=&quot;59&quot;/&gt;&lt;hasText val=&quot;1&quot;/&gt;&lt;/Image&gt;&lt;/ThreeDShapeInfo&gt;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8365204E-7F13-414C-B0D0-258CCFAF427B}_8.png&quot;/&gt;&lt;left val=&quot;-9&quot;/&gt;&lt;top val=&quot;109&quot;/&gt;&lt;width val=&quot;154&quot;/&gt;&lt;height val=&quot;59&quot;/&gt;&lt;hasText val=&quot;1&quot;/&gt;&lt;/Image&gt;&lt;/ThreeDShapeInfo&gt;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D7CB5C09-AA8F-4854-AF8A-F327F1458CDF}_8.png&quot;/&gt;&lt;left val=&quot;170&quot;/&gt;&lt;top val=&quot;38&quot;/&gt;&lt;width val=&quot;340&quot;/&gt;&lt;height val=&quot;102&quot;/&gt;&lt;hasText val=&quot;1&quot;/&gt;&lt;/Image&gt;&lt;/ThreeDShapeInfo&gt;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A tlieu\THUY 2017- 18\TAM DUONG\MOT SO PHUONG TIEN GIAO THONG\bay.mp3"/>
  <p:tag name="PPSNARRATION" val="34,427137674,D:\MN TD A\TEPNGUON\MOT SO PTGT_pptx\Media.ppcx"/>
  <p:tag name="HTML_SHAPEINFO" val="&lt;SlideThumbPath val=&quot;Slide9.PNG&quot;/&gt;"/>
  <p:tag name="GENSWF_SLIDE_UID" val="{DE552F21-C9C4-43A0-9EDE-5851749B0328}:37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3CBEDA83-08BD-476B-9E6A-A180AE7DCC01}_9.png&quot;/&gt;&lt;left val=&quot;220&quot;/&gt;&lt;top val=&quot;407&quot;/&gt;&lt;width val=&quot;278&quot;/&gt;&lt;height val=&quot;114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5,427137674,D:\MN TD A\TEPNGUON\MOT SO PTGT_pptx\Media.ppcx"/>
  <p:tag name="HTML_SHAPEINFO" val="&lt;SlideThumbPath val=&quot;Slide10.PNG&quot;/&gt;"/>
  <p:tag name="GENSWF_SLIDE_UID" val="{5B5AC098-2144-4919-9B1A-2CC1AAB444B2}:30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73940AD7-4D51-4D7D-BEA4-E5EBC9B33900}_10.png&quot;/&gt;&lt;left val=&quot;233&quot;/&gt;&lt;top val=&quot;445&quot;/&gt;&lt;width val=&quot;277&quot;/&gt;&lt;height val=&quot;114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extEffect&gt;&lt;Image&gt;&lt;filename val=&quot;D:\MN TD A\BAIDUTHI\data\asimages\{704F7C94-EE5A-40D3-AE44-8E5A78D7EECC}_1.png_crop.png&quot;/&gt;&lt;left val=&quot;522&quot;/&gt;&lt;top val=&quot;29&quot;/&gt;&lt;width val=&quot;141&quot;/&gt;&lt;height val=&quot;26&quot;/&gt;&lt;hasText val=&quot;1&quot;/&gt;&lt;paraId val=&quot;1&quot;/&gt;&lt;/Image&gt;&lt;/TextEffect&gt;"/>
  <p:tag name="PRESENTER_SHAPETEXTINFO" val="&lt;ShapeTextInfo&gt;&lt;TableIndex row=&quot;-1&quot; col=&quot;-1&quot;&gt;&lt;linesCount val=&quot;1&quot;/&gt;&lt;lineCharCount val=&quot;11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E87619E1-9202-4668-82C1-2AF29EB05EC8}_10.png&quot;/&gt;&lt;left val=&quot;28&quot;/&gt;&lt;top val=&quot;122&quot;/&gt;&lt;width val=&quot;188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2&quot;/&gt;&lt;/TableIndex&gt;&lt;/ShapeTextInfo&gt;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6E32C03B-C618-4048-9F7D-4BC22325987F}_10.png&quot;/&gt;&lt;left val=&quot;184&quot;/&gt;&lt;top val=&quot;56&quot;/&gt;&lt;width val=&quot;212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2&quot;/&gt;&lt;/TableIndex&gt;&lt;/ShapeTextInfo&gt;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D:\MN TD A\BAIDUTHI\data\asimages\{C2216D05-7276-498B-A92C-764BF3E20DD1}_10.png&quot;/&gt;&lt;left val=&quot;464&quot;/&gt;&lt;top val=&quot;331&quot;/&gt;&lt;width val=&quot;221&quot;/&gt;&lt;height val=&quot;59&quot;/&gt;&lt;hasText val=&quot;1&quot;/&gt;&lt;/Image&gt;&lt;/ThreeDShapeInfo&gt;"/>
  <p:tag name="PRESENTER_SHAPETEXTINFO" val="&lt;ShapeTextInfo&gt;&lt;TableIndex row=&quot;-1&quot; col=&quot;-1&quot;&gt;&lt;linesCount val=&quot;1&quot;/&gt;&lt;lineCharCount val=&quot;12&quot;/&gt;&lt;/TableIndex&gt;&lt;/ShapeTextInfo&gt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AppData\Local\Microsoft\Windows\Temporary Internet Files\Content.IE5\SZYA8BDA\má»Ÿ_rá»™ng_gd_[1].mp3"/>
  <p:tag name="PPSNARRATION" val="49,427137674,D:\MN TD A\TEPNGUON\MOT SO PTGT_pptx\Media.ppcx"/>
  <p:tag name="HTML_SHAPEINFO" val="&lt;SlideThumbPath val=&quot;Slide11.PNG&quot;/&gt;"/>
  <p:tag name="GENSWF_SLIDE_UID" val="{E1FEC89D-F7B9-4B1D-A4D5-479664D9E604}:38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AppData\Local\Microsoft\Windows\Temporary Internet Files\Content.IE5\T5WYMZRL\gd[1].mp3"/>
  <p:tag name="PPSNARRATION" val="50,427137674,D:\MN TD A\TEPNGUON\MOT SO PTGT_pptx\Media.ppcx"/>
  <p:tag name="HTML_SHAPEINFO" val="&lt;SlideThumbPath val=&quot;Slide12.PNG&quot;/&gt;"/>
  <p:tag name="GENSWF_SLIDE_UID" val="{E499955A-E272-4D6C-82C0-D40398A6E2A0}:39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A tlieu\THUY 2017- 18\TAM DUONG\PTGT DUONG BO\cách choi bé thông minh .mp3"/>
  <p:tag name="PPSNARRATION" val="51,427137674,D:\MN TD A\TEPNGUON\MOT SO PTGT_pptx\Media.ppcx"/>
  <p:tag name="HTML_SHAPEINFO" val="&lt;SlideThumbPath val=&quot;Slide13.PNG&quot;/&gt;"/>
  <p:tag name="GENSWF_SLIDE_UID" val="{E9532A03-47FC-404C-AA38-D62405307CF0}:32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A543980-98C9-4A88-9254-FF749F3D52D3}&quot;/&gt;&lt;isInvalidForFieldText val=&quot;0&quot;/&gt;&lt;Image&gt;&lt;filename val=&quot;D:\MN TD A\BAIDUTHI\data\asimages\{1A543980-98C9-4A88-9254-FF749F3D52D3}_13.png&quot;/&gt;&lt;left val=&quot;165&quot;/&gt;&lt;top val=&quot;101&quot;/&gt;&lt;width val=&quot;358&quot;/&gt;&lt;height val=&quot;106&quot;/&gt;&lt;hasText val=&quot;1&quot;/&gt;&lt;/Image&gt;&lt;/ThreeDShapeInfo&gt;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7D7DF1DA-9DFD-4A01-A1A9-139897281D80}&quot;/&gt;&lt;isInvalidForFieldText val=&quot;0&quot;/&gt;&lt;Image&gt;&lt;filename val=&quot;D:\MN TD A\BAIDUTHI\data\asimages\{7D7DF1DA-9DFD-4A01-A1A9-139897281D80}_13.png&quot;/&gt;&lt;left val=&quot;177&quot;/&gt;&lt;top val=&quot;252&quot;/&gt;&lt;width val=&quot;394&quot;/&gt;&lt;height val=&quot;96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AppData\Local\Microsoft\Windows\Temporary Internet Files\Content.IE5\T5WYMZRL\REC20180126165456[1].mp3"/>
  <p:tag name="PPSNARRATION" val="52,427137674,D:\MN TD A\TEPNGUON\MOT SO PTGT_pptx\Media.ppcx"/>
  <p:tag name="HTML_SHAPEINFO" val="&lt;SlideThumbPath val=&quot;Slide14.PNG&quot;/&gt;"/>
  <p:tag name="GENSWF_SLIDE_UID" val="{ABBB1F56-A2EE-4474-995A-051B5DF7AB57}:35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380]]&gt;&lt;/SlideID&gt;&lt;/ChangeData&gt;"/>
  <p:tag name="PPSNARRATIONPROPS" val="C:\Users\Administrator\AppData\Local\Microsoft\Windows\Temporary Internet Files\Content.IE5\SZYA8BDA\REC20180126165505[1].mp3"/>
  <p:tag name="MMPROD_PASSDATA" val="&lt;object type=&quot;10050&quot; unique_id=&quot;10012&quot;&gt;&lt;property id=&quot;10020&quot; value=&quot;2&quot;/&gt;&lt;property id=&quot;10102&quot; value=&quot;1&quot;/&gt;&lt;property id=&quot;10191&quot; value=&quot;69&quot;/&gt;&lt;/object&gt;"/>
  <p:tag name="MMPROD_FAILDATA" val="&lt;object type=&quot;10051&quot; unique_id=&quot;10013&quot;&gt;&lt;property id=&quot;10020&quot; value=&quot;2&quot;/&gt;&lt;property id=&quot;10102&quot; value=&quot;1&quot;/&gt;&lt;property id=&quot;10191&quot; value=&quot;70&quot;/&gt;&lt;/object&gt;"/>
  <p:tag name="MMPROD_ID" val="10010"/>
  <p:tag name="MMPROD_TYPE" val="10008"/>
  <p:tag name="MMPROD_DATA" val="&lt;property id=&quot;10026&quot; value=&quot;10&quot;/&gt;&lt;property id=&quot;10027&quot; value=&quot;Interaction10010&quot;/&gt;&lt;property id=&quot;10028&quot; value=&quot;0&quot;/&gt;&lt;property id=&quot;10063&quot; value=&quot;2&quot;/&gt;&lt;property id=&quot;10070&quot; value=&quot;Multiple choice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1&quot;/&gt;&lt;property id=&quot;10111&quot; value=&quot;11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04"/>
  <p:tag name="MMPROD_PARENTQUESTIONGROUPID" val="-1"/>
  <p:tag name="QUIZCLIPSSOURCE" val="427137674,D:\MN TD A\MOT SO PTGT_pptx\Media.ppcx"/>
  <p:tag name="PPSNARRATION" val="54,427137674,D:\MN TD A\TEPNGUON\MOT SO PTGT_pptx\Media.ppcx"/>
  <p:tag name="HTML_SHAPEINFO" val="&lt;SlideThumbPath val=&quot;Slide15.PNG&quot;/&gt;"/>
  <p:tag name="MMPROD_ANSWERCOUNT" val="2"/>
  <p:tag name="GENSWF_SLIDE_UID" val="{E55C6BE2-5C2A-41FF-80C5-82E5D22C5AAF}:38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Bạn đã làm đúng]]&gt;&lt;/Text&gt;&lt;FontSize&gt;&lt;![CDATA[18]]&gt;&lt;/FontSize&gt;&lt;Left&gt;&lt;![CDATA[0]]&gt;&lt;/Left&gt;&lt;Top&gt;&lt;![CDATA[0]]&gt;&lt;/Top&gt;&lt;/ChangeData&gt;"/>
  <p:tag name="HTML_SHAPEINFO" val="&lt;ThreeDShapeInfo&gt;&lt;uuid val=&quot;7009&quot;/&gt;&lt;isInvalidForFieldText val=&quot;0&quot;/&gt;&lt;Image&gt;&lt;filename val=&quot;D:\MN TD A\BAIDUTHI\data\asimages\{933B4A00-A72F-4881-9505-C1C819322A92}_15.png&quot;/&gt;&lt;left val=&quot;48&quot;/&gt;&lt;top val=&quot;393&quot;/&gt;&lt;width val=&quot;260&quot;/&gt;&lt;height val=&quot;54&quot;/&gt;&lt;hasText val=&quot;1&quot;/&gt;&lt;/Image&gt;&lt;/ThreeDShapeInfo&gt;"/>
  <p:tag name="PRESENTER_SHAPEINFO" val="&lt;ThreeDShapeInfo&gt;&lt;uuid val=&quot;{C5C1B979-2262-48E1-9CD5-913ED5F06874}&quot;/&gt;&lt;isInvalidForFieldText val=&quot;0&quot;/&gt;&lt;Image&gt;&lt;filename val=&quot;D:\MN TD A\BAIDUTHI\data\asimages\{C5C1B979-2262-48E1-9CD5-913ED5F06874}_15.png&quot;/&gt;&lt;left val=&quot;48&quot;/&gt;&lt;top val=&quot;393&quot;/&gt;&lt;width val=&quot;265&quot;/&gt;&lt;height val=&quot;59&quot;/&gt;&lt;hasText val=&quot;0&quot;/&gt;&lt;/Image&gt;&lt;/ThreeDShapeInfo&gt;"/>
  <p:tag name="PRESENTER_SHAPETEXTINFO" val="&lt;ShapeTextInfo&gt;&lt;TableIndex row=&quot;-1&quot; col=&quot;-1&quot;&gt;&lt;linesCount val=&quot;1&quot;/&gt;&lt;lineCharCount val=&quot;19&quot;/&gt;&lt;/TableIndex&gt;&lt;/ShapeTextInfo&gt;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Câu trả lời của bạn là:]]&gt;&lt;/Text&gt;&lt;FontSize&gt;&lt;![CDATA[18]]&gt;&lt;/FontSize&gt;&lt;Left&gt;&lt;![CDATA[0]]&gt;&lt;/Left&gt;&lt;Top&gt;&lt;![CDATA[0]]&gt;&lt;/Top&gt;&lt;/ChangeData&gt;"/>
  <p:tag name="HTML_SHAPEINFO" val="&lt;ThreeDShapeInfo&gt;&lt;uuid val=&quot;7006&quot;/&gt;&lt;isInvalidForFieldText val=&quot;0&quot;/&gt;&lt;Image&gt;&lt;filename val=&quot;D:\MN TD A\BAIDUTHI\data\asimages\{5121E892-2A79-48EB-BD50-C3469D246452}_15.png&quot;/&gt;&lt;left val=&quot;22&quot;/&gt;&lt;top val=&quot;372&quot;/&gt;&lt;width val=&quot;288&quot;/&gt;&lt;height val=&quot;60&quot;/&gt;&lt;hasText val=&quot;1&quot;/&gt;&lt;/Image&gt;&lt;/ThreeDShapeInfo&gt;"/>
  <p:tag name="PRESENTER_SHAPEINFO" val="&lt;ThreeDShapeInfo&gt;&lt;uuid val=&quot;{1FFAA1B7-DB7A-47A7-8168-E88C7D34BDB8}&quot;/&gt;&lt;isInvalidForFieldText val=&quot;0&quot;/&gt;&lt;Image&gt;&lt;filename val=&quot;D:\MN TD A\BAIDUTHI\data\asimages\{1FFAA1B7-DB7A-47A7-8168-E88C7D34BDB8}_15.png&quot;/&gt;&lt;left val=&quot;33&quot;/&gt;&lt;top val=&quot;378&quot;/&gt;&lt;width val=&quot;282&quot;/&gt;&lt;height val=&quot;59&quot;/&gt;&lt;hasText val=&quot;0&quot;/&gt;&lt;/Image&gt;&lt;/ThreeDShapeInfo&gt;"/>
  <p:tag name="PRESENTER_SHAPETEXTINFO" val="&lt;ShapeTextInfo&gt;&lt;TableIndex row=&quot;-1&quot; col=&quot;-1&quot;&gt;&lt;linesCount val=&quot;1&quot;/&gt;&lt;lineCharCount val=&quot;28&quot;/&gt;&lt;/TableIndex&gt;&lt;/ShapeTextInfo&gt;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Câu trả lời đúng là:]]&gt;&lt;/Text&gt;&lt;FontSize&gt;&lt;![CDATA[18]]&gt;&lt;/FontSize&gt;&lt;Left&gt;&lt;![CDATA[0]]&gt;&lt;/Left&gt;&lt;Top&gt;&lt;![CDATA[0]]&gt;&lt;/Top&gt;&lt;/ChangeData&gt;"/>
  <p:tag name="HTML_SHAPEINFO" val="&lt;ThreeDShapeInfo&gt;&lt;uuid val=&quot;7010&quot;/&gt;&lt;isInvalidForFieldText val=&quot;0&quot;/&gt;&lt;Image&gt;&lt;filename val=&quot;D:\MN TD A\BAIDUTHI\data\asimages\{D21D0B1C-12DD-4A2E-A03B-25766CDA1FF0}_15.png&quot;/&gt;&lt;left val=&quot;21&quot;/&gt;&lt;top val=&quot;370&quot;/&gt;&lt;width val=&quot;287&quot;/&gt;&lt;height val=&quot;61&quot;/&gt;&lt;hasText val=&quot;1&quot;/&gt;&lt;/Image&gt;&lt;/ThreeDShapeInfo&gt;"/>
  <p:tag name="PRESENTER_SHAPEINFO" val="&lt;ThreeDShapeInfo&gt;&lt;uuid val=&quot;{D93F4C2B-71AD-4718-BC39-CD48ACBD1991}&quot;/&gt;&lt;isInvalidForFieldText val=&quot;0&quot;/&gt;&lt;Image&gt;&lt;filename val=&quot;D:\MN TD A\BAIDUTHI\data\asimages\{D93F4C2B-71AD-4718-BC39-CD48ACBD1991}_15.png&quot;/&gt;&lt;left val=&quot;32&quot;/&gt;&lt;top val=&quot;377&quot;/&gt;&lt;width val=&quot;282&quot;/&gt;&lt;height val=&quot;59&quot;/&gt;&lt;hasText val=&quot;0&quot;/&gt;&lt;/Image&gt;&lt;/ThreeDShapeInfo&gt;"/>
  <p:tag name="PRESENTER_SHAPETEXTINFO" val="&lt;ShapeTextInfo&gt;&lt;TableIndex row=&quot;-1&quot; col=&quot;-1&quot;&gt;&lt;linesCount val=&quot;1&quot;/&gt;&lt;lineCharCount val=&quot;24&quot;/&gt;&lt;/TableIndex&gt;&lt;/ShapeTextInfo&gt;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Bạn không hoàn thành]]&gt;&lt;/Text&gt;&lt;FontSize&gt;&lt;![CDATA[18]]&gt;&lt;/FontSize&gt;&lt;Left&gt;&lt;![CDATA[0]]&gt;&lt;/Left&gt;&lt;Top&gt;&lt;![CDATA[0]]&gt;&lt;/Top&gt;&lt;/ChangeData&gt;"/>
  <p:tag name="HTML_SHAPEINFO" val="&lt;ThreeDShapeInfo&gt;&lt;uuid val=&quot;7011&quot;/&gt;&lt;isInvalidForFieldText val=&quot;0&quot;/&gt;&lt;Image&gt;&lt;filename val=&quot;D:\MN TD A\BAIDUTHI\data\asimages\{71638DE5-F0AB-47E1-9C57-3D55FDF7E90C}_15.png&quot;/&gt;&lt;left val=&quot;42&quot;/&gt;&lt;top val=&quot;378&quot;/&gt;&lt;width val=&quot;260&quot;/&gt;&lt;height val=&quot;54&quot;/&gt;&lt;hasText val=&quot;1&quot;/&gt;&lt;/Image&gt;&lt;/ThreeDShapeInfo&gt;"/>
  <p:tag name="PRESENTER_SHAPEINFO" val="&lt;ThreeDShapeInfo&gt;&lt;uuid val=&quot;{4614408B-75A4-45D9-8C18-3E1F663EEF78}&quot;/&gt;&lt;isInvalidForFieldText val=&quot;0&quot;/&gt;&lt;Image&gt;&lt;filename val=&quot;D:\MN TD A\BAIDUTHI\data\asimages\{4614408B-75A4-45D9-8C18-3E1F663EEF78}_15.png&quot;/&gt;&lt;left val=&quot;42&quot;/&gt;&lt;top val=&quot;378&quot;/&gt;&lt;width val=&quot;265&quot;/&gt;&lt;height val=&quot;59&quot;/&gt;&lt;hasText val=&quot;0&quot;/&gt;&lt;/Image&gt;&lt;/ThreeDShapeInfo&gt;"/>
  <p:tag name="PRESENTER_SHAPETEXTINFO" val="&lt;ShapeTextInfo&gt;&lt;TableIndex row=&quot;-1&quot; col=&quot;-1&quot;&gt;&lt;linesCount val=&quot;1&quot;/&gt;&lt;lineCharCount val=&quot;23&quot;/&gt;&lt;/TableIndex&gt;&lt;/ShapeTextInfo&gt;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4"/>
  <p:tag name="MMPROD_LASTVALUES" val="&lt;ChangeData&gt;&lt;Text&gt;&lt;![CDATA[Thử lại]]&gt;&lt;/Text&gt;&lt;FontSize&gt;&lt;![CDATA[18]]&gt;&lt;/FontSize&gt;&lt;Left&gt;&lt;![CDATA[0]]&gt;&lt;/Left&gt;&lt;Top&gt;&lt;![CDATA[0]]&gt;&lt;/Top&gt;&lt;/ChangeData&gt;"/>
  <p:tag name="HTML_SHAPEINFO" val="&lt;ThreeDShapeInfo&gt;&lt;uuid val=&quot;7004&quot;/&gt;&lt;isInvalidForFieldText val=&quot;0&quot;/&gt;&lt;Image&gt;&lt;filename val=&quot;D:\MN TD A\BAIDUTHI\data\asimages\{89769B80-7405-4E52-80FC-0F90C3F64268}_15.png&quot;/&gt;&lt;left val=&quot;48&quot;/&gt;&lt;top val=&quot;371&quot;/&gt;&lt;width val=&quot;260&quot;/&gt;&lt;height val=&quot;54&quot;/&gt;&lt;hasText val=&quot;1&quot;/&gt;&lt;/Image&gt;&lt;/ThreeDShapeInfo&gt;"/>
  <p:tag name="PRESENTER_SHAPEINFO" val="&lt;ThreeDShapeInfo&gt;&lt;uuid val=&quot;{413661EB-8C46-40D3-8311-ABDFD4379DAC}&quot;/&gt;&lt;isInvalidForFieldText val=&quot;0&quot;/&gt;&lt;Image&gt;&lt;filename val=&quot;D:\MN TD A\BAIDUTHI\data\asimages\{413661EB-8C46-40D3-8311-ABDFD4379DAC}_15.png&quot;/&gt;&lt;left val=&quot;48&quot;/&gt;&lt;top val=&quot;371&quot;/&gt;&lt;width val=&quot;265&quot;/&gt;&lt;height val=&quot;59&quot;/&gt;&lt;hasText val=&quot;0&quot;/&gt;&lt;/Image&gt;&lt;/ThreeDShapeInfo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Bạn phải trả lời câu hỏi trước]]&gt;&lt;/Text&gt;&lt;FontSize&gt;&lt;![CDATA[18]]&gt;&lt;/FontSize&gt;&lt;Left&gt;&lt;![CDATA[0]]&gt;&lt;/Left&gt;&lt;Top&gt;&lt;![CDATA[0]]&gt;&lt;/Top&gt;&lt;/ChangeData&gt;"/>
  <p:tag name="HTML_SHAPEINFO" val="&lt;ThreeDShapeInfo&gt;&lt;uuid val=&quot;7007&quot;/&gt;&lt;isInvalidForFieldText val=&quot;0&quot;/&gt;&lt;Image&gt;&lt;filename val=&quot;D:\MN TD A\BAIDUTHI\data\asimages\{1989C0CA-B1A2-45A0-93DF-1E2ED4CAFE6D}_15.png&quot;/&gt;&lt;left val=&quot;42&quot;/&gt;&lt;top val=&quot;366&quot;/&gt;&lt;width val=&quot;260&quot;/&gt;&lt;height val=&quot;54&quot;/&gt;&lt;hasText val=&quot;1&quot;/&gt;&lt;/Image&gt;&lt;/ThreeDShapeInfo&gt;"/>
  <p:tag name="PRESENTER_SHAPEINFO" val="&lt;ThreeDShapeInfo&gt;&lt;uuid val=&quot;{79D2442E-65D3-4691-B52D-345C17825024}&quot;/&gt;&lt;isInvalidForFieldText val=&quot;0&quot;/&gt;&lt;Image&gt;&lt;filename val=&quot;D:\MN TD A\BAIDUTHI\data\asimages\{79D2442E-65D3-4691-B52D-345C17825024}_15.png&quot;/&gt;&lt;left val=&quot;42&quot;/&gt;&lt;top val=&quot;366&quot;/&gt;&lt;width val=&quot;265&quot;/&gt;&lt;height val=&quot;59&quot;/&gt;&lt;hasText val=&quot;0&quot;/&gt;&lt;/Image&gt;&lt;/ThreeDShapeInfo&gt;"/>
  <p:tag name="PRESENTER_SHAPETEXTINFO" val="&lt;ShapeTextInfo&gt;&lt;TableIndex row=&quot;-1&quot; col=&quot;-1&quot;&gt;&lt;linesCount val=&quot;1&quot;/&gt;&lt;lineCharCount val=&quot;36&quot;/&gt;&lt;/TableIndex&gt;&lt;/ShapeTextInfo&gt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úng]]&gt;&lt;/Text&gt;&lt;FontSize&gt;&lt;![CDATA[18]]&gt;&lt;/FontSize&gt;&lt;Left&gt;&lt;![CDATA[0]]&gt;&lt;/Left&gt;&lt;Top&gt;&lt;![CDATA[0]]&gt;&lt;/Top&gt;&lt;/ChangeData&gt;"/>
  <p:tag name="PRESENTER_SHAPEINFO" val="&lt;ThreeDShapeInfo&gt;&lt;uuid val=&quot;{794BFEB6-F50F-4EBD-A217-EB32F1CC32AB}&quot;/&gt;&lt;isInvalidForFieldText val=&quot;0&quot;/&gt;&lt;Image&gt;&lt;filename val=&quot;D:\MN TD A\BAIDUTHI\data\asimages\{794BFEB6-F50F-4EBD-A217-EB32F1CC32AB}_15.png&quot;/&gt;&lt;left val=&quot;224&quot;/&gt;&lt;top val=&quot;376&quot;/&gt;&lt;width val=&quot;141&quot;/&gt;&lt;height val=&quot;123&quot;/&gt;&lt;hasText val=&quot;1&quot;/&gt;&lt;/Image&gt;&lt;/ThreeDShapeInfo&gt;"/>
  <p:tag name="PRESENTER_SHAPETEXTINFO" val="&lt;ShapeTextInfo&gt;&lt;TableIndex row=&quot;-1&quot; col=&quot;-1&quot;&gt;&lt;linesCount val=&quot;0&quot;/&gt;&lt;/TableIndex&gt;&lt;/ShapeTextInfo&gt;"/>
</p:tagLst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2169</TotalTime>
  <Words>270</Words>
  <Application>Microsoft Office PowerPoint</Application>
  <PresentationFormat>On-screen Show (4:3)</PresentationFormat>
  <Paragraphs>99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Light</vt:lpstr>
      <vt:lpstr>Georgia</vt:lpstr>
      <vt:lpstr>Times New Roman</vt:lpstr>
      <vt:lpstr>Trebuchet MS</vt:lpstr>
      <vt:lpstr>Slipstream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Drag Drop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 SO PTGT</dc:title>
  <dc:creator>TrieuPhu</dc:creator>
  <cp:lastModifiedBy>Mr Viet</cp:lastModifiedBy>
  <cp:revision>278</cp:revision>
  <dcterms:created xsi:type="dcterms:W3CDTF">2010-06-13T04:54:33Z</dcterms:created>
  <dcterms:modified xsi:type="dcterms:W3CDTF">2021-12-15T06:29:45Z</dcterms:modified>
</cp:coreProperties>
</file>