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8" r:id="rId2"/>
    <p:sldId id="274" r:id="rId3"/>
    <p:sldId id="275" r:id="rId4"/>
    <p:sldId id="277" r:id="rId5"/>
    <p:sldId id="266" r:id="rId6"/>
    <p:sldId id="265" r:id="rId7"/>
    <p:sldId id="264" r:id="rId8"/>
    <p:sldId id="263" r:id="rId9"/>
    <p:sldId id="269" r:id="rId10"/>
    <p:sldId id="270" r:id="rId11"/>
    <p:sldId id="271" r:id="rId12"/>
    <p:sldId id="272" r:id="rId13"/>
    <p:sldId id="262" r:id="rId14"/>
    <p:sldId id="261" r:id="rId15"/>
    <p:sldId id="260" r:id="rId16"/>
    <p:sldId id="259" r:id="rId17"/>
    <p:sldId id="258" r:id="rId18"/>
    <p:sldId id="267" r:id="rId19"/>
    <p:sldId id="276" r:id="rId20"/>
    <p:sldId id="278" r:id="rId21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01" autoAdjust="0"/>
    <p:restoredTop sz="93935" autoAdjust="0"/>
  </p:normalViewPr>
  <p:slideViewPr>
    <p:cSldViewPr>
      <p:cViewPr varScale="1">
        <p:scale>
          <a:sx n="46" d="100"/>
          <a:sy n="46" d="100"/>
        </p:scale>
        <p:origin x="120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vi-VN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5FD61D-9527-44DA-93A4-69FE89CCA528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4238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53BCE4-3F45-4F44-AFCF-C40082EDD5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3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D2676-8270-4464-A46A-D9D515B6C8D9}" type="slidenum">
              <a:rPr lang="en-US"/>
              <a:pPr/>
              <a:t>1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74EC-EC78-488A-905B-B53A10E75BBA}" type="slidenum">
              <a:rPr lang="en-US"/>
              <a:pPr/>
              <a:t>10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474F4C-9B08-4FC5-8C12-C64DEC73A7E3}" type="slidenum">
              <a:rPr lang="en-US"/>
              <a:pPr/>
              <a:t>11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5DDCB-E504-4CB6-AB02-8CE12D08E9D9}" type="slidenum">
              <a:rPr lang="en-US"/>
              <a:pPr/>
              <a:t>12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09A513-EB6E-48F4-B8C2-BB8182141F69}" type="slidenum">
              <a:rPr lang="en-US"/>
              <a:pPr/>
              <a:t>13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A9689F-C03D-41E6-A721-D7D9ABB88B01}" type="slidenum">
              <a:rPr lang="en-US"/>
              <a:pPr/>
              <a:t>14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B0FEFF-4C22-44D8-91E2-6BE5088A652E}" type="slidenum">
              <a:rPr lang="en-US"/>
              <a:pPr/>
              <a:t>15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30013-6A53-480E-8768-85619FC97498}" type="slidenum">
              <a:rPr lang="en-US"/>
              <a:pPr/>
              <a:t>16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8C81E-82F2-4F72-8B0D-A21A022F0102}" type="slidenum">
              <a:rPr lang="en-US"/>
              <a:pPr/>
              <a:t>17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ECD301-7622-4198-B48E-D23B4AB8B784}" type="slidenum">
              <a:rPr lang="en-US"/>
              <a:pPr/>
              <a:t>18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EA7597-2187-4A49-A847-F30C0587EA52}" type="slidenum">
              <a:rPr lang="en-US"/>
              <a:pPr/>
              <a:t>19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F433B5-3795-4356-BC67-84F48860172D}" type="slidenum">
              <a:rPr lang="en-US"/>
              <a:pPr/>
              <a:t>2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AB005D-C2E8-40F3-954A-40CEEE75EF16}" type="slidenum">
              <a:rPr lang="en-US"/>
              <a:pPr/>
              <a:t>20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815BF-907F-4362-B7FA-D9EAEA905EBA}" type="slidenum">
              <a:rPr lang="en-US"/>
              <a:pPr/>
              <a:t>3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05CDF1-450D-4810-9B16-37FE81C03FD6}" type="slidenum">
              <a:rPr lang="en-US"/>
              <a:pPr/>
              <a:t>4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C7378-5CDD-4A68-8D99-047AB22B5B34}" type="slidenum">
              <a:rPr lang="en-US"/>
              <a:pPr/>
              <a:t>5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9B78D5-FC21-477B-9201-827B5A3B4CF7}" type="slidenum">
              <a:rPr lang="en-US"/>
              <a:pPr/>
              <a:t>6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848645-9408-4D33-8DFE-DB25C54EBD99}" type="slidenum">
              <a:rPr lang="en-US"/>
              <a:pPr/>
              <a:t>7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2EF1EB-684C-4EA9-85FC-1C80E65CB798}" type="slidenum">
              <a:rPr lang="en-US"/>
              <a:pPr/>
              <a:t>8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7E731B-0111-4225-9CD8-FDCCBB5C1687}" type="slidenum">
              <a:rPr lang="en-US"/>
              <a:pPr/>
              <a:t>9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D5E7F-EF1C-4F2C-B6ED-94F63C8469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5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F6C36-58C5-43D5-A9A9-E34C27B904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7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7C652-C4FB-458D-99AD-B8CB1310C2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3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1AE69-9204-41D0-8252-7C0B6F917A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9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2CDBB-F6F8-4947-8942-C8EA1DAC2F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1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44E6F-B952-46C2-95D6-BBB1922F3F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0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A3DCD-0C55-4C09-9A5E-1023A6A373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3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B5264-DE3A-4101-9882-307CE7B031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57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522A4-6BAE-4DE9-931B-C79F925F9D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4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C5879-E705-4C6F-BB47-0E317143B9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0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7DD1A-07A4-4FA7-845C-0394C847EF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5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69EC6A0-01D0-4737-B43E-43CC37892DB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0"/>
            <a:ext cx="6072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4- 5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5334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PHÒNG GIÁO DỤC &amp; ĐÀO TẠO</a:t>
            </a:r>
            <a:r>
              <a:rPr lang="vi-VN" b="1" smtClean="0"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/>
            <a:r>
              <a:rPr lang="vi-VN" b="1" smtClean="0">
                <a:latin typeface="Times New Roman" pitchFamily="18" charset="0"/>
                <a:cs typeface="Times New Roman" pitchFamily="18" charset="0"/>
              </a:rPr>
              <a:t>TRƯỜNG MẦM NON HOA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SỮA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slid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4343400" y="685800"/>
            <a:ext cx="1066800" cy="2667000"/>
            <a:chOff x="2525" y="432"/>
            <a:chExt cx="883" cy="1680"/>
          </a:xfrm>
        </p:grpSpPr>
        <p:pic>
          <p:nvPicPr>
            <p:cNvPr id="31750" name="Picture 6" descr="be ngo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" y="432"/>
              <a:ext cx="883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3" name="Picture 9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3121">
              <a:off x="3312" y="1443"/>
              <a:ext cx="48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6" name="Picture 4" descr="IMG_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sli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do 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29718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che t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810000"/>
            <a:ext cx="217646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9583 -0.1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" presetID="64" presetClass="path" presetSubtype="0" accel="50000" decel="50000" autoRev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1.85185E-6 L -0.10416 -0.1120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slid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1143000" y="609600"/>
            <a:ext cx="3657600" cy="5867400"/>
            <a:chOff x="720" y="384"/>
            <a:chExt cx="2180" cy="3558"/>
          </a:xfrm>
        </p:grpSpPr>
        <p:pic>
          <p:nvPicPr>
            <p:cNvPr id="15367" name="Picture 7" descr="tay c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2208"/>
              <a:ext cx="1596" cy="1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24272" flipH="1">
              <a:off x="720" y="384"/>
              <a:ext cx="115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6" name="Picture 4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8" name="Picture 4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slid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4343400" y="1828800"/>
            <a:ext cx="2562225" cy="957263"/>
            <a:chOff x="2610" y="1115"/>
            <a:chExt cx="1838" cy="687"/>
          </a:xfrm>
        </p:grpSpPr>
        <p:pic>
          <p:nvPicPr>
            <p:cNvPr id="9223" name="Picture 7" descr="hoi l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" y="1251"/>
              <a:ext cx="1101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5339">
              <a:off x="3924" y="647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2" name="Picture 4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Picture 16" descr="slide 9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tay tr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154940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15" name="Group 15"/>
          <p:cNvGrpSpPr>
            <a:grpSpLocks/>
          </p:cNvGrpSpPr>
          <p:nvPr/>
        </p:nvGrpSpPr>
        <p:grpSpPr bwMode="auto">
          <a:xfrm>
            <a:off x="3505200" y="2811463"/>
            <a:ext cx="3886200" cy="1303337"/>
            <a:chOff x="2208" y="1771"/>
            <a:chExt cx="2448" cy="821"/>
          </a:xfrm>
        </p:grpSpPr>
        <p:pic>
          <p:nvPicPr>
            <p:cNvPr id="25607" name="Picture 7" descr="x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771"/>
              <a:ext cx="1307" cy="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0" name="Picture 10" descr="diem no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3982" y="1377"/>
              <a:ext cx="72" cy="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21" name="Group 21"/>
          <p:cNvGrpSpPr>
            <a:grpSpLocks/>
          </p:cNvGrpSpPr>
          <p:nvPr/>
        </p:nvGrpSpPr>
        <p:grpSpPr bwMode="auto">
          <a:xfrm>
            <a:off x="347663" y="6097588"/>
            <a:ext cx="1798637" cy="684212"/>
            <a:chOff x="240" y="3841"/>
            <a:chExt cx="1133" cy="431"/>
          </a:xfrm>
        </p:grpSpPr>
        <p:pic>
          <p:nvPicPr>
            <p:cNvPr id="25617" name="Picture 17" descr="chiếc gi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841"/>
              <a:ext cx="720" cy="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20" name="Picture 20" descr="diem noi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1077" y="3639"/>
              <a:ext cx="84" cy="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" dur="5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1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WordArt 4"/>
          <p:cNvSpPr>
            <a:spLocks noChangeArrowheads="1" noChangeShapeType="1" noTextEdit="1"/>
          </p:cNvSpPr>
          <p:nvPr/>
        </p:nvSpPr>
        <p:spPr bwMode="auto">
          <a:xfrm>
            <a:off x="1447800" y="2590800"/>
            <a:ext cx="6224588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trò chơi:</a:t>
            </a:r>
          </a:p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Ghép tranh hóa thân theo nhân vật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66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G_0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048000"/>
            <a:ext cx="7239000" cy="990600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ả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ơ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qu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ý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đã đến dự</a:t>
            </a:r>
            <a:endParaRPr lang="en-US" sz="4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676400" y="4953000"/>
            <a:ext cx="5715000" cy="762000"/>
          </a:xfrm>
          <a:prstGeom prst="rect">
            <a:avLst/>
          </a:prstGeom>
          <a:solidFill>
            <a:srgbClr val="3366FF">
              <a:alpha val="33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vi-VN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ú</a:t>
            </a:r>
            <a:r>
              <a:rPr lang="en-US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</a:t>
            </a:r>
            <a:r>
              <a:rPr lang="vi-VN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ch</a:t>
            </a:r>
            <a:r>
              <a:rPr lang="vi-VN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 ch</a:t>
            </a:r>
            <a:r>
              <a:rPr lang="vi-VN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ă</a:t>
            </a:r>
            <a:r>
              <a:rPr lang="en-US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ngoan</a:t>
            </a:r>
          </a:p>
        </p:txBody>
      </p:sp>
      <p:sp>
        <p:nvSpPr>
          <p:cNvPr id="70660" name="WordArt 4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22458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buổi học đã kết thúc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 animBg="1"/>
      <p:bldP spid="706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tang q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MÓN QUÀ CỦA CÔ GIÁO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2590800" cy="685800"/>
          </a:xfrm>
          <a:solidFill>
            <a:srgbClr val="FFFF00">
              <a:alpha val="66000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 chuyện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sli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4419600" y="2057400"/>
            <a:ext cx="1446213" cy="1447800"/>
            <a:chOff x="2784" y="1296"/>
            <a:chExt cx="911" cy="912"/>
          </a:xfrm>
        </p:grpSpPr>
        <p:pic>
          <p:nvPicPr>
            <p:cNvPr id="23560" name="Picture 8" descr="tay pha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55"/>
              <a:ext cx="858" cy="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3" name="Picture 11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648" y="1296"/>
              <a:ext cx="47" cy="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9" name="Picture 7" descr="nguoi co gi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0800"/>
            <a:ext cx="685800" cy="1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4" name="Group 12"/>
          <p:cNvGrpSpPr>
            <a:grpSpLocks/>
          </p:cNvGrpSpPr>
          <p:nvPr/>
        </p:nvGrpSpPr>
        <p:grpSpPr bwMode="auto">
          <a:xfrm>
            <a:off x="4953000" y="1304925"/>
            <a:ext cx="1549400" cy="2809875"/>
            <a:chOff x="3083" y="880"/>
            <a:chExt cx="976" cy="1770"/>
          </a:xfrm>
        </p:grpSpPr>
        <p:pic>
          <p:nvPicPr>
            <p:cNvPr id="23561" name="Picture 9" descr="tay tra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" y="1632"/>
              <a:ext cx="976" cy="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984" y="88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8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9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slid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306638"/>
            <a:ext cx="2743200" cy="18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27241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11111E-6 L -1.11022E-16 0.0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2.65896E-6 C 0.00468 -0.00601 0.00972 -0.01087 0.0144 -0.01688 C 0.01961 -0.01618 0.02499 -0.01457 0.0302 -0.0148 C 0.0559 -0.01642 0.04027 -0.0222 0.05242 -0.01688 C 0.06145 -0.02474 0.06909 -0.03537 0.07951 -0.04023 C 0.08228 -0.03954 0.09791 -0.03561 0.09999 -0.03584 C 0.10156 -0.03607 0.10208 -0.03907 0.10329 -0.04023 C 0.11058 -0.0474 0.11197 -0.04809 0.11909 -0.05272 C 0.12812 -0.0504 0.13732 -0.04809 0.14617 -0.04439 C 0.14722 -0.04231 0.14774 -0.03931 0.1493 -0.03792 C 0.15208 -0.03561 0.15885 -0.03376 0.15885 -0.03376 C 0.16041 -0.03237 0.16163 -0.03075 0.16336 -0.02959 C 0.1651 -0.02867 0.16701 -0.02867 0.1684 -0.02751 C 0.16944 -0.02636 0.17031 -0.02428 0.17135 -0.02312 C 0.18072 -0.01387 0.17864 -0.01572 0.18732 -0.01272 C 0.19531 -0.00208 0.19617 0.01665 0.20173 0.0296 C 0.20364 0.03399 0.20676 0.03746 0.20798 0.04231 C 0.2085 0.04439 0.2085 0.04671 0.20954 0.04856 C 0.21614 0.06012 0.22482 0.06752 0.23333 0.07607 C 0.23749 0.09226 0.23663 0.11491 0.24774 0.12486 C 0.25138 0.13226 0.25399 0.13665 0.26041 0.13965 C 0.26145 0.14173 0.26215 0.14405 0.26353 0.1459 C 0.26492 0.14775 0.26718 0.14798 0.2684 0.15006 C 0.27065 0.15376 0.27117 0.15884 0.27308 0.16278 C 0.27152 0.16925 0.2684 0.19214 0.26041 0.19445 C 0.25468 0.19607 0.24878 0.19584 0.24288 0.19653 C 0.23454 0.20069 0.22603 0.20139 0.21753 0.20509 C 0.21145 0.20763 0.21076 0.21526 0.20642 0.21989 C 0.19722 0.23006 0.17933 0.23075 0.1684 0.2326 C 0.16631 0.23399 0.1644 0.2363 0.1618 0.23676 C 0.16041 0.23699 0.15885 0.23445 0.15728 0.23468 C 0.15329 0.23538 0.14999 0.23931 0.14617 0.24093 C 0.13906 0.25041 0.1269 0.25156 0.11753 0.25572 C 0.11649 0.25711 0.11597 0.26058 0.1144 0.26012 C 0.10833 0.2585 0.09288 0.24393 0.08732 0.23884 C 0.08454 0.22752 0.08211 0.23468 0.07777 0.22613 C 0.07656 0.22358 0.07621 0.22012 0.07465 0.2178 C 0.07274 0.2148 0.06631 0.20948 0.06353 0.20717 C 0.0493 0.21341 0.06753 0.2074 0.05555 0.20509 C 0.04253 0.20254 0.02916 0.20231 0.01597 0.20093 C 0.00798 0.19376 0.01215 0.19861 0.00485 0.18405 C 0.00156 0.17734 -0.00313 0.17549 -0.00782 0.17133 C -0.01216 0.1674 -0.01737 0.15445 -0.01737 0.15445 C -0.01581 0.1459 -0.01563 0.1348 -0.01268 0.12694 C -0.01199 0.12509 -0.01025 0.12439 -0.00938 0.12254 C -0.00469 0.11214 -0.00313 0.1015 0.00329 0.09295 C 0.00555 0.08093 0.00885 0.06913 0.0111 0.05711 C 0.00347 0.05017 0.00815 0.05619 0.00329 0.04231 C 0.00138 0.03653 -0.00313 0.02543 -0.00313 0.02543 C 0.00051 0.01064 0.00103 0.01688 -0.00157 0.00647 C 0.00121 0.00278 0.01163 -0.01503 -5.55556E-6 -2.65896E-6 Z " pathEditMode="relative" ptsTypes="fffffffffffffffffffffffffffffffffffffffffffffffffff">
                                      <p:cBhvr>
                                        <p:cTn id="8" dur="10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60" name="Picture 4" descr="Untitled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slid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46275"/>
            <a:ext cx="5510213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meo khoan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49613"/>
            <a:ext cx="3470275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5867400" y="2320925"/>
            <a:ext cx="2003425" cy="5146675"/>
            <a:chOff x="3696" y="1462"/>
            <a:chExt cx="1262" cy="3242"/>
          </a:xfrm>
        </p:grpSpPr>
        <p:pic>
          <p:nvPicPr>
            <p:cNvPr id="17417" name="Picture 9" descr="meo khoang 1"/>
            <p:cNvPicPr>
              <a:picLocks noChangeAspect="1" noChangeArrowheads="1"/>
            </p:cNvPicPr>
            <p:nvPr/>
          </p:nvPicPr>
          <p:blipFill>
            <a:blip r:embed="rId6">
              <a:lum bright="-8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" y="1462"/>
              <a:ext cx="1262" cy="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2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4128" y="3712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4" name="Picture 6" descr="nen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2222 L 0.00156 0.0414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111 L -0.02622 0.0196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05642 0.205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slid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tay co gi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1981200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tay 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282950"/>
            <a:ext cx="1749425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2971800" y="2416175"/>
            <a:ext cx="2638425" cy="1289050"/>
            <a:chOff x="1872" y="1522"/>
            <a:chExt cx="1662" cy="812"/>
          </a:xfrm>
        </p:grpSpPr>
        <p:pic>
          <p:nvPicPr>
            <p:cNvPr id="29702" name="Picture 6" descr="kho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" y="1522"/>
              <a:ext cx="856" cy="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5" name="Picture 9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80056">
              <a:off x="2340" y="174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04167 0.032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649&quot;&gt;&lt;object type=&quot;3&quot; unique_id=&quot;10650&quot;&gt;&lt;property id=&quot;20148&quot; value=&quot;5&quot;/&gt;&lt;property id=&quot;20300&quot; value=&quot;Slide 1&quot;/&gt;&lt;property id=&quot;20307&quot; value=&quot;268&quot;/&gt;&lt;/object&gt;&lt;object type=&quot;3&quot; unique_id=&quot;10651&quot;&gt;&lt;property id=&quot;20148&quot; value=&quot;5&quot;/&gt;&lt;property id=&quot;20300&quot; value=&quot;Slide 2&quot;/&gt;&lt;property id=&quot;20307&quot; value=&quot;274&quot;/&gt;&lt;/object&gt;&lt;object type=&quot;3&quot; unique_id=&quot;10652&quot;&gt;&lt;property id=&quot;20148&quot; value=&quot;5&quot;/&gt;&lt;property id=&quot;20300&quot; value=&quot;Slide 3&quot;/&gt;&lt;property id=&quot;20307&quot; value=&quot;275&quot;/&gt;&lt;/object&gt;&lt;object type=&quot;3&quot; unique_id=&quot;10653&quot;&gt;&lt;property id=&quot;20148&quot; value=&quot;5&quot;/&gt;&lt;property id=&quot;20300&quot; value=&quot;Slide 4 - &amp;quot;MÓN QUÀ CỦA CÔ GIÁO&amp;quot;&quot;/&gt;&lt;property id=&quot;20307&quot; value=&quot;277&quot;/&gt;&lt;/object&gt;&lt;object type=&quot;3&quot; unique_id=&quot;10654&quot;&gt;&lt;property id=&quot;20148&quot; value=&quot;5&quot;/&gt;&lt;property id=&quot;20300&quot; value=&quot;Slide 5&quot;/&gt;&lt;property id=&quot;20307&quot; value=&quot;266&quot;/&gt;&lt;/object&gt;&lt;object type=&quot;3&quot; unique_id=&quot;10655&quot;&gt;&lt;property id=&quot;20148&quot; value=&quot;5&quot;/&gt;&lt;property id=&quot;20300&quot; value=&quot;Slide 6&quot;/&gt;&lt;property id=&quot;20307&quot; value=&quot;265&quot;/&gt;&lt;/object&gt;&lt;object type=&quot;3&quot; unique_id=&quot;10656&quot;&gt;&lt;property id=&quot;20148&quot; value=&quot;5&quot;/&gt;&lt;property id=&quot;20300&quot; value=&quot;Slide 7&quot;/&gt;&lt;property id=&quot;20307&quot; value=&quot;264&quot;/&gt;&lt;/object&gt;&lt;object type=&quot;3&quot; unique_id=&quot;10657&quot;&gt;&lt;property id=&quot;20148&quot; value=&quot;5&quot;/&gt;&lt;property id=&quot;20300&quot; value=&quot;Slide 8&quot;/&gt;&lt;property id=&quot;20307&quot; value=&quot;263&quot;/&gt;&lt;/object&gt;&lt;object type=&quot;3&quot; unique_id=&quot;10658&quot;&gt;&lt;property id=&quot;20148&quot; value=&quot;5&quot;/&gt;&lt;property id=&quot;20300&quot; value=&quot;Slide 9&quot;/&gt;&lt;property id=&quot;20307&quot; value=&quot;269&quot;/&gt;&lt;/object&gt;&lt;object type=&quot;3&quot; unique_id=&quot;10659&quot;&gt;&lt;property id=&quot;20148&quot; value=&quot;5&quot;/&gt;&lt;property id=&quot;20300&quot; value=&quot;Slide 10&quot;/&gt;&lt;property id=&quot;20307&quot; value=&quot;270&quot;/&gt;&lt;/object&gt;&lt;object type=&quot;3&quot; unique_id=&quot;10660&quot;&gt;&lt;property id=&quot;20148&quot; value=&quot;5&quot;/&gt;&lt;property id=&quot;20300&quot; value=&quot;Slide 11&quot;/&gt;&lt;property id=&quot;20307&quot; value=&quot;271&quot;/&gt;&lt;/object&gt;&lt;object type=&quot;3&quot; unique_id=&quot;10661&quot;&gt;&lt;property id=&quot;20148&quot; value=&quot;5&quot;/&gt;&lt;property id=&quot;20300&quot; value=&quot;Slide 12&quot;/&gt;&lt;property id=&quot;20307&quot; value=&quot;272&quot;/&gt;&lt;/object&gt;&lt;object type=&quot;3&quot; unique_id=&quot;10662&quot;&gt;&lt;property id=&quot;20148&quot; value=&quot;5&quot;/&gt;&lt;property id=&quot;20300&quot; value=&quot;Slide 13&quot;/&gt;&lt;property id=&quot;20307&quot; value=&quot;262&quot;/&gt;&lt;/object&gt;&lt;object type=&quot;3&quot; unique_id=&quot;10663&quot;&gt;&lt;property id=&quot;20148&quot; value=&quot;5&quot;/&gt;&lt;property id=&quot;20300&quot; value=&quot;Slide 14&quot;/&gt;&lt;property id=&quot;20307&quot; value=&quot;261&quot;/&gt;&lt;/object&gt;&lt;object type=&quot;3&quot; unique_id=&quot;10664&quot;&gt;&lt;property id=&quot;20148&quot; value=&quot;5&quot;/&gt;&lt;property id=&quot;20300&quot; value=&quot;Slide 15&quot;/&gt;&lt;property id=&quot;20307&quot; value=&quot;260&quot;/&gt;&lt;/object&gt;&lt;object type=&quot;3&quot; unique_id=&quot;10665&quot;&gt;&lt;property id=&quot;20148&quot; value=&quot;5&quot;/&gt;&lt;property id=&quot;20300&quot; value=&quot;Slide 16&quot;/&gt;&lt;property id=&quot;20307&quot; value=&quot;259&quot;/&gt;&lt;/object&gt;&lt;object type=&quot;3&quot; unique_id=&quot;10666&quot;&gt;&lt;property id=&quot;20148&quot; value=&quot;5&quot;/&gt;&lt;property id=&quot;20300&quot; value=&quot;Slide 17&quot;/&gt;&lt;property id=&quot;20307&quot; value=&quot;258&quot;/&gt;&lt;/object&gt;&lt;object type=&quot;3&quot; unique_id=&quot;10667&quot;&gt;&lt;property id=&quot;20148&quot; value=&quot;5&quot;/&gt;&lt;property id=&quot;20300&quot; value=&quot;Slide 18&quot;/&gt;&lt;property id=&quot;20307&quot; value=&quot;267&quot;/&gt;&lt;/object&gt;&lt;object type=&quot;3&quot; unique_id=&quot;10668&quot;&gt;&lt;property id=&quot;20148&quot; value=&quot;5&quot;/&gt;&lt;property id=&quot;20300&quot; value=&quot;Slide 19&quot;/&gt;&lt;property id=&quot;20307&quot; value=&quot;276&quot;/&gt;&lt;/object&gt;&lt;object type=&quot;3&quot; unique_id=&quot;10669&quot;&gt;&lt;property id=&quot;20148&quot; value=&quot;5&quot;/&gt;&lt;property id=&quot;20300&quot; value=&quot;Slide 20&quot;/&gt;&lt;property id=&quot;20307&quot; value=&quot;278&quot;/&gt;&lt;/object&gt;&lt;/object&gt;&lt;object type=&quot;8&quot; unique_id=&quot;10691&quot;&gt;&lt;/object&gt;&lt;/object&gt;&lt;/database&gt;"/>
  <p:tag name="MMPROD_NEXTUNIQUEID" val="10012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101</Words>
  <Application>Microsoft Office PowerPoint</Application>
  <PresentationFormat>On-screen Show (4:3)</PresentationFormat>
  <Paragraphs>33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MÓN QUÀ CỦA CÔ GIÁO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43</cp:revision>
  <dcterms:created xsi:type="dcterms:W3CDTF">2009-06-14T10:18:10Z</dcterms:created>
  <dcterms:modified xsi:type="dcterms:W3CDTF">2021-12-17T15:17:33Z</dcterms:modified>
</cp:coreProperties>
</file>