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2" r:id="rId3"/>
    <p:sldId id="273" r:id="rId4"/>
    <p:sldId id="274" r:id="rId5"/>
    <p:sldId id="257" r:id="rId6"/>
    <p:sldId id="275" r:id="rId7"/>
    <p:sldId id="285" r:id="rId8"/>
    <p:sldId id="258" r:id="rId9"/>
    <p:sldId id="278" r:id="rId10"/>
    <p:sldId id="270" r:id="rId11"/>
    <p:sldId id="282" r:id="rId12"/>
    <p:sldId id="28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8F86E-F719-4D87-A7BC-29AC8ABF1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9B432D-EAC3-4D9F-8D8C-811C7B6CA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C886A-BA61-4084-86C8-6D24488C9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D8E6-A1F8-4A93-865B-9CA52B32D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0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B63DD-CA6F-41EC-ABC9-BFDA53E71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6C9A7-2A5C-4D2B-8A56-DD56CBCDD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7C116-BBCF-4A21-A0F1-8AFCFFACA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EB77B-BBE3-41F1-B78D-FF932C410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0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BB6C4-8004-4220-8FC7-EC1456019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85A9C8-B4DB-4140-BFC1-8D9AF4FCE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783C44-D51B-4F3E-9368-9CC27C3A7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1DE4-BB3E-464D-B1BC-05D59816E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3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F697F-D323-4336-973B-63AD065EF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C4F36-76C5-4043-A21A-9FD6C7B9E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5E5BF-CB4E-4583-A093-CE861EEA2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9844-D4C7-4DED-B205-B14ADBF1D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4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C16F7A-AC52-4151-89E5-724BE70A2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E358A6-0112-41CB-AFEA-C2AF8D290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E696A9-8406-46E7-B196-A8265F547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AA45-4C10-40D1-8DB2-2C36D30E3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6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EC2453-AF14-4228-8FAF-C1BF27EE3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C97EAF-CE0E-4F1E-B2A1-A50A0D86E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C349A-27BC-429D-B2E7-924B4052E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5C92A-FB3F-42CD-A9CA-79A5C7CE3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1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6BBBA0-D4BA-4B4E-9E05-9B15E67B2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03D74E-546B-4EF0-9BBB-AFBD6FD1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4575DB-4CCF-485C-A70B-6D623D510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8ED-0F41-4F1E-8EDB-BCE7F8AA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27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FE810-36BD-497D-93BD-BBD5D3BE2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23CBB-567F-4FBF-A233-A860441D1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28035-FBC3-498C-8497-61DEFBFD5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5E93-56B8-40D8-9A00-3CD022A8C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1EACA-16F9-4C14-8803-382ACC193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623B1-4F15-41D3-AF5F-F80F3133B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10376-0D6A-4268-B7D3-390B17F1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D1C9-A554-4EC2-9D7E-614D3B446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41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0E0C2-150E-4644-8594-2FE3D1097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444A2-FA55-496C-8864-301ACC029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5F970C-DDA1-4EBB-81AD-AC6CD3F86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41B5-2DDC-4ACC-9606-3225FA1A7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43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36418-B8A0-4A07-B540-38603E396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15EC07-7963-463A-B2F9-40B7EE110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61B47-6270-4D60-A42E-1684F465A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C9B8-9523-47DD-82D4-37C593053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9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A8E95E-00AD-4BE2-829C-E2561F70B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FDA671D-4C5E-47F2-AB42-1AA33D4C3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B84B4F-621F-4C29-B2A4-71DF7BF36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5C310D-2352-4977-9E37-848169979C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768224-9215-424D-BFBD-3FBEAE5361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19AF43C8-FAC1-4AC6-94E2-5EDB75C33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9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>
            <a:extLst>
              <a:ext uri="{FF2B5EF4-FFF2-40B4-BE49-F238E27FC236}">
                <a16:creationId xmlns:a16="http://schemas.microsoft.com/office/drawing/2014/main" id="{DF5B79CE-27CA-4A8F-9198-BA4B75DF9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2457450"/>
            <a:ext cx="41719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0" cap="none" spc="0" normalizeH="0" baseline="0" noProof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9933FF"/>
              </a:solidFill>
              <a:effectLst/>
              <a:uLnTx/>
              <a:uFillTx/>
              <a:latin typeface=".VnSouthern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WordArt 6">
            <a:extLst>
              <a:ext uri="{FF2B5EF4-FFF2-40B4-BE49-F238E27FC236}">
                <a16:creationId xmlns:a16="http://schemas.microsoft.com/office/drawing/2014/main" id="{C7AD9C96-AD8C-42DE-8EFA-43F30DBEE1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350" y="1028700"/>
            <a:ext cx="61722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0" cap="none" spc="0" normalizeH="0" baseline="0" noProof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WordArt 7">
            <a:extLst>
              <a:ext uri="{FF2B5EF4-FFF2-40B4-BE49-F238E27FC236}">
                <a16:creationId xmlns:a16="http://schemas.microsoft.com/office/drawing/2014/main" id="{76350213-BE9C-4592-B1AF-877017FD9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14350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0" cap="none" spc="0" normalizeH="0" baseline="0" noProof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72D90A6-088A-48B9-A4C9-EEB51FC6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04188F-58E0-4E18-A347-B269DCB112AB}"/>
              </a:ext>
            </a:extLst>
          </p:cNvPr>
          <p:cNvSpPr/>
          <p:nvPr/>
        </p:nvSpPr>
        <p:spPr>
          <a:xfrm>
            <a:off x="1830160" y="2958220"/>
            <a:ext cx="5999389" cy="553998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Lĩnh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vực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phát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triển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ngôn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ngữ</a:t>
            </a:r>
            <a:endParaRPr kumimoji="0" lang="vi-VN" sz="3000" b="1" i="0" u="none" strike="noStrike" kern="10" cap="none" spc="38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47A11-1C21-4471-8F39-024571D4BCEE}"/>
              </a:ext>
            </a:extLst>
          </p:cNvPr>
          <p:cNvSpPr/>
          <p:nvPr/>
        </p:nvSpPr>
        <p:spPr>
          <a:xfrm>
            <a:off x="349125" y="62370"/>
            <a:ext cx="8259417" cy="1015663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Phòng giáo dục 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và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Đào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Tạo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Quận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Long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Biên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Trường Mầm non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Hoa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Sữa</a:t>
            </a:r>
            <a:endParaRPr kumimoji="0" lang="vi-VN" sz="3000" b="1" i="0" u="none" strike="noStrike" kern="120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5210-A2C0-435D-9976-CD07871CFE8C}"/>
              </a:ext>
            </a:extLst>
          </p:cNvPr>
          <p:cNvSpPr txBox="1"/>
          <p:nvPr/>
        </p:nvSpPr>
        <p:spPr>
          <a:xfrm>
            <a:off x="1743755" y="3512218"/>
            <a:ext cx="5999389" cy="2109937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Đề tài :</a:t>
            </a:r>
            <a:r>
              <a:rPr kumimoji="0" lang="en-US" sz="2400" b="1" i="0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Thơ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Cô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của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endParaRPr kumimoji="0" lang="vi-VN" sz="2400" b="1" i="0" u="none" strike="noStrike" kern="10" cap="none" spc="38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Đối tượng: Trẻ 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4-5</a:t>
            </a:r>
            <a:r>
              <a:rPr kumimoji="0" lang="vi-VN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tuổi</a:t>
            </a: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1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 viên:</a:t>
            </a:r>
            <a:r>
              <a:rPr kumimoji="0" lang="en-US" sz="2100" b="1" i="1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Nguyễn</a:t>
            </a:r>
            <a:r>
              <a:rPr kumimoji="0" lang="en-US" sz="2100" b="1" i="1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100" b="1" i="1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Thị</a:t>
            </a:r>
            <a:r>
              <a:rPr kumimoji="0" lang="en-US" sz="2100" b="1" i="1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Thu </a:t>
            </a:r>
            <a:r>
              <a:rPr kumimoji="0" lang="en-US" sz="2100" b="1" i="1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Thảo</a:t>
            </a:r>
            <a:endParaRPr kumimoji="0" lang="en-US" sz="2100" b="1" i="1" u="none" strike="noStrike" kern="10" cap="none" spc="38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38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EE509-A213-48FA-B819-1623EECB6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7999" y="1234649"/>
            <a:ext cx="1021667" cy="1027286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573" y="986333"/>
            <a:ext cx="5945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4508" y="304800"/>
            <a:ext cx="5694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936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914400" indent="-914400"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8098" y="2057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I. MỤC ĐÍCH, YÊU CẦU</a:t>
            </a:r>
          </a:p>
          <a:p>
            <a:r>
              <a:rPr lang="vi-VN" sz="2400" b="1" dirty="0"/>
              <a:t>1. Kiến thức:</a:t>
            </a:r>
            <a:endParaRPr lang="vi-VN" sz="2400" dirty="0"/>
          </a:p>
          <a:p>
            <a:r>
              <a:rPr lang="vi-VN" sz="2400" dirty="0"/>
              <a:t>- Trẻ nhớ tên bài thơ.</a:t>
            </a:r>
          </a:p>
          <a:p>
            <a:r>
              <a:rPr lang="vi-VN" sz="2400" dirty="0"/>
              <a:t>- Trẻ hiểu nội dung bài thơ</a:t>
            </a:r>
          </a:p>
          <a:p>
            <a:r>
              <a:rPr lang="vi-VN" sz="2400" b="1" dirty="0"/>
              <a:t>2. Kỹ năng:</a:t>
            </a:r>
            <a:endParaRPr lang="vi-VN" sz="2400" dirty="0"/>
          </a:p>
          <a:p>
            <a:r>
              <a:rPr lang="vi-VN" sz="2400" dirty="0"/>
              <a:t>- Trẻ có kỹ năng đọc thơ diễn cảm.</a:t>
            </a:r>
          </a:p>
          <a:p>
            <a:r>
              <a:rPr lang="vi-VN" sz="2400" dirty="0"/>
              <a:t>- Trẻ có kỹ năng đọc thơ đối đáp.</a:t>
            </a:r>
          </a:p>
          <a:p>
            <a:r>
              <a:rPr lang="vi-VN" sz="2400" dirty="0"/>
              <a:t>- Trẻ trả lời cô to rõ ràng.</a:t>
            </a:r>
          </a:p>
          <a:p>
            <a:r>
              <a:rPr lang="vi-VN" sz="2400" b="1" dirty="0"/>
              <a:t>3. Thái độ:</a:t>
            </a:r>
            <a:endParaRPr lang="vi-VN" sz="2400" dirty="0"/>
          </a:p>
          <a:p>
            <a:r>
              <a:rPr lang="vi-VN" sz="2400" dirty="0"/>
              <a:t>- Trẻ có ý thức chăm chỉ trong học tập và hoạt động của mình.</a:t>
            </a:r>
          </a:p>
          <a:p>
            <a:r>
              <a:rPr lang="vi-VN" sz="2400" dirty="0"/>
              <a:t>- Trẻ thêm yêu quý cô giáo của mình, trân trọng nghề giáo viên.</a:t>
            </a: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858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II. CHUẨN BỊ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“Cô giáo em”.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quần áo 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gàng, tâm lý thoải mái.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678" y="2819400"/>
            <a:ext cx="72186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767" y="1828800"/>
            <a:ext cx="70615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914400" algn="ctr"/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9365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5065" y="304801"/>
            <a:ext cx="55711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br>
              <a:rPr lang="vi-VN" sz="2800" dirty="0"/>
            </a:b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447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2209800"/>
            <a:ext cx="861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409</Words>
  <Application>Microsoft Office PowerPoint</Application>
  <PresentationFormat>On-screen Show (4:3)</PresentationFormat>
  <Paragraphs>63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.VnSouthern</vt:lpstr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DELL</cp:lastModifiedBy>
  <cp:revision>113</cp:revision>
  <dcterms:created xsi:type="dcterms:W3CDTF">2006-08-16T00:00:00Z</dcterms:created>
  <dcterms:modified xsi:type="dcterms:W3CDTF">2021-10-24T13:31:09Z</dcterms:modified>
</cp:coreProperties>
</file>