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3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58F00-6E3E-457D-BDED-AA4D26EFDBC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C923-94C9-40B7-AF59-AFE5483AC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8F86E-F719-4D87-A7BC-29AC8ABF1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9B432D-EAC3-4D9F-8D8C-811C7B6CA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5C886A-BA61-4084-86C8-6D24488C9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D8E6-A1F8-4A93-865B-9CA52B32D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58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B63DD-CA6F-41EC-ABC9-BFDA53E71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6C9A7-2A5C-4D2B-8A56-DD56CBCDD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57C116-BBCF-4A21-A0F1-8AFCFFACA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EB77B-BBE3-41F1-B78D-FF932C410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5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BB6C4-8004-4220-8FC7-EC1456019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85A9C8-B4DB-4140-BFC1-8D9AF4FCE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783C44-D51B-4F3E-9368-9CC27C3A7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1DE4-BB3E-464D-B1BC-05D59816E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1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F697F-D323-4336-973B-63AD065EF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C4F36-76C5-4043-A21A-9FD6C7B9E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5E5BF-CB4E-4583-A093-CE861EEA2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9844-D4C7-4DED-B205-B14ADBF1D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3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C16F7A-AC52-4151-89E5-724BE70A2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E358A6-0112-41CB-AFEA-C2AF8D290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E696A9-8406-46E7-B196-A8265F547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AA45-4C10-40D1-8DB2-2C36D30E3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70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EC2453-AF14-4228-8FAF-C1BF27EE3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C97EAF-CE0E-4F1E-B2A1-A50A0D86E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9C349A-27BC-429D-B2E7-924B4052E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5C92A-FB3F-42CD-A9CA-79A5C7CE3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329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6BBBA0-D4BA-4B4E-9E05-9B15E67B2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03D74E-546B-4EF0-9BBB-AFBD6FD16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4575DB-4CCF-485C-A70B-6D623D510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58ED-0F41-4F1E-8EDB-BCE7F8AAB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61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FE810-36BD-497D-93BD-BBD5D3BE2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23CBB-567F-4FBF-A233-A860441D1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28035-FBC3-498C-8497-61DEFBFD5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5E93-56B8-40D8-9A00-3CD022A8C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82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1EACA-16F9-4C14-8803-382ACC193D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623B1-4F15-41D3-AF5F-F80F3133B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F10376-0D6A-4268-B7D3-390B17F1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D1C9-A554-4EC2-9D7E-614D3B446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32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A0E0C2-150E-4644-8594-2FE3D1097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444A2-FA55-496C-8864-301ACC029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5F970C-DDA1-4EBB-81AD-AC6CD3F86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41B5-2DDC-4ACC-9606-3225FA1A7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5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36418-B8A0-4A07-B540-38603E396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15EC07-7963-463A-B2F9-40B7EE110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61B47-6270-4D60-A42E-1684F465A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C9B8-9523-47DD-82D4-37C593053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9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DBE110-314B-4C4C-8C50-0F895CCFC4E1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A65DDB-74AE-4A35-A0DF-E060E83EFE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A8E95E-00AD-4BE2-829C-E2561F70B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FDA671D-4C5E-47F2-AB42-1AA33D4C3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B84B4F-621F-4C29-B2A4-71DF7BF36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5C310D-2352-4977-9E37-848169979C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768224-9215-424D-BFBD-3FBEAE5361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19AF43C8-FAC1-4AC6-94E2-5EDB75C33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3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>
            <a:extLst>
              <a:ext uri="{FF2B5EF4-FFF2-40B4-BE49-F238E27FC236}">
                <a16:creationId xmlns:a16="http://schemas.microsoft.com/office/drawing/2014/main" id="{DF5B79CE-27CA-4A8F-9198-BA4B75DF94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2457450"/>
            <a:ext cx="41719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0" cap="none" spc="0" normalizeH="0" baseline="0" noProof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9933FF"/>
              </a:solidFill>
              <a:effectLst/>
              <a:uLnTx/>
              <a:uFillTx/>
              <a:latin typeface=".VnSouthern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WordArt 6">
            <a:extLst>
              <a:ext uri="{FF2B5EF4-FFF2-40B4-BE49-F238E27FC236}">
                <a16:creationId xmlns:a16="http://schemas.microsoft.com/office/drawing/2014/main" id="{C7AD9C96-AD8C-42DE-8EFA-43F30DBEE1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7350" y="1028700"/>
            <a:ext cx="61722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1" i="0" u="none" strike="noStrike" kern="10" cap="none" spc="0" normalizeH="0" baseline="0" noProof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WordArt 7">
            <a:extLst>
              <a:ext uri="{FF2B5EF4-FFF2-40B4-BE49-F238E27FC236}">
                <a16:creationId xmlns:a16="http://schemas.microsoft.com/office/drawing/2014/main" id="{76350213-BE9C-4592-B1AF-877017FD92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514350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0" cap="none" spc="0" normalizeH="0" baseline="0" noProof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A72D90A6-088A-48B9-A4C9-EEB51FC6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04188F-58E0-4E18-A347-B269DCB112AB}"/>
              </a:ext>
            </a:extLst>
          </p:cNvPr>
          <p:cNvSpPr/>
          <p:nvPr/>
        </p:nvSpPr>
        <p:spPr>
          <a:xfrm>
            <a:off x="1830160" y="2958220"/>
            <a:ext cx="5999389" cy="553998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Lĩnh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vực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phát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triển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ngôn</a:t>
            </a:r>
            <a:r>
              <a:rPr kumimoji="0" lang="en-US" sz="3000" b="1" i="0" u="none" strike="noStrike" kern="10" cap="none" spc="38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ngữ</a:t>
            </a:r>
            <a:endParaRPr kumimoji="0" lang="vi-VN" sz="3000" b="1" i="0" u="none" strike="noStrike" kern="10" cap="none" spc="38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47A11-1C21-4471-8F39-024571D4BCEE}"/>
              </a:ext>
            </a:extLst>
          </p:cNvPr>
          <p:cNvSpPr/>
          <p:nvPr/>
        </p:nvSpPr>
        <p:spPr>
          <a:xfrm>
            <a:off x="349125" y="62370"/>
            <a:ext cx="8259417" cy="1015663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Phòng giáo dục 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và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Đào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Tạo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Quận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Long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Biên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Trường Mầm non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Hoa</a:t>
            </a:r>
            <a:r>
              <a:rPr kumimoji="0" lang="en-US" sz="3000" b="1" i="0" u="none" strike="noStrike" kern="1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1" i="0" u="none" strike="noStrike" kern="1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Sữa</a:t>
            </a:r>
            <a:endParaRPr kumimoji="0" lang="vi-VN" sz="3000" b="1" i="0" u="none" strike="noStrike" kern="1200" cap="none" spc="38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5210-A2C0-435D-9976-CD07871CFE8C}"/>
              </a:ext>
            </a:extLst>
          </p:cNvPr>
          <p:cNvSpPr txBox="1"/>
          <p:nvPr/>
        </p:nvSpPr>
        <p:spPr>
          <a:xfrm>
            <a:off x="1572305" y="3428696"/>
            <a:ext cx="5999389" cy="2109937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Đề tài :</a:t>
            </a:r>
            <a:r>
              <a:rPr kumimoji="0" lang="en-US" sz="2400" b="1" i="0" u="none" strike="noStrike" kern="10" cap="none" spc="38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Thơ</a:t>
            </a:r>
            <a:r>
              <a:rPr kumimoji="0" lang="en-US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2400" b="1" kern="10" spc="38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spc="38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  <a:endParaRPr kumimoji="0" lang="vi-VN" sz="2400" b="1" i="0" u="none" strike="noStrike" kern="10" cap="none" spc="38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Đối tượng: Trẻ </a:t>
            </a:r>
            <a:r>
              <a:rPr kumimoji="0" lang="en-US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4-5</a:t>
            </a:r>
            <a:r>
              <a:rPr kumimoji="0" lang="vi-VN" sz="2400" b="1" i="0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tuổi</a:t>
            </a:r>
          </a:p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1" u="none" strike="noStrike" kern="10" cap="none" spc="38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Giáo viên:</a:t>
            </a:r>
            <a:r>
              <a:rPr lang="en-US" sz="2100" b="1" i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100" b="1" i="1" kern="10" spc="38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Trần</a:t>
            </a:r>
            <a:r>
              <a:rPr lang="en-US" sz="2100" b="1" i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100" b="1" i="1" kern="10" spc="38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100" b="1" i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100" b="1" i="1" kern="10" spc="38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Bích</a:t>
            </a:r>
            <a:r>
              <a:rPr lang="en-US" sz="2100" b="1" i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Lan</a:t>
            </a:r>
            <a:endParaRPr kumimoji="0" lang="en-US" sz="2100" b="1" i="1" u="none" strike="noStrike" kern="10" cap="none" spc="38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1" u="none" strike="noStrike" kern="1200" cap="none" spc="38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EE509-A213-48FA-B819-1623EECB6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7999" y="1234649"/>
            <a:ext cx="1021667" cy="1027286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6106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09" y="472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vi-VN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Em vẽ</a:t>
            </a:r>
            <a:br>
              <a:rPr lang="vi-VN" sz="2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vi-VN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Nhiều mái trường</a:t>
            </a:r>
            <a:br>
              <a:rPr lang="vi-VN" sz="2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vi-VN" sz="2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Tươi ngói đỏ.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9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010778"/>
            <a:ext cx="2362200" cy="1143000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hát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3644" y="1704229"/>
            <a:ext cx="901763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Gà</a:t>
            </a:r>
            <a:r>
              <a:rPr lang="en-US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trống</a:t>
            </a:r>
            <a:r>
              <a:rPr lang="en-US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en-US" sz="6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mèo</a:t>
            </a:r>
            <a:r>
              <a:rPr lang="en-US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con </a:t>
            </a:r>
          </a:p>
          <a:p>
            <a:pPr algn="ctr"/>
            <a:r>
              <a:rPr lang="en-US" sz="6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và</a:t>
            </a:r>
            <a:r>
              <a:rPr lang="en-US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cún</a:t>
            </a:r>
            <a:r>
              <a:rPr lang="en-US" sz="6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con</a:t>
            </a:r>
          </a:p>
        </p:txBody>
      </p:sp>
      <p:pic>
        <p:nvPicPr>
          <p:cNvPr id="10242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4202829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56" y="4202829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6" y="4216835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" y="5329646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29646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ownloads\New folder (2)\2musicoran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18760"/>
            <a:ext cx="2547257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istrator\Downloads\New folder (2)\5398845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5" y="174171"/>
            <a:ext cx="6694032" cy="8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aTrongMeoConVaCunCon-BeThaoVan-69291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" y="3257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05000" y="685800"/>
            <a:ext cx="5022396" cy="42672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667000" y="838200"/>
            <a:ext cx="4495800" cy="3265714"/>
          </a:xfrm>
        </p:spPr>
        <p:txBody>
          <a:bodyPr>
            <a:noAutofit/>
          </a:bodyPr>
          <a:lstStyle/>
          <a:p>
            <a:br>
              <a:rPr lang="en-US" sz="3200"/>
            </a:br>
            <a:r>
              <a:rPr lang="en-US" sz="3200" b="1">
                <a:solidFill>
                  <a:srgbClr val="00B050"/>
                </a:solidFill>
              </a:rPr>
              <a:t>     Câu đố</a:t>
            </a:r>
            <a:br>
              <a:rPr lang="en-US" sz="3200"/>
            </a:br>
            <a:r>
              <a:rPr lang="en-US" sz="3200" b="1">
                <a:solidFill>
                  <a:srgbClr val="FF0000"/>
                </a:solidFill>
                <a:latin typeface="Candara" pitchFamily="34" charset="0"/>
              </a:rPr>
              <a:t>Con gì mào đỏ</a:t>
            </a:r>
            <a:br>
              <a:rPr lang="en-US" sz="3200" b="1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3200" b="1">
                <a:solidFill>
                  <a:srgbClr val="FF0000"/>
                </a:solidFill>
                <a:latin typeface="Candara" pitchFamily="34" charset="0"/>
              </a:rPr>
              <a:t>Lông mượt như tơ</a:t>
            </a:r>
            <a:br>
              <a:rPr lang="en-US" sz="3200" b="1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3200" b="1">
                <a:solidFill>
                  <a:srgbClr val="FF0000"/>
                </a:solidFill>
                <a:latin typeface="Candara" pitchFamily="34" charset="0"/>
              </a:rPr>
              <a:t>Mỗi sớm tinh mơ</a:t>
            </a:r>
            <a:br>
              <a:rPr lang="en-US" sz="3200" b="1">
                <a:solidFill>
                  <a:srgbClr val="FF0000"/>
                </a:solidFill>
                <a:latin typeface="Candara" pitchFamily="34" charset="0"/>
              </a:rPr>
            </a:br>
            <a:r>
              <a:rPr lang="en-US" sz="3200" b="1">
                <a:solidFill>
                  <a:srgbClr val="FF0000"/>
                </a:solidFill>
                <a:latin typeface="Candara" pitchFamily="34" charset="0"/>
              </a:rPr>
              <a:t>Gọi người thức dậy?</a:t>
            </a:r>
          </a:p>
        </p:txBody>
      </p:sp>
      <p:pic>
        <p:nvPicPr>
          <p:cNvPr id="2050" name="Picture 2" descr="C:\Users\Administrator\Downloads\New folder (2)\878060mzmb0yx9v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401"/>
            <a:ext cx="30697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New folder (2)\724608s7aonrbep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95800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98005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14" y="5798005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32" y="5810251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21" y="5798005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810250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1" y="5810251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istrator\Downloads\New folder (2)\1076442l03b3w32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91" y="5810251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ownloads\New folder (2)\317542Barres_saison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0957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wnloads\New folder (2)\317542Barres_saison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0"/>
            <a:ext cx="46672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0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3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4039" y="2057400"/>
            <a:ext cx="7010400" cy="1828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en-US" sz="48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</a:br>
            <a:r>
              <a:rPr lang="en-US" sz="66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Bài thơ:  “Em vẽ”</a:t>
            </a:r>
            <a:r>
              <a:rPr lang="en-US" sz="72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 </a:t>
            </a:r>
            <a:br>
              <a:rPr lang="en-US" sz="72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en-US" sz="60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</a:br>
            <a:endParaRPr lang="en-US" sz="4800" b="1" cap="none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1528" y="25146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itchFamily="34" charset="0"/>
              </a:rPr>
              <a:t>Tác giả: Hoàng Thanh Hà</a:t>
            </a:r>
            <a:b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3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Administrator\Downloads\New folder (2)\989324y5zziauw5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971800"/>
            <a:ext cx="24098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ownloads\New folder (2)\1228833wynsk3j7k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67185"/>
            <a:ext cx="962025" cy="30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ownloads\New folder (2)\1128727sk6c6zn5i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886"/>
            <a:ext cx="838200" cy="290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ownloads\New folder (2)\293142Barres_etoiles__43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0886"/>
            <a:ext cx="5431971" cy="5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istrator\Downloads\New folder (2)\639066Barres_fleurs__3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" y="5638800"/>
            <a:ext cx="2995613" cy="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dministrator\Downloads\New folder (2)\639066Barres_fleurs__3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5638800"/>
            <a:ext cx="2995613" cy="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istrator\Downloads\New folder (2)\639066Barres_fleurs__3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658168"/>
            <a:ext cx="2995613" cy="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istrator\Downloads\New folder (2)\2d5e493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27" y="3905250"/>
            <a:ext cx="6000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1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842" y1="78734" x2="35842" y2="78734"/>
                        <a14:foregroundMark x1="49343" y1="76344" x2="49343" y2="76344"/>
                        <a14:foregroundMark x1="36440" y1="77419" x2="36440" y2="77419"/>
                        <a14:foregroundMark x1="49462" y1="78256" x2="49462" y2="78256"/>
                        <a14:foregroundMark x1="50777" y1="80406" x2="50777" y2="80406"/>
                        <a14:foregroundMark x1="49940" y1="77180" x2="49940" y2="77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" y="-293180"/>
            <a:ext cx="6629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Administrator\Downloads\New folder (2)\945773Barres_divers__3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5603938"/>
            <a:ext cx="4724400" cy="7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ownloads\New folder (2)\945773Barres_divers__3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27560"/>
            <a:ext cx="457200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685800"/>
            <a:ext cx="5255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</a:rPr>
              <a:t>Con gà trống</a:t>
            </a:r>
            <a:br>
              <a:rPr lang="vi-VN" sz="3200" dirty="0"/>
            </a:b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</a:rPr>
              <a:t>Mào đỏ tươi.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831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cnhi3.vcmedia.vn/hoasinhi/data/1/9/0/4/3/1/f5f04575e313c4b7ba4922b3b022eb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92982" y="304800"/>
            <a:ext cx="29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Em vẽ</a:t>
            </a:r>
            <a:br>
              <a:rPr lang="vi-VN" sz="2800" dirty="0"/>
            </a:b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Con mèo lười</a:t>
            </a:r>
            <a:br>
              <a:rPr lang="vi-VN" sz="2800" dirty="0"/>
            </a:b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</a:rPr>
              <a:t>Nằm sưởi nắng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2.bp.blogspot.com/--f4GMAt1-30/UUGZaINmD4I/AAAAAAABJt8/x5yhHIVNi8k/s1600/tim+tranh+to+mau+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3" y="1607705"/>
            <a:ext cx="369527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olyvore.com/cgi/img-thing?.out=jpg&amp;size=l&amp;tid=2856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55" y="19183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64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900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ministrator\Downloads\New folder (2)\2067166a35x1e8i0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39129"/>
            <a:ext cx="1676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vanvat.net/hinhanh/anhto/14730avatar-hinh-ve-ong-mat-tro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7" b="92000" l="3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" y="10886"/>
            <a:ext cx="1921329" cy="1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098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Em vẽ</a:t>
            </a:r>
            <a:br>
              <a:rPr lang="vi-VN" sz="2400" dirty="0"/>
            </a:b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Đôi bướm trắng</a:t>
            </a:r>
            <a:br>
              <a:rPr lang="vi-VN" sz="2400" dirty="0"/>
            </a:b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Bay tung tăng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0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ocnhi3.vcmedia.vn/hoasinhi/data/1/5/3/9/5/1247229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4953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vẽ</a:t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Bác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trăng</a:t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Tỏa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ánh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sáng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ythuat360.com.vn/upload/mythuat360/images/2011_6_9_9_16_43r%C6%B0eb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94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Em vẽ</a:t>
            </a:r>
            <a:br>
              <a:rPr lang="vi-VN" sz="2400" dirty="0"/>
            </a:b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Cánh đồng lúa</a:t>
            </a:r>
            <a:br>
              <a:rPr lang="vi-VN" sz="2400" dirty="0"/>
            </a:b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</a:rPr>
              <a:t>Ngát hương thơm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752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1238</TotalTime>
  <Words>154</Words>
  <Application>Microsoft Office PowerPoint</Application>
  <PresentationFormat>On-screen Show (4:3)</PresentationFormat>
  <Paragraphs>17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.VnSouthern</vt:lpstr>
      <vt:lpstr>Arial</vt:lpstr>
      <vt:lpstr>Calibri</vt:lpstr>
      <vt:lpstr>Candara</vt:lpstr>
      <vt:lpstr>Century Schoolbook</vt:lpstr>
      <vt:lpstr>Times New Roman</vt:lpstr>
      <vt:lpstr>Wingdings</vt:lpstr>
      <vt:lpstr>Wingdings 2</vt:lpstr>
      <vt:lpstr>Oriel</vt:lpstr>
      <vt:lpstr>Default Design</vt:lpstr>
      <vt:lpstr>PowerPoint Presentation</vt:lpstr>
      <vt:lpstr>      Câu đố Con gì mào đỏ Lông mượt như tơ Mỗi sớm tinh mơ Gọi người thức dậy?</vt:lpstr>
      <vt:lpstr>PowerPoint Presentation</vt:lpstr>
      <vt:lpstr> Bài thơ:  “Em vẽ”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hát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TÁC PHẨM VĂN HỌC</dc:title>
  <dc:creator>Windows User</dc:creator>
  <cp:lastModifiedBy>DELL</cp:lastModifiedBy>
  <cp:revision>38</cp:revision>
  <dcterms:created xsi:type="dcterms:W3CDTF">2016-03-13T04:34:48Z</dcterms:created>
  <dcterms:modified xsi:type="dcterms:W3CDTF">2021-12-16T13:12:57Z</dcterms:modified>
</cp:coreProperties>
</file>