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61" r:id="rId4"/>
    <p:sldId id="272" r:id="rId5"/>
    <p:sldId id="260" r:id="rId6"/>
    <p:sldId id="263" r:id="rId7"/>
    <p:sldId id="268" r:id="rId8"/>
    <p:sldId id="269" r:id="rId9"/>
    <p:sldId id="262" r:id="rId10"/>
    <p:sldId id="270" r:id="rId11"/>
    <p:sldId id="259" r:id="rId12"/>
    <p:sldId id="264" r:id="rId13"/>
    <p:sldId id="265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0806-6BA9-46A8-A909-391BB75CF0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NGHIA\Desktop\video\B&#224;i%20h&#225;t%20B&#7840;N%20C&#211;%20BI&#7870;T%20T&#202;N%20T&#212;I%20(H&#236;nh%20minh%20h&#7885;a%20theo%20l&#7901;i%20b&#224;i%20h&#225;t).mp4" TargetMode="External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8D625-C956-4DBA-BD60-1A083A379D1C}"/>
              </a:ext>
            </a:extLst>
          </p:cNvPr>
          <p:cNvSpPr txBox="1"/>
          <p:nvPr/>
        </p:nvSpPr>
        <p:spPr>
          <a:xfrm>
            <a:off x="2286000" y="3398520"/>
            <a:ext cx="510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H</a:t>
            </a:r>
          </a:p>
          <a:p>
            <a:pPr algn="ctr"/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3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tên,bao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FILE_20210927_134121_Ghi tiêu chuẩn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5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4121_Ghi tiêu chuẩn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2765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FILE_20210927_134121_Ghi tiêu chuẩn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7200" y="5791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NGHIA\Documents\powerpoint\1357847ad67f7b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FILE_20210927_134121_Ghi tiêu chuẩn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436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NGHIA\Documents\powerpoint\c9147feb866fa6a2cf24f3a72ec419d7.png_wh8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- TUYÊN DƯƠNG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4121_Ghi tiêu chuẩn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34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HỌC ĐẾN ĐÂY ĐÃ KẾT THÚC!</a:t>
            </a:r>
            <a:b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 CHÚC SỨC KHỎE CÁC CÔ VÀ CÁC CON!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FILE_20210927_134121_Ghi tiêu chuẩn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5973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explode.wav"/>
          </p:stSnd>
        </p:sndAc>
      </p:transition>
    </mc:Choice>
    <mc:Fallback xmlns="">
      <p:transition spd="slow">
        <p:wip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HỨNG THÚ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2320_Ghi tiêu chuẩ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Bài hát BẠN CÓ BIẾT TÊN TÔI (Hình minh họa theo lời bài hát)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36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52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4" name="FILE_20210927_132320_Ghi tiêu chuẩn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965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NHAU TÌM HIỂU VỀ BẢN THÂN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2320_Ghi tiêu chuẩn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362528" cy="4525963"/>
          </a:xfrm>
        </p:spPr>
      </p:pic>
      <p:pic>
        <p:nvPicPr>
          <p:cNvPr id="5" name="FILE_20210927_132320_Ghi tiêu chuẩn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FILE_20210927_132320_Ghi tiêu chuẩn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553200"/>
            <a:ext cx="609600" cy="609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7A2322-3855-4DBD-99B4-815612093C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80112" y="1600200"/>
            <a:ext cx="3392775" cy="452596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573380A-0BD5-4CB0-A748-81146A8E5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0" y="1600200"/>
            <a:ext cx="3715688" cy="4250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3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FILE_20210927_132320_Ghi tiêu chuẩn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5800" y="6096000"/>
            <a:ext cx="609600" cy="6096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626C9A-216C-4F74-B3EF-8A735776EE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57200" y="1828800"/>
            <a:ext cx="4038600" cy="429736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572F12-575A-455D-A35A-FA0DCF025C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76801" y="1600200"/>
            <a:ext cx="3507444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5654"/>
            <a:ext cx="8449780" cy="4458946"/>
          </a:xfrm>
        </p:spPr>
      </p:pic>
      <p:pic>
        <p:nvPicPr>
          <p:cNvPr id="5" name="FILE_20210927_134121_Ghi tiêu chuẩn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248</Words>
  <Application>Microsoft Office PowerPoint</Application>
  <PresentationFormat>On-screen Show (4:3)</PresentationFormat>
  <Paragraphs>27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HOẠT ĐỘNG 1:  GÂY HỨNG THÚ</vt:lpstr>
      <vt:lpstr>Bài hát “ Bạn có biết tên tôi”</vt:lpstr>
      <vt:lpstr>PowerPoint Presentation</vt:lpstr>
      <vt:lpstr>HOẠT ĐỘNG 2:  BÉ CÙNG NHAU TÌM HIỂU VỀ BẢN THÂN</vt:lpstr>
      <vt:lpstr>Nêu đặc điểm về bạn trai, bạn gái</vt:lpstr>
      <vt:lpstr>Bạn trai</vt:lpstr>
      <vt:lpstr>Bạn gái</vt:lpstr>
      <vt:lpstr>Cô và các con cùng tự giới thiệu về bản thân mình nhé!</vt:lpstr>
      <vt:lpstr>Trò chuyện về bản thân trẻ, về các bạn trong lớp!</vt:lpstr>
      <vt:lpstr>HOẠT ĐỘNG 3:  TRÒ CHƠI</vt:lpstr>
      <vt:lpstr>Trò chơi 1: “ Đoán xem bạn đó là ai”</vt:lpstr>
      <vt:lpstr>Trò chơi 2: “ Tìm bạn thân”</vt:lpstr>
      <vt:lpstr>HOẠT ĐỘNG 4:  NHẬN XÉT - TUYÊN DƯƠNG TRẺ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</dc:creator>
  <cp:lastModifiedBy>Hello</cp:lastModifiedBy>
  <cp:revision>42</cp:revision>
  <dcterms:created xsi:type="dcterms:W3CDTF">2021-09-27T03:23:00Z</dcterms:created>
  <dcterms:modified xsi:type="dcterms:W3CDTF">2021-12-15T08:51:08Z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819D51292B6743749EB37D1846D3BFF8</vt:lpwstr>
  </property>
  <property fmtid="{D5CDD505-2E9C-101B-9397-08002B2CF9AE}" pid="3" name="KSOProductBuildVer">
    <vt:lpwstr>1033-11.2.0.10323</vt:lpwstr>
  </property>
</Properties>
</file>