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0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0" r:id="rId5"/>
    <p:sldId id="261" r:id="rId6"/>
    <p:sldId id="262" r:id="rId7"/>
    <p:sldId id="27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64" d="100"/>
          <a:sy n="64" d="100"/>
        </p:scale>
        <p:origin x="756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F2EA-5AC7-4F01-A9BA-3EC89006C703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F4F75-18C2-4F3D-AEA4-3D86B14D8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98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F2EA-5AC7-4F01-A9BA-3EC89006C703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F4F75-18C2-4F3D-AEA4-3D86B14D8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94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F2EA-5AC7-4F01-A9BA-3EC89006C703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F4F75-18C2-4F3D-AEA4-3D86B14D8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734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F2EA-5AC7-4F01-A9BA-3EC89006C703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F4F75-18C2-4F3D-AEA4-3D86B14D8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580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F2EA-5AC7-4F01-A9BA-3EC89006C703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F4F75-18C2-4F3D-AEA4-3D86B14D8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490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F2EA-5AC7-4F01-A9BA-3EC89006C703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F4F75-18C2-4F3D-AEA4-3D86B14D8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53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F2EA-5AC7-4F01-A9BA-3EC89006C703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F4F75-18C2-4F3D-AEA4-3D86B14D8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628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F2EA-5AC7-4F01-A9BA-3EC89006C703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F4F75-18C2-4F3D-AEA4-3D86B14D8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42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F2EA-5AC7-4F01-A9BA-3EC89006C703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F4F75-18C2-4F3D-AEA4-3D86B14D8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502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F2EA-5AC7-4F01-A9BA-3EC89006C703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F4F75-18C2-4F3D-AEA4-3D86B14D8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711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F2EA-5AC7-4F01-A9BA-3EC89006C703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F4F75-18C2-4F3D-AEA4-3D86B14D8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04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9F2EA-5AC7-4F01-A9BA-3EC89006C703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F4F75-18C2-4F3D-AEA4-3D86B14D8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088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5236" y="112541"/>
            <a:ext cx="6921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54728" y="1786598"/>
            <a:ext cx="863180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 NGÀY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GIÁNG SINH</a:t>
            </a:r>
          </a:p>
          <a:p>
            <a:pPr algn="ctr"/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Tuyết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 4 – 5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604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69477" y="604911"/>
            <a:ext cx="8876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355" y="2199980"/>
            <a:ext cx="3248799" cy="23931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164" y="3896752"/>
            <a:ext cx="2884843" cy="24040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527" y="4414837"/>
            <a:ext cx="2428875" cy="1885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972" y="2050732"/>
            <a:ext cx="2484707" cy="2114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932" y="1095080"/>
            <a:ext cx="254339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814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976" y="1995533"/>
            <a:ext cx="4825218" cy="36878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4560" y="534572"/>
            <a:ext cx="7934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gato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205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2349305"/>
            <a:ext cx="838434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742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6099" y="211016"/>
            <a:ext cx="11943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1:Lễ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668" y="4270828"/>
            <a:ext cx="3768675" cy="20125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36" y="4420039"/>
            <a:ext cx="3742006" cy="18905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00" y="1290415"/>
            <a:ext cx="3740542" cy="20204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012" y="1350498"/>
            <a:ext cx="3782743" cy="19911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09822" y="3532851"/>
            <a:ext cx="3207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91175" y="6310622"/>
            <a:ext cx="2996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88923" y="3532851"/>
            <a:ext cx="3360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88923" y="6310622"/>
            <a:ext cx="3360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177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371" y="1718195"/>
            <a:ext cx="6557053" cy="41621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81828" y="304186"/>
            <a:ext cx="332014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66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44393" y="239151"/>
            <a:ext cx="9129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857" y="1466639"/>
            <a:ext cx="2753722" cy="25957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034" y="4438632"/>
            <a:ext cx="3059724" cy="22083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945" y="1466639"/>
            <a:ext cx="2789488" cy="254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407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353" y="2222695"/>
            <a:ext cx="3444823" cy="34817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812" y="2284827"/>
            <a:ext cx="3657600" cy="341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78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85070" y="815926"/>
            <a:ext cx="8581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89" y="1927273"/>
            <a:ext cx="2830707" cy="19088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712" y="2100481"/>
            <a:ext cx="3057796" cy="1657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728" y="3836082"/>
            <a:ext cx="3319975" cy="25506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7440" y="4024099"/>
            <a:ext cx="253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1912" y="6125121"/>
            <a:ext cx="2827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gato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51935" y="3968567"/>
            <a:ext cx="3088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nướng,bánh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888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0333" y="998806"/>
            <a:ext cx="103819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</a:t>
            </a:r>
          </a:p>
          <a:p>
            <a:pPr algn="ctr"/>
            <a:r>
              <a:rPr 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giáng</a:t>
            </a: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6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584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08959" y="5824025"/>
            <a:ext cx="4164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 ĐÔNG</a:t>
            </a:r>
          </a:p>
        </p:txBody>
      </p:sp>
    </p:spTree>
    <p:extLst>
      <p:ext uri="{BB962C8B-B14F-4D97-AF65-F5344CB8AC3E}">
        <p14:creationId xmlns:p14="http://schemas.microsoft.com/office/powerpoint/2010/main" val="1604586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6935" y="211015"/>
            <a:ext cx="8539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TUYẾT VÀ CÂY THÔNG NOEL</a:t>
            </a:r>
          </a:p>
        </p:txBody>
      </p:sp>
    </p:spTree>
    <p:extLst>
      <p:ext uri="{BB962C8B-B14F-4D97-AF65-F5344CB8AC3E}">
        <p14:creationId xmlns:p14="http://schemas.microsoft.com/office/powerpoint/2010/main" val="1556244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5588" y="5866228"/>
            <a:ext cx="58099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Noel </a:t>
            </a:r>
          </a:p>
        </p:txBody>
      </p:sp>
    </p:spTree>
    <p:extLst>
      <p:ext uri="{BB962C8B-B14F-4D97-AF65-F5344CB8AC3E}">
        <p14:creationId xmlns:p14="http://schemas.microsoft.com/office/powerpoint/2010/main" val="4002956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954" y="1946365"/>
            <a:ext cx="6662057" cy="44544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06285" y="326572"/>
            <a:ext cx="93399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Noel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993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trang trí ấn tượng cho các trường mầm non đêm No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82880"/>
            <a:ext cx="6428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noel</a:t>
            </a:r>
          </a:p>
        </p:txBody>
      </p:sp>
    </p:spTree>
    <p:extLst>
      <p:ext uri="{BB962C8B-B14F-4D97-AF65-F5344CB8AC3E}">
        <p14:creationId xmlns:p14="http://schemas.microsoft.com/office/powerpoint/2010/main" val="331446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44" y="0"/>
            <a:ext cx="66399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Noel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50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166" y="1761979"/>
            <a:ext cx="5600700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05575" y="436098"/>
            <a:ext cx="6625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Noel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780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175</Words>
  <Application>Microsoft Office PowerPoint</Application>
  <PresentationFormat>Widescreen</PresentationFormat>
  <Paragraphs>32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16</cp:revision>
  <dcterms:created xsi:type="dcterms:W3CDTF">2021-12-08T14:47:23Z</dcterms:created>
  <dcterms:modified xsi:type="dcterms:W3CDTF">2021-12-18T07:51:14Z</dcterms:modified>
</cp:coreProperties>
</file>