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6.jpg" ContentType="image/jpg"/>
  <Override PartName="/ppt/media/image18.jpg" ContentType="image/jpg"/>
  <Override PartName="/ppt/media/image19.jpg" ContentType="image/jpg"/>
  <Override PartName="/ppt/media/image21.jpg" ContentType="image/jpg"/>
  <Override PartName="/ppt/media/image25.jpg" ContentType="image/jpg"/>
  <Override PartName="/ppt/media/image28.jpg" ContentType="image/jpg"/>
  <Override PartName="/ppt/media/image30.jpg" ContentType="image/jpg"/>
  <Override PartName="/ppt/media/image31.jpg" ContentType="image/jpg"/>
  <Override PartName="/ppt/media/image3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7" r:id="rId2"/>
    <p:sldId id="278" r:id="rId3"/>
    <p:sldId id="261" r:id="rId4"/>
    <p:sldId id="280" r:id="rId5"/>
    <p:sldId id="281" r:id="rId6"/>
    <p:sldId id="284" r:id="rId7"/>
    <p:sldId id="285" r:id="rId8"/>
    <p:sldId id="286" r:id="rId9"/>
    <p:sldId id="279" r:id="rId10"/>
    <p:sldId id="283" r:id="rId11"/>
    <p:sldId id="282" r:id="rId12"/>
    <p:sldId id="288" r:id="rId13"/>
    <p:sldId id="269" r:id="rId14"/>
    <p:sldId id="270" r:id="rId15"/>
    <p:sldId id="289" r:id="rId16"/>
    <p:sldId id="290" r:id="rId17"/>
    <p:sldId id="291" r:id="rId18"/>
    <p:sldId id="292" r:id="rId19"/>
    <p:sldId id="293" r:id="rId20"/>
    <p:sldId id="262" r:id="rId21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54" y="1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0749" y="2015438"/>
            <a:ext cx="6302501" cy="1368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99060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2412180"/>
            <a:ext cx="60121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4403" y="4267200"/>
            <a:ext cx="5950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1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052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267200" y="762000"/>
            <a:ext cx="46482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63788" y="5791200"/>
            <a:ext cx="46482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hung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33081" y="4038600"/>
            <a:ext cx="46482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33081" y="2364474"/>
            <a:ext cx="4648200" cy="6812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089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505200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đầu,thân,đuôi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dài,cổ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dài,có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chân,chân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móng,lưng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đốm,hươu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rừng,thích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91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810000"/>
            <a:ext cx="52275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TÀI CỦA BÉ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80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981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0"/>
            <a:ext cx="4572000" cy="39814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0" y="4522786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2500" y="4522786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3442646"/>
            <a:ext cx="4571999" cy="33948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3408527"/>
            <a:ext cx="4572000" cy="3429003"/>
          </a:xfrm>
          <a:prstGeom prst="rect">
            <a:avLst/>
          </a:prstGeom>
        </p:spPr>
      </p:pic>
      <p:pic>
        <p:nvPicPr>
          <p:cNvPr id="6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18339"/>
            <a:ext cx="4343400" cy="3307247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0" y="-46184"/>
            <a:ext cx="4571999" cy="34888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" y="1524000"/>
            <a:ext cx="4317242" cy="2471737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1524000"/>
            <a:ext cx="4495800" cy="259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191000"/>
            <a:ext cx="4495800" cy="266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" y="4191000"/>
            <a:ext cx="431724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77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16624"/>
            <a:ext cx="4191000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16624"/>
            <a:ext cx="410911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4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114799"/>
            <a:ext cx="4267200" cy="27130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42672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7800"/>
            <a:ext cx="4552667" cy="2438400"/>
          </a:xfrm>
          <a:prstGeom prst="rect">
            <a:avLst/>
          </a:prstGeom>
        </p:spPr>
      </p:pic>
      <p:pic>
        <p:nvPicPr>
          <p:cNvPr id="6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0" y="4114799"/>
            <a:ext cx="4572000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70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2514600"/>
            <a:ext cx="4572000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5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4"/>
          <p:cNvGrpSpPr/>
          <p:nvPr/>
        </p:nvGrpSpPr>
        <p:grpSpPr>
          <a:xfrm>
            <a:off x="31844" y="1267675"/>
            <a:ext cx="9112157" cy="2618525"/>
            <a:chOff x="39806" y="1286681"/>
            <a:chExt cx="9112157" cy="3209500"/>
          </a:xfrm>
        </p:grpSpPr>
        <p:pic>
          <p:nvPicPr>
            <p:cNvPr id="4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806" y="1286681"/>
              <a:ext cx="3657600" cy="3046863"/>
            </a:xfrm>
            <a:prstGeom prst="rect">
              <a:avLst/>
            </a:prstGeom>
          </p:spPr>
        </p:pic>
        <p:pic>
          <p:nvPicPr>
            <p:cNvPr id="5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5763" y="1295781"/>
              <a:ext cx="3886200" cy="32004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267200"/>
            <a:ext cx="4038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1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2004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ĐỘNG VẬT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3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2" y="1597406"/>
            <a:ext cx="4339988" cy="280225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14600" y="1447800"/>
            <a:ext cx="6489511" cy="5263051"/>
            <a:chOff x="2654488" y="0"/>
            <a:chExt cx="6489511" cy="644016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4488" y="3736132"/>
              <a:ext cx="4572000" cy="270403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6190" y="0"/>
              <a:ext cx="3907809" cy="34290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914400" y="2286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28600"/>
            <a:ext cx="5334000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6123956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VOI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528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99931" y="746078"/>
            <a:ext cx="5170227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99931" y="2430439"/>
            <a:ext cx="5170227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91970" y="4114800"/>
            <a:ext cx="5170227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73773" y="5638800"/>
            <a:ext cx="5170227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58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048000"/>
            <a:ext cx="1981200" cy="2314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5123" y="2590800"/>
            <a:ext cx="6556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chân,có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dài,voi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6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990600"/>
            <a:ext cx="5334000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8800" y="53340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57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4267200" cy="54102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943901" y="457200"/>
            <a:ext cx="41910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23429" y="2133600"/>
            <a:ext cx="41910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43901" y="4114800"/>
            <a:ext cx="41910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85413" y="5791200"/>
            <a:ext cx="41910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99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86200"/>
            <a:ext cx="2143125" cy="297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8194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bờm,có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chân,sống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rừng,đẻ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con,là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47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6629400" cy="62764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8400" y="5562600"/>
            <a:ext cx="289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56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349</Words>
  <Application>Microsoft Office PowerPoint</Application>
  <PresentationFormat>On-screen Show (4:3)</PresentationFormat>
  <Paragraphs>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Đề tài : X¸c ®Þnh vÞ trÝ cña ®å vËt so víi b¶n th©n trÎ</dc:title>
  <dc:creator>lavanhung</dc:creator>
  <cp:lastModifiedBy>Admin</cp:lastModifiedBy>
  <cp:revision>31</cp:revision>
  <dcterms:created xsi:type="dcterms:W3CDTF">2021-04-11T21:13:48Z</dcterms:created>
  <dcterms:modified xsi:type="dcterms:W3CDTF">2021-12-18T07:46:50Z</dcterms:modified>
</cp:coreProperties>
</file>