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7" r:id="rId4"/>
    <p:sldId id="258" r:id="rId5"/>
    <p:sldId id="293" r:id="rId6"/>
    <p:sldId id="259" r:id="rId7"/>
    <p:sldId id="274" r:id="rId8"/>
    <p:sldId id="302" r:id="rId9"/>
    <p:sldId id="266" r:id="rId10"/>
    <p:sldId id="291" r:id="rId11"/>
    <p:sldId id="300" r:id="rId12"/>
    <p:sldId id="285" r:id="rId13"/>
    <p:sldId id="303" r:id="rId14"/>
    <p:sldId id="294" r:id="rId15"/>
    <p:sldId id="287" r:id="rId16"/>
    <p:sldId id="288" r:id="rId17"/>
    <p:sldId id="289" r:id="rId18"/>
    <p:sldId id="290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E33"/>
    <a:srgbClr val="FF3399"/>
    <a:srgbClr val="FF99CC"/>
    <a:srgbClr val="47CFFF"/>
    <a:srgbClr val="9CCA7C"/>
    <a:srgbClr val="AA72D4"/>
    <a:srgbClr val="37CBFF"/>
    <a:srgbClr val="CBA9E5"/>
    <a:srgbClr val="F1643D"/>
    <a:srgbClr val="F78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E80E-FC6F-4EB0-B40A-41CE03D19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7FF48-6347-444E-8F8C-6E910740E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5C1CA-55F6-4BBF-9ED6-F45B9BE7E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BF42D-7D5E-4196-A14E-BE74532A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C14B2-A605-432F-830E-B08A256DF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0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2C820-5CDC-41B0-AB91-CA4DD25F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741EB-3F36-43FD-BE26-5C79EDC35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A7038-B693-479A-8BF4-F2503344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8A4AF-D080-4F04-BF3F-D1620612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D71DD-675C-44DE-B5D0-B29F3832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7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EB20E7-6C39-4D09-B3A3-47481950F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2DE3B-9D60-403B-B225-B342D2348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46B28-7F16-49A1-B353-2CC3EFBC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DD9B8-AB5B-4060-817B-304104D3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F6739-6ED9-4FC9-B551-D210B17DB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8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EBEF-0128-4428-AD16-508E683B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42056-EEBB-45A2-9424-05DA0076E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5D063-0455-4E59-9065-491DA00F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DEB71-5E28-4FC9-B2A0-AA4F1F4CF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8E96-A6C6-47DF-80B3-41EE0FD7F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1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C2EB0-5ADC-4713-826D-959708F9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7D903-3210-4582-8A2E-C8435AA6A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DA80D-6DFB-4B62-94F2-F225B2ED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D06C-CB3E-4E6C-BAB9-C6AEDD8CA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5AEFD-0DD4-4580-ACC1-104926BA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8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E267-9932-4595-BF48-F48722B0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3F1C3-8F5F-433B-94B2-482787270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0CC08-2A8E-486E-BC55-5BA6747AC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542FE-4678-4600-8F52-A3816E8E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BF761-B254-40BC-8508-1309B28D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D5C7F-5C8C-44FE-AB61-D2BFEBFE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9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8925-2B3B-4EA0-A8DD-9C2A9DA2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990DE-DDC1-4218-B616-BA5E110F8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A11E0-282E-4BE7-9E3C-3F2A990DD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83951-BD18-454E-A567-4862EDD41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34049-F78D-4BDD-9052-DD05832EE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485CD-759F-4D50-8270-13E8CC81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1EC61C-7D66-4955-B423-A52EAD32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C0A6DE-5B63-4294-9C84-8720F576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1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591C-B86D-4BFC-AFB9-EDF782E41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1473F-9884-48D9-8707-62F1B5600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A966D-BA51-4DEB-9266-F41A240F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C7A7E-2653-4898-9D6E-E07E1BD5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0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1EAAA2-6249-498E-80AD-E9125CDD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9073E-6426-44AB-8C9B-582D1A73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3D2F6-875D-4B7B-8902-9DB54126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6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81DCD-6877-48EF-A5EC-2E8B68A6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46B17-39E3-4471-98F0-0C001B16A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017DD-A192-443B-982B-FD0FB7ACB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49B00-BF39-4CE1-ADBD-F00AF610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6BA3D-5C10-4CA7-9A52-615C11DA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08C63-2D02-4817-BD6A-E217E0AC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6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34E9C-A5EE-4F31-85E8-A290C86D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93A999-C062-494B-9471-9D883A6C2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EC63B-C508-4A86-AD8E-617657515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6C705-58AD-447C-A87A-096A61F9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D8753-ACBF-4A96-BA69-7A3A2258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D6DFC-B2B9-4123-81B6-E6443BE0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2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77D88-7DB4-42FB-9CBE-908263E6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4D72F-199E-443B-8A98-544628513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833E3-2DC8-4323-8C07-A51DDBD6F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79CA4-A338-4ABE-A981-45339B9AE520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8C55-4176-4EC5-B5B6-B7723F637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89E1A-3A6C-4736-A248-91EA96E57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97BA2-E16B-4323-A025-01C558B22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5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guyenthuhuong7882@gmail.com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jpeg"/><Relationship Id="rId18" Type="http://schemas.microsoft.com/office/2007/relationships/hdphoto" Target="../media/hdphoto20.wdp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3.jpeg"/><Relationship Id="rId17" Type="http://schemas.openxmlformats.org/officeDocument/2006/relationships/image" Target="../media/image46.png"/><Relationship Id="rId2" Type="http://schemas.openxmlformats.org/officeDocument/2006/relationships/image" Target="../media/image34.jpeg"/><Relationship Id="rId16" Type="http://schemas.openxmlformats.org/officeDocument/2006/relationships/image" Target="../media/image45.jpeg"/><Relationship Id="rId20" Type="http://schemas.microsoft.com/office/2007/relationships/hdphoto" Target="../media/hdphoto2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5" Type="http://schemas.microsoft.com/office/2007/relationships/hdphoto" Target="../media/hdphoto8.wdp"/><Relationship Id="rId10" Type="http://schemas.microsoft.com/office/2007/relationships/hdphoto" Target="../media/hdphoto19.wdp"/><Relationship Id="rId19" Type="http://schemas.openxmlformats.org/officeDocument/2006/relationships/image" Target="../media/image4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jpe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6.wdp"/><Relationship Id="rId18" Type="http://schemas.microsoft.com/office/2007/relationships/hdphoto" Target="../media/hdphoto18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image" Target="../media/image26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4.wdp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6 Fashion PowerPoint backgrounds_Best PowerPoint templates and Google  Slides fo… | Cool powerpoint backgrounds, Powerpoint background free,  Poster background design">
            <a:extLst>
              <a:ext uri="{FF2B5EF4-FFF2-40B4-BE49-F238E27FC236}">
                <a16:creationId xmlns:a16="http://schemas.microsoft.com/office/drawing/2014/main" id="{E61409CB-4B83-40C0-B0F1-DEC31CC8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70B5A3-FDD7-42C2-A235-4DA81BCDEB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192" y1="17355" x2="45192" y2="17355"/>
                        <a14:foregroundMark x1="45673" y1="12397" x2="45673" y2="12397"/>
                        <a14:foregroundMark x1="50481" y1="10331" x2="50481" y2="10331"/>
                        <a14:foregroundMark x1="55288" y1="10744" x2="55288" y2="10744"/>
                        <a14:foregroundMark x1="63942" y1="16116" x2="44231" y2="16116"/>
                        <a14:foregroundMark x1="42788" y1="20661" x2="42788" y2="20661"/>
                        <a14:foregroundMark x1="19712" y1="44628" x2="19712" y2="44628"/>
                        <a14:foregroundMark x1="19712" y1="45868" x2="21154" y2="67769"/>
                        <a14:foregroundMark x1="21154" y1="67769" x2="27404" y2="66942"/>
                        <a14:foregroundMark x1="25962" y1="72314" x2="25962" y2="723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192" y="4217166"/>
            <a:ext cx="2269808" cy="2640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64FFDA-028A-4EA7-9DAE-2F83941FB445}"/>
              </a:ext>
            </a:extLst>
          </p:cNvPr>
          <p:cNvSpPr txBox="1"/>
          <p:nvPr/>
        </p:nvSpPr>
        <p:spPr>
          <a:xfrm>
            <a:off x="814041" y="2448987"/>
            <a:ext cx="10563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vi-V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Dạy trẻ cách xem giờ đúng trên đồng hồ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50C73-83C9-4EEF-B0CB-E4123C2D4422}"/>
              </a:ext>
            </a:extLst>
          </p:cNvPr>
          <p:cNvSpPr txBox="1"/>
          <p:nvPr/>
        </p:nvSpPr>
        <p:spPr>
          <a:xfrm>
            <a:off x="2943144" y="1260962"/>
            <a:ext cx="6305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GIÁO DỤC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ĐÀO ĐẠO</a:t>
            </a: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thi Thiết kế bài giảng điện 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A79F4A-50E4-46BF-BC90-EF1AED79DF61}"/>
              </a:ext>
            </a:extLst>
          </p:cNvPr>
          <p:cNvCxnSpPr>
            <a:cxnSpLocks/>
          </p:cNvCxnSpPr>
          <p:nvPr/>
        </p:nvCxnSpPr>
        <p:spPr>
          <a:xfrm>
            <a:off x="4276078" y="2177723"/>
            <a:ext cx="36398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5E1F400-2C99-42C9-82C5-B59B8BC6D6C5}"/>
              </a:ext>
            </a:extLst>
          </p:cNvPr>
          <p:cNvSpPr txBox="1"/>
          <p:nvPr/>
        </p:nvSpPr>
        <p:spPr>
          <a:xfrm>
            <a:off x="3183184" y="3974750"/>
            <a:ext cx="5825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</a:rPr>
              <a:t>Giáo viên: Nguyễn Thị Thu Hương</a:t>
            </a: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Email: </a:t>
            </a:r>
            <a:r>
              <a:rPr lang="vi-VN" sz="2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nguyenthuhuong7882@gmail.com</a:t>
            </a:r>
            <a:endParaRPr lang="vi-VN" sz="2400" dirty="0">
              <a:solidFill>
                <a:srgbClr val="0070C0"/>
              </a:solidFill>
            </a:endParaRPr>
          </a:p>
          <a:p>
            <a:pPr algn="ctr"/>
            <a:r>
              <a:rPr lang="vi-VN" sz="2400" dirty="0">
                <a:solidFill>
                  <a:srgbClr val="0070C0"/>
                </a:solidFill>
              </a:rPr>
              <a:t>Trường Mầm non Hoa Sữa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56109-34D4-42C8-BCDA-A9B3FB6ACC7E}"/>
              </a:ext>
            </a:extLst>
          </p:cNvPr>
          <p:cNvSpPr txBox="1"/>
          <p:nvPr/>
        </p:nvSpPr>
        <p:spPr>
          <a:xfrm>
            <a:off x="2126003" y="3249036"/>
            <a:ext cx="848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6">
                    <a:lumMod val="50000"/>
                  </a:schemeClr>
                </a:solidFill>
              </a:rPr>
              <a:t>Hoạt động làm quen với toán – Lứa tuổi: 5-6 tuổi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D2562-D258-4CDD-9DCD-E8A793F68E03}"/>
              </a:ext>
            </a:extLst>
          </p:cNvPr>
          <p:cNvSpPr txBox="1"/>
          <p:nvPr/>
        </p:nvSpPr>
        <p:spPr>
          <a:xfrm>
            <a:off x="4943281" y="5273065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3399"/>
                </a:solidFill>
              </a:rPr>
              <a:t>Tháng 10/2021</a:t>
            </a:r>
            <a:endParaRPr lang="en-US" sz="24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>
            <a:extLst>
              <a:ext uri="{FF2B5EF4-FFF2-40B4-BE49-F238E27FC236}">
                <a16:creationId xmlns:a16="http://schemas.microsoft.com/office/drawing/2014/main" id="{067C36A2-9EAE-42FB-8363-E37B5A9C340E}"/>
              </a:ext>
            </a:extLst>
          </p:cNvPr>
          <p:cNvSpPr/>
          <p:nvPr/>
        </p:nvSpPr>
        <p:spPr>
          <a:xfrm>
            <a:off x="5808437" y="4423596"/>
            <a:ext cx="56840" cy="253656"/>
          </a:xfrm>
          <a:prstGeom prst="pentagon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B3C740-995E-4DF6-98AC-48A475E907E6}"/>
              </a:ext>
            </a:extLst>
          </p:cNvPr>
          <p:cNvGrpSpPr/>
          <p:nvPr/>
        </p:nvGrpSpPr>
        <p:grpSpPr>
          <a:xfrm>
            <a:off x="44511" y="3885776"/>
            <a:ext cx="1607125" cy="1577927"/>
            <a:chOff x="3204427" y="4657797"/>
            <a:chExt cx="1711029" cy="1679943"/>
          </a:xfrm>
        </p:grpSpPr>
        <p:pic>
          <p:nvPicPr>
            <p:cNvPr id="3074" name="Picture 2" descr="Mẫu Câu Dạy Tiếng Anh Giao Tiếp Hằng Ngày Cho Bé (P1) - Eflita">
              <a:extLst>
                <a:ext uri="{FF2B5EF4-FFF2-40B4-BE49-F238E27FC236}">
                  <a16:creationId xmlns:a16="http://schemas.microsoft.com/office/drawing/2014/main" id="{6CF01E6B-1D91-446A-AB52-E66EB4032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427" y="4657797"/>
              <a:ext cx="1272170" cy="1222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37486C-3BD0-4CF7-BAED-47663D4B8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200" t="7459" r="62554" b="66583"/>
            <a:stretch/>
          </p:blipFill>
          <p:spPr>
            <a:xfrm>
              <a:off x="4019207" y="5032333"/>
              <a:ext cx="896249" cy="1305407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7B39127-ADC1-4142-BD1A-51E17E833586}"/>
              </a:ext>
            </a:extLst>
          </p:cNvPr>
          <p:cNvSpPr/>
          <p:nvPr/>
        </p:nvSpPr>
        <p:spPr>
          <a:xfrm>
            <a:off x="4779494" y="2395242"/>
            <a:ext cx="1997476" cy="187318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appy Cute Little Kid Boy Wake Up in the Morning Stock Vector -  Illustration of home, comic: 170027118">
            <a:extLst>
              <a:ext uri="{FF2B5EF4-FFF2-40B4-BE49-F238E27FC236}">
                <a16:creationId xmlns:a16="http://schemas.microsoft.com/office/drawing/2014/main" id="{DAEDC309-0541-44CE-A96D-BEB17B226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9"/>
          <a:stretch/>
        </p:blipFill>
        <p:spPr bwMode="auto">
          <a:xfrm>
            <a:off x="119751" y="5227269"/>
            <a:ext cx="1542629" cy="150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FF22B6D-0431-4176-83CF-39833A174326}"/>
              </a:ext>
            </a:extLst>
          </p:cNvPr>
          <p:cNvGrpSpPr/>
          <p:nvPr/>
        </p:nvGrpSpPr>
        <p:grpSpPr>
          <a:xfrm>
            <a:off x="-1855433" y="7372234"/>
            <a:ext cx="1855433" cy="1543698"/>
            <a:chOff x="7003650" y="1315261"/>
            <a:chExt cx="2078206" cy="1666620"/>
          </a:xfrm>
        </p:grpSpPr>
        <p:pic>
          <p:nvPicPr>
            <p:cNvPr id="3078" name="Picture 6" descr="Trouble Sleeping? Here are 10 tips for a good night sleep">
              <a:extLst>
                <a:ext uri="{FF2B5EF4-FFF2-40B4-BE49-F238E27FC236}">
                  <a16:creationId xmlns:a16="http://schemas.microsoft.com/office/drawing/2014/main" id="{978BCE0A-D4D3-4843-B1EA-79EEBC4693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5" r="50565" b="17022"/>
            <a:stretch/>
          </p:blipFill>
          <p:spPr bwMode="auto">
            <a:xfrm>
              <a:off x="7003650" y="1315261"/>
              <a:ext cx="1074198" cy="130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Trouble Sleeping? Here are 10 tips for a good night sleep">
              <a:extLst>
                <a:ext uri="{FF2B5EF4-FFF2-40B4-BE49-F238E27FC236}">
                  <a16:creationId xmlns:a16="http://schemas.microsoft.com/office/drawing/2014/main" id="{1146BCB3-C6F8-4AF0-87AB-02DE945D3F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1" t="41107" r="5149" b="-24085"/>
            <a:stretch/>
          </p:blipFill>
          <p:spPr bwMode="auto">
            <a:xfrm>
              <a:off x="8077848" y="1759813"/>
              <a:ext cx="1004008" cy="1222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5C56F0-2A99-4448-8493-A2D857D06E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568" t="14433" r="5859" b="59609"/>
          <a:stretch/>
        </p:blipFill>
        <p:spPr>
          <a:xfrm flipH="1">
            <a:off x="411853" y="2436212"/>
            <a:ext cx="857554" cy="1368001"/>
          </a:xfrm>
          <a:prstGeom prst="rect">
            <a:avLst/>
          </a:prstGeom>
        </p:spPr>
      </p:pic>
      <p:pic>
        <p:nvPicPr>
          <p:cNvPr id="24" name="Picture 10" descr="Schoolchildren having lunch Stock Vector Image by ©AnutaBerg #207324690">
            <a:extLst>
              <a:ext uri="{FF2B5EF4-FFF2-40B4-BE49-F238E27FC236}">
                <a16:creationId xmlns:a16="http://schemas.microsoft.com/office/drawing/2014/main" id="{FDC6F651-7E45-416D-B51C-A2971DFD1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CF9F2"/>
              </a:clrFrom>
              <a:clrTo>
                <a:srgbClr val="FCF9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 bwMode="auto">
          <a:xfrm>
            <a:off x="338972" y="113601"/>
            <a:ext cx="1405869" cy="13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✓ children eating lunch school clipart free vector eps, cdr, ai, svg vector  illustration graphic art">
            <a:extLst>
              <a:ext uri="{FF2B5EF4-FFF2-40B4-BE49-F238E27FC236}">
                <a16:creationId xmlns:a16="http://schemas.microsoft.com/office/drawing/2014/main" id="{E36F95D4-5554-4362-B828-C08CEEDAC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32" y="1348696"/>
            <a:ext cx="1445964" cy="12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ome">
            <a:extLst>
              <a:ext uri="{FF2B5EF4-FFF2-40B4-BE49-F238E27FC236}">
                <a16:creationId xmlns:a16="http://schemas.microsoft.com/office/drawing/2014/main" id="{6ED723F0-502E-440E-ADD1-62CEEDC04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5688C6"/>
              </a:clrFrom>
              <a:clrTo>
                <a:srgbClr val="5688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2"/>
          <a:stretch/>
        </p:blipFill>
        <p:spPr bwMode="auto">
          <a:xfrm>
            <a:off x="10426879" y="2818953"/>
            <a:ext cx="1504809" cy="12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uyện tập - Học trực tuyến OLM">
            <a:extLst>
              <a:ext uri="{FF2B5EF4-FFF2-40B4-BE49-F238E27FC236}">
                <a16:creationId xmlns:a16="http://schemas.microsoft.com/office/drawing/2014/main" id="{F22FB2D8-14D3-4D98-8EC9-F79408EED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8F5F7"/>
              </a:clrFrom>
              <a:clrTo>
                <a:srgbClr val="E8F5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18" b="98246" l="5211" r="92804">
                        <a14:foregroundMark x1="47395" y1="8772" x2="47395" y2="8772"/>
                        <a14:foregroundMark x1="53598" y1="7018" x2="53598" y2="7018"/>
                        <a14:foregroundMark x1="29529" y1="54386" x2="29529" y2="54386"/>
                        <a14:foregroundMark x1="27047" y1="50125" x2="27047" y2="50125"/>
                        <a14:foregroundMark x1="28536" y1="49373" x2="28536" y2="49373"/>
                        <a14:foregroundMark x1="24566" y1="52882" x2="24566" y2="52882"/>
                        <a14:foregroundMark x1="89330" y1="34837" x2="89330" y2="34837"/>
                        <a14:foregroundMark x1="93052" y1="38596" x2="93052" y2="38596"/>
                        <a14:foregroundMark x1="93052" y1="38596" x2="93052" y2="38596"/>
                        <a14:foregroundMark x1="92556" y1="38095" x2="92556" y2="38095"/>
                        <a14:foregroundMark x1="89826" y1="33584" x2="89826" y2="33584"/>
                        <a14:foregroundMark x1="88586" y1="33333" x2="88586" y2="33333"/>
                        <a14:foregroundMark x1="87345" y1="34586" x2="87345" y2="34586"/>
                        <a14:foregroundMark x1="86104" y1="34837" x2="86104" y2="34837"/>
                        <a14:foregroundMark x1="88834" y1="33333" x2="88834" y2="33333"/>
                        <a14:foregroundMark x1="90571" y1="34586" x2="93052" y2="36341"/>
                        <a14:foregroundMark x1="93052" y1="37845" x2="93052" y2="40100"/>
                        <a14:foregroundMark x1="92804" y1="40100" x2="92804" y2="41103"/>
                        <a14:foregroundMark x1="91811" y1="43609" x2="92556" y2="44612"/>
                        <a14:foregroundMark x1="92804" y1="44862" x2="92804" y2="44862"/>
                        <a14:foregroundMark x1="92804" y1="42356" x2="92804" y2="42356"/>
                        <a14:foregroundMark x1="93052" y1="42607" x2="93052" y2="42607"/>
                        <a14:foregroundMark x1="87345" y1="81203" x2="87345" y2="81203"/>
                        <a14:foregroundMark x1="80645" y1="72431" x2="80645" y2="72431"/>
                        <a14:foregroundMark x1="76923" y1="68421" x2="76923" y2="68421"/>
                        <a14:foregroundMark x1="76923" y1="68421" x2="76923" y2="68421"/>
                        <a14:foregroundMark x1="76923" y1="68421" x2="85856" y2="77193"/>
                        <a14:foregroundMark x1="85856" y1="77193" x2="83375" y2="85965"/>
                        <a14:foregroundMark x1="76427" y1="80451" x2="69231" y2="90727"/>
                        <a14:foregroundMark x1="69231" y1="90727" x2="57320" y2="94236"/>
                        <a14:foregroundMark x1="57320" y1="94236" x2="65509" y2="84712"/>
                        <a14:foregroundMark x1="65509" y1="84712" x2="60298" y2="80702"/>
                        <a14:foregroundMark x1="93300" y1="42607" x2="95782" y2="81704"/>
                        <a14:foregroundMark x1="95782" y1="81704" x2="84367" y2="90476"/>
                        <a14:foregroundMark x1="84367" y1="90476" x2="59057" y2="96241"/>
                        <a14:foregroundMark x1="59057" y1="96241" x2="58561" y2="95739"/>
                        <a14:foregroundMark x1="10422" y1="62155" x2="10422" y2="62155"/>
                        <a14:foregroundMark x1="10670" y1="61153" x2="5211" y2="65163"/>
                        <a14:foregroundMark x1="15633" y1="93985" x2="29529" y2="92481"/>
                        <a14:foregroundMark x1="29529" y1="92481" x2="60050" y2="94236"/>
                        <a14:foregroundMark x1="52854" y1="98246" x2="15881" y2="96241"/>
                        <a14:foregroundMark x1="56576" y1="22807" x2="56576" y2="22807"/>
                        <a14:foregroundMark x1="56079" y1="22055" x2="55335" y2="22556"/>
                        <a14:foregroundMark x1="43424" y1="19048" x2="43176" y2="20551"/>
                        <a14:foregroundMark x1="54839" y1="21554" x2="52357" y2="24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24839" y="4116637"/>
            <a:ext cx="955928" cy="9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Kids Playing Football Cartoon Vector Illustration Stock Vector -  Illustration of kick, happy: 158064463">
            <a:extLst>
              <a:ext uri="{FF2B5EF4-FFF2-40B4-BE49-F238E27FC236}">
                <a16:creationId xmlns:a16="http://schemas.microsoft.com/office/drawing/2014/main" id="{36FD11E2-F3F3-476C-96DE-04BE2FA66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10385145" y="4965508"/>
            <a:ext cx="1702337" cy="16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3,150 Family Lunch Illustrations &amp; Clip Art - iStock">
            <a:extLst>
              <a:ext uri="{FF2B5EF4-FFF2-40B4-BE49-F238E27FC236}">
                <a16:creationId xmlns:a16="http://schemas.microsoft.com/office/drawing/2014/main" id="{F44CD83B-32CC-47A6-BE30-3BCDF76D8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19" y="8299227"/>
            <a:ext cx="1713787" cy="127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Daily Routines / 2 pages - ESL worksheet by masalya">
            <a:extLst>
              <a:ext uri="{FF2B5EF4-FFF2-40B4-BE49-F238E27FC236}">
                <a16:creationId xmlns:a16="http://schemas.microsoft.com/office/drawing/2014/main" id="{B87B10BC-80FA-435E-8EC4-AE6C51649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6" t="70466" r="12155" b="14660"/>
          <a:stretch/>
        </p:blipFill>
        <p:spPr bwMode="auto">
          <a:xfrm>
            <a:off x="8151773" y="7525305"/>
            <a:ext cx="813947" cy="7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62E2280-353E-4B27-B22E-AF84B0E274D2}"/>
              </a:ext>
            </a:extLst>
          </p:cNvPr>
          <p:cNvGrpSpPr/>
          <p:nvPr/>
        </p:nvGrpSpPr>
        <p:grpSpPr>
          <a:xfrm>
            <a:off x="4241462" y="4060139"/>
            <a:ext cx="956590" cy="1074198"/>
            <a:chOff x="4293808" y="3863061"/>
            <a:chExt cx="956590" cy="107419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5738593-4D2E-4794-8000-5F1563C37E6A}"/>
                </a:ext>
              </a:extLst>
            </p:cNvPr>
            <p:cNvGrpSpPr/>
            <p:nvPr/>
          </p:nvGrpSpPr>
          <p:grpSpPr>
            <a:xfrm>
              <a:off x="4293808" y="3863061"/>
              <a:ext cx="956590" cy="1074198"/>
              <a:chOff x="3810000" y="1619395"/>
              <a:chExt cx="3153538" cy="408214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6E4F442-FC0A-485B-9650-29FB829AD2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31" b="92841" l="33401" r="99798">
                            <a14:foregroundMark x1="57085" y1="23095" x2="60729" y2="62125"/>
                            <a14:foregroundMark x1="60729" y1="62125" x2="73887" y2="82448"/>
                            <a14:foregroundMark x1="73887" y1="82448" x2="81984" y2="83834"/>
                            <a14:foregroundMark x1="55263" y1="25635" x2="76113" y2="29792"/>
                            <a14:foregroundMark x1="76113" y1="29792" x2="85830" y2="37182"/>
                            <a14:foregroundMark x1="85830" y1="37182" x2="92915" y2="46651"/>
                            <a14:foregroundMark x1="92915" y1="46651" x2="95951" y2="57968"/>
                            <a14:foregroundMark x1="95951" y1="57968" x2="93725" y2="70670"/>
                            <a14:foregroundMark x1="93725" y1="70670" x2="89676" y2="78291"/>
                            <a14:foregroundMark x1="66599" y1="19169" x2="96761" y2="54503"/>
                            <a14:foregroundMark x1="96761" y1="54503" x2="99798" y2="61663"/>
                            <a14:foregroundMark x1="39676" y1="40878" x2="36842" y2="65127"/>
                            <a14:foregroundMark x1="36842" y1="65127" x2="41700" y2="82910"/>
                            <a14:foregroundMark x1="34413" y1="52887" x2="33603" y2="62818"/>
                            <a14:foregroundMark x1="50810" y1="41570" x2="44130" y2="70901"/>
                            <a14:foregroundMark x1="40891" y1="55889" x2="45344" y2="62818"/>
                            <a14:foregroundMark x1="46559" y1="67206" x2="46559" y2="79215"/>
                            <a14:foregroundMark x1="46559" y1="79215" x2="46964" y2="79677"/>
                            <a14:foregroundMark x1="64170" y1="81986" x2="66802" y2="87760"/>
                            <a14:foregroundMark x1="86437" y1="69284" x2="81984" y2="72517"/>
                            <a14:foregroundMark x1="65992" y1="41570" x2="65992" y2="64896"/>
                            <a14:foregroundMark x1="49798" y1="88453" x2="59312" y2="92841"/>
                            <a14:foregroundMark x1="59312" y1="92841" x2="80162" y2="87067"/>
                            <a14:foregroundMark x1="80162" y1="87067" x2="80769" y2="86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32287"/>
              <a:stretch/>
            </p:blipFill>
            <p:spPr>
              <a:xfrm>
                <a:off x="3810000" y="1619395"/>
                <a:ext cx="3153538" cy="4082149"/>
              </a:xfrm>
              <a:prstGeom prst="rect">
                <a:avLst/>
              </a:prstGeom>
            </p:spPr>
          </p:pic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5739D11C-A717-4437-9BBF-8CE9A2A0B2D5}"/>
                  </a:ext>
                </a:extLst>
              </p:cNvPr>
              <p:cNvSpPr/>
              <p:nvPr/>
            </p:nvSpPr>
            <p:spPr>
              <a:xfrm>
                <a:off x="5126599" y="3291719"/>
                <a:ext cx="590550" cy="10858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ircle: Hollow 49">
                <a:extLst>
                  <a:ext uri="{FF2B5EF4-FFF2-40B4-BE49-F238E27FC236}">
                    <a16:creationId xmlns:a16="http://schemas.microsoft.com/office/drawing/2014/main" id="{B496C47E-7969-4004-916C-15D5C4B1CEB0}"/>
                  </a:ext>
                </a:extLst>
              </p:cNvPr>
              <p:cNvSpPr/>
              <p:nvPr/>
            </p:nvSpPr>
            <p:spPr>
              <a:xfrm>
                <a:off x="3816096" y="2483166"/>
                <a:ext cx="3041904" cy="3041904"/>
              </a:xfrm>
              <a:prstGeom prst="donut">
                <a:avLst>
                  <a:gd name="adj" fmla="val 83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E1ACEC-0A47-406E-A05E-E1CDF57E0026}"/>
                </a:ext>
              </a:extLst>
            </p:cNvPr>
            <p:cNvGrpSpPr/>
            <p:nvPr/>
          </p:nvGrpSpPr>
          <p:grpSpPr>
            <a:xfrm>
              <a:off x="4712624" y="4257268"/>
              <a:ext cx="97076" cy="440763"/>
              <a:chOff x="4141995" y="1376363"/>
              <a:chExt cx="451279" cy="1993354"/>
            </a:xfrm>
          </p:grpSpPr>
          <p:sp>
            <p:nvSpPr>
              <p:cNvPr id="42" name="Pentagon 41">
                <a:extLst>
                  <a:ext uri="{FF2B5EF4-FFF2-40B4-BE49-F238E27FC236}">
                    <a16:creationId xmlns:a16="http://schemas.microsoft.com/office/drawing/2014/main" id="{A4BED62F-1E92-4B69-BC1C-0E3A96A7752D}"/>
                  </a:ext>
                </a:extLst>
              </p:cNvPr>
              <p:cNvSpPr/>
              <p:nvPr/>
            </p:nvSpPr>
            <p:spPr>
              <a:xfrm>
                <a:off x="4295135" y="1376363"/>
                <a:ext cx="254202" cy="1083348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0267492-ABB9-4026-90C1-C5EA4D229259}"/>
                  </a:ext>
                </a:extLst>
              </p:cNvPr>
              <p:cNvGrpSpPr/>
              <p:nvPr/>
            </p:nvGrpSpPr>
            <p:grpSpPr>
              <a:xfrm rot="12575682">
                <a:off x="4141995" y="1979354"/>
                <a:ext cx="337879" cy="1390363"/>
                <a:chOff x="5228559" y="3380025"/>
                <a:chExt cx="290454" cy="1369992"/>
              </a:xfrm>
            </p:grpSpPr>
            <p:sp>
              <p:nvSpPr>
                <p:cNvPr id="45" name="Pentagon 44">
                  <a:extLst>
                    <a:ext uri="{FF2B5EF4-FFF2-40B4-BE49-F238E27FC236}">
                      <a16:creationId xmlns:a16="http://schemas.microsoft.com/office/drawing/2014/main" id="{5FBA2253-F7B0-4594-9756-EF52C2C32218}"/>
                    </a:ext>
                  </a:extLst>
                </p:cNvPr>
                <p:cNvSpPr/>
                <p:nvPr/>
              </p:nvSpPr>
              <p:spPr>
                <a:xfrm rot="10800000">
                  <a:off x="5228559" y="4060375"/>
                  <a:ext cx="216927" cy="689642"/>
                </a:xfrm>
                <a:prstGeom prst="pentago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Pentagon 45">
                  <a:extLst>
                    <a:ext uri="{FF2B5EF4-FFF2-40B4-BE49-F238E27FC236}">
                      <a16:creationId xmlns:a16="http://schemas.microsoft.com/office/drawing/2014/main" id="{1D309DB4-9A3E-4A1E-BC03-F5613D0DE2C7}"/>
                    </a:ext>
                  </a:extLst>
                </p:cNvPr>
                <p:cNvSpPr/>
                <p:nvPr/>
              </p:nvSpPr>
              <p:spPr>
                <a:xfrm rot="688042">
                  <a:off x="5302086" y="3380025"/>
                  <a:ext cx="216927" cy="754456"/>
                </a:xfrm>
                <a:prstGeom prst="pentago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3F8DD36-5271-4F5A-8218-B0814F02876A}"/>
                  </a:ext>
                </a:extLst>
              </p:cNvPr>
              <p:cNvSpPr/>
              <p:nvPr/>
            </p:nvSpPr>
            <p:spPr>
              <a:xfrm flipH="1">
                <a:off x="4250414" y="2403583"/>
                <a:ext cx="342860" cy="318709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EDC357-105E-473E-BF26-154853BAA8D6}"/>
              </a:ext>
            </a:extLst>
          </p:cNvPr>
          <p:cNvGrpSpPr/>
          <p:nvPr/>
        </p:nvGrpSpPr>
        <p:grpSpPr>
          <a:xfrm>
            <a:off x="3557689" y="3355167"/>
            <a:ext cx="956590" cy="1074198"/>
            <a:chOff x="3543426" y="3228927"/>
            <a:chExt cx="956590" cy="107419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FD641D7-768A-443D-9F4F-A4A73777D38C}"/>
                </a:ext>
              </a:extLst>
            </p:cNvPr>
            <p:cNvGrpSpPr/>
            <p:nvPr/>
          </p:nvGrpSpPr>
          <p:grpSpPr>
            <a:xfrm>
              <a:off x="3543426" y="3228927"/>
              <a:ext cx="956590" cy="1074198"/>
              <a:chOff x="3810000" y="1619395"/>
              <a:chExt cx="3153538" cy="4082149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063D074-5256-4B2B-AE98-87C75BA82B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31" b="92841" l="33401" r="99798">
                            <a14:foregroundMark x1="57085" y1="23095" x2="60729" y2="62125"/>
                            <a14:foregroundMark x1="60729" y1="62125" x2="73887" y2="82448"/>
                            <a14:foregroundMark x1="73887" y1="82448" x2="81984" y2="83834"/>
                            <a14:foregroundMark x1="55263" y1="25635" x2="76113" y2="29792"/>
                            <a14:foregroundMark x1="76113" y1="29792" x2="85830" y2="37182"/>
                            <a14:foregroundMark x1="85830" y1="37182" x2="92915" y2="46651"/>
                            <a14:foregroundMark x1="92915" y1="46651" x2="95951" y2="57968"/>
                            <a14:foregroundMark x1="95951" y1="57968" x2="93725" y2="70670"/>
                            <a14:foregroundMark x1="93725" y1="70670" x2="89676" y2="78291"/>
                            <a14:foregroundMark x1="66599" y1="19169" x2="96761" y2="54503"/>
                            <a14:foregroundMark x1="96761" y1="54503" x2="99798" y2="61663"/>
                            <a14:foregroundMark x1="39676" y1="40878" x2="36842" y2="65127"/>
                            <a14:foregroundMark x1="36842" y1="65127" x2="41700" y2="82910"/>
                            <a14:foregroundMark x1="34413" y1="52887" x2="33603" y2="62818"/>
                            <a14:foregroundMark x1="50810" y1="41570" x2="44130" y2="70901"/>
                            <a14:foregroundMark x1="40891" y1="55889" x2="45344" y2="62818"/>
                            <a14:foregroundMark x1="46559" y1="67206" x2="46559" y2="79215"/>
                            <a14:foregroundMark x1="46559" y1="79215" x2="46964" y2="79677"/>
                            <a14:foregroundMark x1="64170" y1="81986" x2="66802" y2="87760"/>
                            <a14:foregroundMark x1="86437" y1="69284" x2="81984" y2="72517"/>
                            <a14:foregroundMark x1="65992" y1="41570" x2="65992" y2="64896"/>
                            <a14:foregroundMark x1="49798" y1="88453" x2="59312" y2="92841"/>
                            <a14:foregroundMark x1="59312" y1="92841" x2="80162" y2="87067"/>
                            <a14:foregroundMark x1="80162" y1="87067" x2="80769" y2="86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32287"/>
              <a:stretch/>
            </p:blipFill>
            <p:spPr>
              <a:xfrm>
                <a:off x="3810000" y="1619395"/>
                <a:ext cx="3153538" cy="4082149"/>
              </a:xfrm>
              <a:prstGeom prst="rect">
                <a:avLst/>
              </a:prstGeom>
            </p:spPr>
          </p:pic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19A67591-8200-4B0C-9E0C-B1385C96327B}"/>
                  </a:ext>
                </a:extLst>
              </p:cNvPr>
              <p:cNvSpPr/>
              <p:nvPr/>
            </p:nvSpPr>
            <p:spPr>
              <a:xfrm>
                <a:off x="5126599" y="3291719"/>
                <a:ext cx="590550" cy="10858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ircle: Hollow 59">
                <a:extLst>
                  <a:ext uri="{FF2B5EF4-FFF2-40B4-BE49-F238E27FC236}">
                    <a16:creationId xmlns:a16="http://schemas.microsoft.com/office/drawing/2014/main" id="{93CC3347-CE5E-47E0-B4BD-F6098B9C960C}"/>
                  </a:ext>
                </a:extLst>
              </p:cNvPr>
              <p:cNvSpPr/>
              <p:nvPr/>
            </p:nvSpPr>
            <p:spPr>
              <a:xfrm>
                <a:off x="3816096" y="2483166"/>
                <a:ext cx="3041904" cy="3041904"/>
              </a:xfrm>
              <a:prstGeom prst="donut">
                <a:avLst>
                  <a:gd name="adj" fmla="val 83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24BCC9A-A43B-4BAC-9404-B276DD021F53}"/>
                </a:ext>
              </a:extLst>
            </p:cNvPr>
            <p:cNvGrpSpPr/>
            <p:nvPr/>
          </p:nvGrpSpPr>
          <p:grpSpPr>
            <a:xfrm>
              <a:off x="3903264" y="3623430"/>
              <a:ext cx="332175" cy="469430"/>
              <a:chOff x="3923554" y="1376363"/>
              <a:chExt cx="1603389" cy="2121869"/>
            </a:xfrm>
          </p:grpSpPr>
          <p:sp>
            <p:nvSpPr>
              <p:cNvPr id="65" name="Pentagon 64">
                <a:extLst>
                  <a:ext uri="{FF2B5EF4-FFF2-40B4-BE49-F238E27FC236}">
                    <a16:creationId xmlns:a16="http://schemas.microsoft.com/office/drawing/2014/main" id="{8A2A3A25-CB44-4B25-A252-3FACC6C6D892}"/>
                  </a:ext>
                </a:extLst>
              </p:cNvPr>
              <p:cNvSpPr/>
              <p:nvPr/>
            </p:nvSpPr>
            <p:spPr>
              <a:xfrm>
                <a:off x="4295135" y="1376363"/>
                <a:ext cx="254202" cy="1083348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219B55F1-B986-4C09-8EBE-72F14829D676}"/>
                  </a:ext>
                </a:extLst>
              </p:cNvPr>
              <p:cNvGrpSpPr/>
              <p:nvPr/>
            </p:nvGrpSpPr>
            <p:grpSpPr>
              <a:xfrm rot="12575682">
                <a:off x="3923554" y="2244190"/>
                <a:ext cx="1603389" cy="1254042"/>
                <a:chOff x="4291426" y="3480290"/>
                <a:chExt cx="1378336" cy="1235668"/>
              </a:xfrm>
            </p:grpSpPr>
            <p:sp>
              <p:nvSpPr>
                <p:cNvPr id="68" name="Pentagon 67">
                  <a:extLst>
                    <a:ext uri="{FF2B5EF4-FFF2-40B4-BE49-F238E27FC236}">
                      <a16:creationId xmlns:a16="http://schemas.microsoft.com/office/drawing/2014/main" id="{D0567CCA-F8F0-40D3-A137-C119F30D399D}"/>
                    </a:ext>
                  </a:extLst>
                </p:cNvPr>
                <p:cNvSpPr/>
                <p:nvPr/>
              </p:nvSpPr>
              <p:spPr>
                <a:xfrm rot="10800000">
                  <a:off x="4291426" y="4026316"/>
                  <a:ext cx="216925" cy="689642"/>
                </a:xfrm>
                <a:prstGeom prst="pentago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Pentagon 68">
                  <a:extLst>
                    <a:ext uri="{FF2B5EF4-FFF2-40B4-BE49-F238E27FC236}">
                      <a16:creationId xmlns:a16="http://schemas.microsoft.com/office/drawing/2014/main" id="{7AFAED15-AF89-47DF-9118-A1B6A70A6536}"/>
                    </a:ext>
                  </a:extLst>
                </p:cNvPr>
                <p:cNvSpPr/>
                <p:nvPr/>
              </p:nvSpPr>
              <p:spPr>
                <a:xfrm rot="2293134">
                  <a:off x="5452834" y="3480290"/>
                  <a:ext cx="216928" cy="754456"/>
                </a:xfrm>
                <a:prstGeom prst="pentago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F05F0B7-3F30-4BB7-BD06-7E984EE6D000}"/>
                  </a:ext>
                </a:extLst>
              </p:cNvPr>
              <p:cNvSpPr/>
              <p:nvPr/>
            </p:nvSpPr>
            <p:spPr>
              <a:xfrm flipH="1">
                <a:off x="4225474" y="2416803"/>
                <a:ext cx="342858" cy="318707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1C2704-88C4-4767-A544-457AB50862D0}"/>
              </a:ext>
            </a:extLst>
          </p:cNvPr>
          <p:cNvGrpSpPr/>
          <p:nvPr/>
        </p:nvGrpSpPr>
        <p:grpSpPr>
          <a:xfrm>
            <a:off x="4127339" y="1561579"/>
            <a:ext cx="956590" cy="1074198"/>
            <a:chOff x="3826029" y="1463009"/>
            <a:chExt cx="956590" cy="107419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D504F31-7C03-450F-B8BB-1B6E83E8823E}"/>
                </a:ext>
              </a:extLst>
            </p:cNvPr>
            <p:cNvGrpSpPr/>
            <p:nvPr/>
          </p:nvGrpSpPr>
          <p:grpSpPr>
            <a:xfrm>
              <a:off x="3826029" y="1463009"/>
              <a:ext cx="956590" cy="1074198"/>
              <a:chOff x="3810000" y="1619395"/>
              <a:chExt cx="3153538" cy="4082149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7F45D5F4-DF40-457E-AFC3-5E4A63D8D6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31" b="92841" l="33401" r="99798">
                            <a14:foregroundMark x1="57085" y1="23095" x2="60729" y2="62125"/>
                            <a14:foregroundMark x1="60729" y1="62125" x2="73887" y2="82448"/>
                            <a14:foregroundMark x1="73887" y1="82448" x2="81984" y2="83834"/>
                            <a14:foregroundMark x1="55263" y1="25635" x2="76113" y2="29792"/>
                            <a14:foregroundMark x1="76113" y1="29792" x2="85830" y2="37182"/>
                            <a14:foregroundMark x1="85830" y1="37182" x2="92915" y2="46651"/>
                            <a14:foregroundMark x1="92915" y1="46651" x2="95951" y2="57968"/>
                            <a14:foregroundMark x1="95951" y1="57968" x2="93725" y2="70670"/>
                            <a14:foregroundMark x1="93725" y1="70670" x2="89676" y2="78291"/>
                            <a14:foregroundMark x1="66599" y1="19169" x2="96761" y2="54503"/>
                            <a14:foregroundMark x1="96761" y1="54503" x2="99798" y2="61663"/>
                            <a14:foregroundMark x1="39676" y1="40878" x2="36842" y2="65127"/>
                            <a14:foregroundMark x1="36842" y1="65127" x2="41700" y2="82910"/>
                            <a14:foregroundMark x1="34413" y1="52887" x2="33603" y2="62818"/>
                            <a14:foregroundMark x1="50810" y1="41570" x2="44130" y2="70901"/>
                            <a14:foregroundMark x1="40891" y1="55889" x2="45344" y2="62818"/>
                            <a14:foregroundMark x1="46559" y1="67206" x2="46559" y2="79215"/>
                            <a14:foregroundMark x1="46559" y1="79215" x2="46964" y2="79677"/>
                            <a14:foregroundMark x1="64170" y1="81986" x2="66802" y2="87760"/>
                            <a14:foregroundMark x1="86437" y1="69284" x2="81984" y2="72517"/>
                            <a14:foregroundMark x1="65992" y1="41570" x2="65992" y2="64896"/>
                            <a14:foregroundMark x1="49798" y1="88453" x2="59312" y2="92841"/>
                            <a14:foregroundMark x1="59312" y1="92841" x2="80162" y2="87067"/>
                            <a14:foregroundMark x1="80162" y1="87067" x2="80769" y2="86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32287"/>
              <a:stretch/>
            </p:blipFill>
            <p:spPr>
              <a:xfrm>
                <a:off x="3810000" y="1619395"/>
                <a:ext cx="3153538" cy="4082149"/>
              </a:xfrm>
              <a:prstGeom prst="rect">
                <a:avLst/>
              </a:prstGeom>
            </p:spPr>
          </p:pic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A83374A2-D867-432B-BA87-55BF3167A78F}"/>
                  </a:ext>
                </a:extLst>
              </p:cNvPr>
              <p:cNvSpPr/>
              <p:nvPr/>
            </p:nvSpPr>
            <p:spPr>
              <a:xfrm>
                <a:off x="5126599" y="3291719"/>
                <a:ext cx="590550" cy="10858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Circle: Hollow 82">
                <a:extLst>
                  <a:ext uri="{FF2B5EF4-FFF2-40B4-BE49-F238E27FC236}">
                    <a16:creationId xmlns:a16="http://schemas.microsoft.com/office/drawing/2014/main" id="{B804CEBB-18D6-4A23-BB37-1769153CE859}"/>
                  </a:ext>
                </a:extLst>
              </p:cNvPr>
              <p:cNvSpPr/>
              <p:nvPr/>
            </p:nvSpPr>
            <p:spPr>
              <a:xfrm>
                <a:off x="3816096" y="2483166"/>
                <a:ext cx="3041904" cy="3041904"/>
              </a:xfrm>
              <a:prstGeom prst="donut">
                <a:avLst>
                  <a:gd name="adj" fmla="val 83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7BA6794-1B3F-4653-A2B3-EFAF57F3E200}"/>
                </a:ext>
              </a:extLst>
            </p:cNvPr>
            <p:cNvGrpSpPr/>
            <p:nvPr/>
          </p:nvGrpSpPr>
          <p:grpSpPr>
            <a:xfrm>
              <a:off x="4122681" y="1888407"/>
              <a:ext cx="441498" cy="326003"/>
              <a:chOff x="3567116" y="1376365"/>
              <a:chExt cx="2131088" cy="1473571"/>
            </a:xfrm>
          </p:grpSpPr>
          <p:sp>
            <p:nvSpPr>
              <p:cNvPr id="75" name="Pentagon 74">
                <a:extLst>
                  <a:ext uri="{FF2B5EF4-FFF2-40B4-BE49-F238E27FC236}">
                    <a16:creationId xmlns:a16="http://schemas.microsoft.com/office/drawing/2014/main" id="{6D717DDA-5373-4923-8735-9413BDAFE933}"/>
                  </a:ext>
                </a:extLst>
              </p:cNvPr>
              <p:cNvSpPr/>
              <p:nvPr/>
            </p:nvSpPr>
            <p:spPr>
              <a:xfrm>
                <a:off x="4295136" y="1376365"/>
                <a:ext cx="254202" cy="1083349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2A41318F-4A77-4012-8BE5-FE3EACDAB433}"/>
                  </a:ext>
                </a:extLst>
              </p:cNvPr>
              <p:cNvGrpSpPr/>
              <p:nvPr/>
            </p:nvGrpSpPr>
            <p:grpSpPr>
              <a:xfrm rot="12575682">
                <a:off x="3567116" y="2150037"/>
                <a:ext cx="2131088" cy="699899"/>
                <a:chOff x="4291426" y="4026316"/>
                <a:chExt cx="1831968" cy="689642"/>
              </a:xfrm>
            </p:grpSpPr>
            <p:sp>
              <p:nvSpPr>
                <p:cNvPr id="78" name="Pentagon 77">
                  <a:extLst>
                    <a:ext uri="{FF2B5EF4-FFF2-40B4-BE49-F238E27FC236}">
                      <a16:creationId xmlns:a16="http://schemas.microsoft.com/office/drawing/2014/main" id="{812C8137-0601-4532-8139-773CCDB7AB87}"/>
                    </a:ext>
                  </a:extLst>
                </p:cNvPr>
                <p:cNvSpPr/>
                <p:nvPr/>
              </p:nvSpPr>
              <p:spPr>
                <a:xfrm rot="10800000">
                  <a:off x="4291426" y="4026316"/>
                  <a:ext cx="216925" cy="689642"/>
                </a:xfrm>
                <a:prstGeom prst="pentago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Pentagon 78">
                  <a:extLst>
                    <a:ext uri="{FF2B5EF4-FFF2-40B4-BE49-F238E27FC236}">
                      <a16:creationId xmlns:a16="http://schemas.microsoft.com/office/drawing/2014/main" id="{F69C5596-32CC-44A2-A84F-5E3D0FE789E7}"/>
                    </a:ext>
                  </a:extLst>
                </p:cNvPr>
                <p:cNvSpPr/>
                <p:nvPr/>
              </p:nvSpPr>
              <p:spPr>
                <a:xfrm rot="7204149">
                  <a:off x="5655530" y="4022715"/>
                  <a:ext cx="232844" cy="702885"/>
                </a:xfrm>
                <a:prstGeom prst="pentago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37A40E0-6F21-458C-9B6B-96A66ACD2CD5}"/>
                  </a:ext>
                </a:extLst>
              </p:cNvPr>
              <p:cNvSpPr/>
              <p:nvPr/>
            </p:nvSpPr>
            <p:spPr>
              <a:xfrm flipH="1">
                <a:off x="4140601" y="2416805"/>
                <a:ext cx="364063" cy="20665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BD69A6-E53D-4472-8782-70DA2E3B8317}"/>
              </a:ext>
            </a:extLst>
          </p:cNvPr>
          <p:cNvGrpSpPr/>
          <p:nvPr/>
        </p:nvGrpSpPr>
        <p:grpSpPr>
          <a:xfrm>
            <a:off x="3599953" y="2421954"/>
            <a:ext cx="956590" cy="1074198"/>
            <a:chOff x="3518995" y="2296890"/>
            <a:chExt cx="956590" cy="107419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8D3E1FD-8E92-42C4-89E0-66F1F425B1FC}"/>
                </a:ext>
              </a:extLst>
            </p:cNvPr>
            <p:cNvGrpSpPr/>
            <p:nvPr/>
          </p:nvGrpSpPr>
          <p:grpSpPr>
            <a:xfrm>
              <a:off x="3518995" y="2296890"/>
              <a:ext cx="956590" cy="1074198"/>
              <a:chOff x="3810000" y="1619395"/>
              <a:chExt cx="3153538" cy="4082149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97310E64-B4C5-4F32-B70B-F3EBD7718E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31" b="92841" l="33401" r="99798">
                            <a14:foregroundMark x1="57085" y1="23095" x2="60729" y2="62125"/>
                            <a14:foregroundMark x1="60729" y1="62125" x2="73887" y2="82448"/>
                            <a14:foregroundMark x1="73887" y1="82448" x2="81984" y2="83834"/>
                            <a14:foregroundMark x1="55263" y1="25635" x2="76113" y2="29792"/>
                            <a14:foregroundMark x1="76113" y1="29792" x2="85830" y2="37182"/>
                            <a14:foregroundMark x1="85830" y1="37182" x2="92915" y2="46651"/>
                            <a14:foregroundMark x1="92915" y1="46651" x2="95951" y2="57968"/>
                            <a14:foregroundMark x1="95951" y1="57968" x2="93725" y2="70670"/>
                            <a14:foregroundMark x1="93725" y1="70670" x2="89676" y2="78291"/>
                            <a14:foregroundMark x1="66599" y1="19169" x2="96761" y2="54503"/>
                            <a14:foregroundMark x1="96761" y1="54503" x2="99798" y2="61663"/>
                            <a14:foregroundMark x1="39676" y1="40878" x2="36842" y2="65127"/>
                            <a14:foregroundMark x1="36842" y1="65127" x2="41700" y2="82910"/>
                            <a14:foregroundMark x1="34413" y1="52887" x2="33603" y2="62818"/>
                            <a14:foregroundMark x1="50810" y1="41570" x2="44130" y2="70901"/>
                            <a14:foregroundMark x1="40891" y1="55889" x2="45344" y2="62818"/>
                            <a14:foregroundMark x1="46559" y1="67206" x2="46559" y2="79215"/>
                            <a14:foregroundMark x1="46559" y1="79215" x2="46964" y2="79677"/>
                            <a14:foregroundMark x1="64170" y1="81986" x2="66802" y2="87760"/>
                            <a14:foregroundMark x1="86437" y1="69284" x2="81984" y2="72517"/>
                            <a14:foregroundMark x1="65992" y1="41570" x2="65992" y2="64896"/>
                            <a14:foregroundMark x1="49798" y1="88453" x2="59312" y2="92841"/>
                            <a14:foregroundMark x1="59312" y1="92841" x2="80162" y2="87067"/>
                            <a14:foregroundMark x1="80162" y1="87067" x2="80769" y2="86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32287"/>
              <a:stretch/>
            </p:blipFill>
            <p:spPr>
              <a:xfrm>
                <a:off x="3810000" y="1619395"/>
                <a:ext cx="3153538" cy="4082149"/>
              </a:xfrm>
              <a:prstGeom prst="rect">
                <a:avLst/>
              </a:prstGeom>
            </p:spPr>
          </p:pic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DD38705C-558D-4631-B82D-8253512ECB90}"/>
                  </a:ext>
                </a:extLst>
              </p:cNvPr>
              <p:cNvSpPr/>
              <p:nvPr/>
            </p:nvSpPr>
            <p:spPr>
              <a:xfrm>
                <a:off x="5126599" y="3291719"/>
                <a:ext cx="590550" cy="10858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Circle: Hollow 72">
                <a:extLst>
                  <a:ext uri="{FF2B5EF4-FFF2-40B4-BE49-F238E27FC236}">
                    <a16:creationId xmlns:a16="http://schemas.microsoft.com/office/drawing/2014/main" id="{9E278CF1-C4BD-4A69-B4BB-CBA2B7A58756}"/>
                  </a:ext>
                </a:extLst>
              </p:cNvPr>
              <p:cNvSpPr/>
              <p:nvPr/>
            </p:nvSpPr>
            <p:spPr>
              <a:xfrm>
                <a:off x="3816096" y="2483166"/>
                <a:ext cx="3041904" cy="3041904"/>
              </a:xfrm>
              <a:prstGeom prst="donut">
                <a:avLst>
                  <a:gd name="adj" fmla="val 83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4EE17E7-0872-4715-9664-3EB880564831}"/>
                </a:ext>
              </a:extLst>
            </p:cNvPr>
            <p:cNvGrpSpPr/>
            <p:nvPr/>
          </p:nvGrpSpPr>
          <p:grpSpPr>
            <a:xfrm>
              <a:off x="3804029" y="2709882"/>
              <a:ext cx="439481" cy="355262"/>
              <a:chOff x="3541917" y="1376363"/>
              <a:chExt cx="2121352" cy="1605819"/>
            </a:xfrm>
          </p:grpSpPr>
          <p:sp>
            <p:nvSpPr>
              <p:cNvPr id="89" name="Pentagon 88">
                <a:extLst>
                  <a:ext uri="{FF2B5EF4-FFF2-40B4-BE49-F238E27FC236}">
                    <a16:creationId xmlns:a16="http://schemas.microsoft.com/office/drawing/2014/main" id="{B0370B6D-6E5F-4DB3-A11B-07A36B8A4D36}"/>
                  </a:ext>
                </a:extLst>
              </p:cNvPr>
              <p:cNvSpPr/>
              <p:nvPr/>
            </p:nvSpPr>
            <p:spPr>
              <a:xfrm>
                <a:off x="4295135" y="1376363"/>
                <a:ext cx="254202" cy="1083348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A0E0D448-7FD0-4C2C-AF25-CF235C7A2F5F}"/>
                  </a:ext>
                </a:extLst>
              </p:cNvPr>
              <p:cNvGrpSpPr/>
              <p:nvPr/>
            </p:nvGrpSpPr>
            <p:grpSpPr>
              <a:xfrm rot="12575682">
                <a:off x="3541917" y="2143378"/>
                <a:ext cx="2121352" cy="838804"/>
                <a:chOff x="4291426" y="3889444"/>
                <a:chExt cx="1823599" cy="826514"/>
              </a:xfrm>
            </p:grpSpPr>
            <p:sp>
              <p:nvSpPr>
                <p:cNvPr id="92" name="Pentagon 91">
                  <a:extLst>
                    <a:ext uri="{FF2B5EF4-FFF2-40B4-BE49-F238E27FC236}">
                      <a16:creationId xmlns:a16="http://schemas.microsoft.com/office/drawing/2014/main" id="{12E5DE77-04EE-4193-8D12-03A843C03862}"/>
                    </a:ext>
                  </a:extLst>
                </p:cNvPr>
                <p:cNvSpPr/>
                <p:nvPr/>
              </p:nvSpPr>
              <p:spPr>
                <a:xfrm rot="10800000">
                  <a:off x="4291426" y="4026316"/>
                  <a:ext cx="216925" cy="689642"/>
                </a:xfrm>
                <a:prstGeom prst="pentago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Pentagon 92">
                  <a:extLst>
                    <a:ext uri="{FF2B5EF4-FFF2-40B4-BE49-F238E27FC236}">
                      <a16:creationId xmlns:a16="http://schemas.microsoft.com/office/drawing/2014/main" id="{8DBD4E92-7F5A-47C1-8F95-5A66DFA6DC7E}"/>
                    </a:ext>
                  </a:extLst>
                </p:cNvPr>
                <p:cNvSpPr/>
                <p:nvPr/>
              </p:nvSpPr>
              <p:spPr>
                <a:xfrm rot="3845551">
                  <a:off x="5647160" y="3654423"/>
                  <a:ext cx="232844" cy="702886"/>
                </a:xfrm>
                <a:prstGeom prst="pentago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289BAA4-0C4A-47CA-8117-70A8A48B3B52}"/>
                  </a:ext>
                </a:extLst>
              </p:cNvPr>
              <p:cNvSpPr/>
              <p:nvPr/>
            </p:nvSpPr>
            <p:spPr>
              <a:xfrm flipH="1">
                <a:off x="4140601" y="2416805"/>
                <a:ext cx="364063" cy="20665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BFBA6CE-6BD9-4A9F-BA24-1DCCB49220F2}"/>
              </a:ext>
            </a:extLst>
          </p:cNvPr>
          <p:cNvGrpSpPr/>
          <p:nvPr/>
        </p:nvGrpSpPr>
        <p:grpSpPr>
          <a:xfrm>
            <a:off x="5302877" y="1177275"/>
            <a:ext cx="956590" cy="1074198"/>
            <a:chOff x="5276825" y="1249043"/>
            <a:chExt cx="956590" cy="1074198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7EB0B7C-3D21-4C81-85CD-B7E1D6355C67}"/>
                </a:ext>
              </a:extLst>
            </p:cNvPr>
            <p:cNvGrpSpPr/>
            <p:nvPr/>
          </p:nvGrpSpPr>
          <p:grpSpPr>
            <a:xfrm>
              <a:off x="5276825" y="1249043"/>
              <a:ext cx="956590" cy="1074198"/>
              <a:chOff x="3810000" y="1619395"/>
              <a:chExt cx="3153538" cy="4082149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0C668134-1D2D-46B6-AF24-F95BFDDFAB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31" b="92841" l="33401" r="99798">
                            <a14:foregroundMark x1="57085" y1="23095" x2="60729" y2="62125"/>
                            <a14:foregroundMark x1="60729" y1="62125" x2="73887" y2="82448"/>
                            <a14:foregroundMark x1="73887" y1="82448" x2="81984" y2="83834"/>
                            <a14:foregroundMark x1="55263" y1="25635" x2="76113" y2="29792"/>
                            <a14:foregroundMark x1="76113" y1="29792" x2="85830" y2="37182"/>
                            <a14:foregroundMark x1="85830" y1="37182" x2="92915" y2="46651"/>
                            <a14:foregroundMark x1="92915" y1="46651" x2="95951" y2="57968"/>
                            <a14:foregroundMark x1="95951" y1="57968" x2="93725" y2="70670"/>
                            <a14:foregroundMark x1="93725" y1="70670" x2="89676" y2="78291"/>
                            <a14:foregroundMark x1="66599" y1="19169" x2="96761" y2="54503"/>
                            <a14:foregroundMark x1="96761" y1="54503" x2="99798" y2="61663"/>
                            <a14:foregroundMark x1="39676" y1="40878" x2="36842" y2="65127"/>
                            <a14:foregroundMark x1="36842" y1="65127" x2="41700" y2="82910"/>
                            <a14:foregroundMark x1="34413" y1="52887" x2="33603" y2="62818"/>
                            <a14:foregroundMark x1="50810" y1="41570" x2="44130" y2="70901"/>
                            <a14:foregroundMark x1="40891" y1="55889" x2="45344" y2="62818"/>
                            <a14:foregroundMark x1="46559" y1="67206" x2="46559" y2="79215"/>
                            <a14:foregroundMark x1="46559" y1="79215" x2="46964" y2="79677"/>
                            <a14:foregroundMark x1="64170" y1="81986" x2="66802" y2="87760"/>
                            <a14:foregroundMark x1="86437" y1="69284" x2="81984" y2="72517"/>
                            <a14:foregroundMark x1="65992" y1="41570" x2="65992" y2="64896"/>
                            <a14:foregroundMark x1="49798" y1="88453" x2="59312" y2="92841"/>
                            <a14:foregroundMark x1="59312" y1="92841" x2="80162" y2="87067"/>
                            <a14:foregroundMark x1="80162" y1="87067" x2="80769" y2="86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32287"/>
              <a:stretch/>
            </p:blipFill>
            <p:spPr>
              <a:xfrm>
                <a:off x="3810000" y="1619395"/>
                <a:ext cx="3153538" cy="4082149"/>
              </a:xfrm>
              <a:prstGeom prst="rect">
                <a:avLst/>
              </a:prstGeom>
            </p:spPr>
          </p:pic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4A49DA6F-3175-439A-9E0C-D45EE6FFC115}"/>
                  </a:ext>
                </a:extLst>
              </p:cNvPr>
              <p:cNvSpPr/>
              <p:nvPr/>
            </p:nvSpPr>
            <p:spPr>
              <a:xfrm>
                <a:off x="5126599" y="3291719"/>
                <a:ext cx="590550" cy="10858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Circle: Hollow 86">
                <a:extLst>
                  <a:ext uri="{FF2B5EF4-FFF2-40B4-BE49-F238E27FC236}">
                    <a16:creationId xmlns:a16="http://schemas.microsoft.com/office/drawing/2014/main" id="{572B5165-33F4-491E-A243-177F04B89DDE}"/>
                  </a:ext>
                </a:extLst>
              </p:cNvPr>
              <p:cNvSpPr/>
              <p:nvPr/>
            </p:nvSpPr>
            <p:spPr>
              <a:xfrm>
                <a:off x="3816096" y="2483166"/>
                <a:ext cx="3041904" cy="3041904"/>
              </a:xfrm>
              <a:prstGeom prst="donut">
                <a:avLst>
                  <a:gd name="adj" fmla="val 83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1C249C1-662A-4269-B5CE-080704469F3B}"/>
                </a:ext>
              </a:extLst>
            </p:cNvPr>
            <p:cNvGrpSpPr/>
            <p:nvPr/>
          </p:nvGrpSpPr>
          <p:grpSpPr>
            <a:xfrm>
              <a:off x="5683871" y="1681230"/>
              <a:ext cx="330878" cy="359326"/>
              <a:chOff x="4137295" y="1376363"/>
              <a:chExt cx="1597132" cy="1624187"/>
            </a:xfrm>
          </p:grpSpPr>
          <p:sp>
            <p:nvSpPr>
              <p:cNvPr id="95" name="Pentagon 94">
                <a:extLst>
                  <a:ext uri="{FF2B5EF4-FFF2-40B4-BE49-F238E27FC236}">
                    <a16:creationId xmlns:a16="http://schemas.microsoft.com/office/drawing/2014/main" id="{A4445977-7987-4C50-86BE-9852B706440F}"/>
                  </a:ext>
                </a:extLst>
              </p:cNvPr>
              <p:cNvSpPr/>
              <p:nvPr/>
            </p:nvSpPr>
            <p:spPr>
              <a:xfrm>
                <a:off x="4295135" y="1376363"/>
                <a:ext cx="254202" cy="1083348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EF617F5-DA34-4EAA-A401-D954C19FD4C2}"/>
                  </a:ext>
                </a:extLst>
              </p:cNvPr>
              <p:cNvGrpSpPr/>
              <p:nvPr/>
            </p:nvGrpSpPr>
            <p:grpSpPr>
              <a:xfrm rot="12575682">
                <a:off x="4137295" y="2012908"/>
                <a:ext cx="1597132" cy="987642"/>
                <a:chOff x="4291426" y="4026316"/>
                <a:chExt cx="1372958" cy="973171"/>
              </a:xfrm>
            </p:grpSpPr>
            <p:sp>
              <p:nvSpPr>
                <p:cNvPr id="98" name="Pentagon 97">
                  <a:extLst>
                    <a:ext uri="{FF2B5EF4-FFF2-40B4-BE49-F238E27FC236}">
                      <a16:creationId xmlns:a16="http://schemas.microsoft.com/office/drawing/2014/main" id="{46AE96EB-3F04-4E62-8DF3-89A91BEA81DB}"/>
                    </a:ext>
                  </a:extLst>
                </p:cNvPr>
                <p:cNvSpPr/>
                <p:nvPr/>
              </p:nvSpPr>
              <p:spPr>
                <a:xfrm rot="10800000">
                  <a:off x="4291426" y="4026316"/>
                  <a:ext cx="216925" cy="689642"/>
                </a:xfrm>
                <a:prstGeom prst="pentago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Pentagon 98">
                  <a:extLst>
                    <a:ext uri="{FF2B5EF4-FFF2-40B4-BE49-F238E27FC236}">
                      <a16:creationId xmlns:a16="http://schemas.microsoft.com/office/drawing/2014/main" id="{5650F40C-4750-4D7A-83F5-D8A1E812A54B}"/>
                    </a:ext>
                  </a:extLst>
                </p:cNvPr>
                <p:cNvSpPr/>
                <p:nvPr/>
              </p:nvSpPr>
              <p:spPr>
                <a:xfrm rot="9024318">
                  <a:off x="5447456" y="4245031"/>
                  <a:ext cx="216928" cy="754456"/>
                </a:xfrm>
                <a:prstGeom prst="pentago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FA4DDEC-13BE-4F62-90CE-F22F194DF164}"/>
                  </a:ext>
                </a:extLst>
              </p:cNvPr>
              <p:cNvSpPr/>
              <p:nvPr/>
            </p:nvSpPr>
            <p:spPr>
              <a:xfrm flipH="1">
                <a:off x="4283547" y="2399590"/>
                <a:ext cx="252348" cy="20665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CD9CED4-39DA-43B4-AF14-682403822432}"/>
              </a:ext>
            </a:extLst>
          </p:cNvPr>
          <p:cNvGrpSpPr/>
          <p:nvPr/>
        </p:nvGrpSpPr>
        <p:grpSpPr>
          <a:xfrm>
            <a:off x="6517139" y="1563406"/>
            <a:ext cx="956590" cy="1074198"/>
            <a:chOff x="6760655" y="1681230"/>
            <a:chExt cx="956590" cy="1074198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BCD5ECB-084D-4E04-B168-169CC445491C}"/>
                </a:ext>
              </a:extLst>
            </p:cNvPr>
            <p:cNvGrpSpPr/>
            <p:nvPr/>
          </p:nvGrpSpPr>
          <p:grpSpPr>
            <a:xfrm>
              <a:off x="6760655" y="1681230"/>
              <a:ext cx="956590" cy="1074198"/>
              <a:chOff x="6760655" y="1681230"/>
              <a:chExt cx="956590" cy="1074198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CE38A9C0-BA2C-410C-81A2-6C95C718C0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31" b="92841" l="33401" r="99798">
                            <a14:foregroundMark x1="57085" y1="23095" x2="60729" y2="62125"/>
                            <a14:foregroundMark x1="60729" y1="62125" x2="73887" y2="82448"/>
                            <a14:foregroundMark x1="73887" y1="82448" x2="81984" y2="83834"/>
                            <a14:foregroundMark x1="55263" y1="25635" x2="76113" y2="29792"/>
                            <a14:foregroundMark x1="76113" y1="29792" x2="85830" y2="37182"/>
                            <a14:foregroundMark x1="85830" y1="37182" x2="92915" y2="46651"/>
                            <a14:foregroundMark x1="92915" y1="46651" x2="95951" y2="57968"/>
                            <a14:foregroundMark x1="95951" y1="57968" x2="93725" y2="70670"/>
                            <a14:foregroundMark x1="93725" y1="70670" x2="89676" y2="78291"/>
                            <a14:foregroundMark x1="66599" y1="19169" x2="96761" y2="54503"/>
                            <a14:foregroundMark x1="96761" y1="54503" x2="99798" y2="61663"/>
                            <a14:foregroundMark x1="39676" y1="40878" x2="36842" y2="65127"/>
                            <a14:foregroundMark x1="36842" y1="65127" x2="41700" y2="82910"/>
                            <a14:foregroundMark x1="34413" y1="52887" x2="33603" y2="62818"/>
                            <a14:foregroundMark x1="50810" y1="41570" x2="44130" y2="70901"/>
                            <a14:foregroundMark x1="40891" y1="55889" x2="45344" y2="62818"/>
                            <a14:foregroundMark x1="46559" y1="67206" x2="46559" y2="79215"/>
                            <a14:foregroundMark x1="46559" y1="79215" x2="46964" y2="79677"/>
                            <a14:foregroundMark x1="64170" y1="81986" x2="66802" y2="87760"/>
                            <a14:foregroundMark x1="86437" y1="69284" x2="81984" y2="72517"/>
                            <a14:foregroundMark x1="65992" y1="41570" x2="65992" y2="64896"/>
                            <a14:foregroundMark x1="49798" y1="88453" x2="59312" y2="92841"/>
                            <a14:foregroundMark x1="59312" y1="92841" x2="80162" y2="87067"/>
                            <a14:foregroundMark x1="80162" y1="87067" x2="80769" y2="86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32287"/>
              <a:stretch/>
            </p:blipFill>
            <p:spPr>
              <a:xfrm>
                <a:off x="6760655" y="1681230"/>
                <a:ext cx="956590" cy="1074198"/>
              </a:xfrm>
              <a:prstGeom prst="rect">
                <a:avLst/>
              </a:prstGeom>
            </p:spPr>
          </p:pic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0C9F421A-8628-48EB-8B9F-21B26BFCFF4C}"/>
                  </a:ext>
                </a:extLst>
              </p:cNvPr>
              <p:cNvSpPr/>
              <p:nvPr/>
            </p:nvSpPr>
            <p:spPr>
              <a:xfrm>
                <a:off x="7160030" y="2121294"/>
                <a:ext cx="179137" cy="285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Circle: Hollow 106">
                <a:extLst>
                  <a:ext uri="{FF2B5EF4-FFF2-40B4-BE49-F238E27FC236}">
                    <a16:creationId xmlns:a16="http://schemas.microsoft.com/office/drawing/2014/main" id="{5BDD5F1F-0C4D-4AA7-AA0E-FDE8E42966F5}"/>
                  </a:ext>
                </a:extLst>
              </p:cNvPr>
              <p:cNvSpPr/>
              <p:nvPr/>
            </p:nvSpPr>
            <p:spPr>
              <a:xfrm>
                <a:off x="6762504" y="1908527"/>
                <a:ext cx="922727" cy="800462"/>
              </a:xfrm>
              <a:prstGeom prst="donut">
                <a:avLst>
                  <a:gd name="adj" fmla="val 83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1883CFA-40B1-4D0B-B0F1-CD2F5D25002C}"/>
                </a:ext>
              </a:extLst>
            </p:cNvPr>
            <p:cNvGrpSpPr/>
            <p:nvPr/>
          </p:nvGrpSpPr>
          <p:grpSpPr>
            <a:xfrm>
              <a:off x="7211465" y="2113755"/>
              <a:ext cx="296176" cy="381611"/>
              <a:chOff x="4283547" y="1376363"/>
              <a:chExt cx="1429629" cy="1724917"/>
            </a:xfrm>
          </p:grpSpPr>
          <p:sp>
            <p:nvSpPr>
              <p:cNvPr id="109" name="Pentagon 108">
                <a:extLst>
                  <a:ext uri="{FF2B5EF4-FFF2-40B4-BE49-F238E27FC236}">
                    <a16:creationId xmlns:a16="http://schemas.microsoft.com/office/drawing/2014/main" id="{02DE25B4-28CA-4563-9A1A-F69ADC01B588}"/>
                  </a:ext>
                </a:extLst>
              </p:cNvPr>
              <p:cNvSpPr/>
              <p:nvPr/>
            </p:nvSpPr>
            <p:spPr>
              <a:xfrm>
                <a:off x="4295135" y="1376363"/>
                <a:ext cx="254202" cy="1083348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B20AF0C1-110F-4FD1-B62A-6E5DEF58793F}"/>
                  </a:ext>
                </a:extLst>
              </p:cNvPr>
              <p:cNvGrpSpPr/>
              <p:nvPr/>
            </p:nvGrpSpPr>
            <p:grpSpPr>
              <a:xfrm rot="12575682">
                <a:off x="4518611" y="2093363"/>
                <a:ext cx="1194565" cy="1007917"/>
                <a:chOff x="4291426" y="4026316"/>
                <a:chExt cx="1026896" cy="993149"/>
              </a:xfrm>
            </p:grpSpPr>
            <p:sp>
              <p:nvSpPr>
                <p:cNvPr id="112" name="Pentagon 111">
                  <a:extLst>
                    <a:ext uri="{FF2B5EF4-FFF2-40B4-BE49-F238E27FC236}">
                      <a16:creationId xmlns:a16="http://schemas.microsoft.com/office/drawing/2014/main" id="{83C14455-4180-43FA-8C94-8C503521E214}"/>
                    </a:ext>
                  </a:extLst>
                </p:cNvPr>
                <p:cNvSpPr/>
                <p:nvPr/>
              </p:nvSpPr>
              <p:spPr>
                <a:xfrm rot="10800000">
                  <a:off x="4291426" y="4026316"/>
                  <a:ext cx="216925" cy="689642"/>
                </a:xfrm>
                <a:prstGeom prst="pentago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Pentagon 112">
                  <a:extLst>
                    <a:ext uri="{FF2B5EF4-FFF2-40B4-BE49-F238E27FC236}">
                      <a16:creationId xmlns:a16="http://schemas.microsoft.com/office/drawing/2014/main" id="{15B9F65E-AF17-40AA-AFE8-8F41B37B3D8B}"/>
                    </a:ext>
                  </a:extLst>
                </p:cNvPr>
                <p:cNvSpPr/>
                <p:nvPr/>
              </p:nvSpPr>
              <p:spPr>
                <a:xfrm rot="12699899">
                  <a:off x="5101394" y="4265012"/>
                  <a:ext cx="216928" cy="754453"/>
                </a:xfrm>
                <a:prstGeom prst="pentago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1584CD99-AB44-4029-9BA7-620538CF730A}"/>
                  </a:ext>
                </a:extLst>
              </p:cNvPr>
              <p:cNvSpPr/>
              <p:nvPr/>
            </p:nvSpPr>
            <p:spPr>
              <a:xfrm flipH="1">
                <a:off x="4283547" y="2399590"/>
                <a:ext cx="252348" cy="20665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285DEE9-D4C6-4B00-9C1E-DCE90D0A6258}"/>
              </a:ext>
            </a:extLst>
          </p:cNvPr>
          <p:cNvGrpSpPr/>
          <p:nvPr/>
        </p:nvGrpSpPr>
        <p:grpSpPr>
          <a:xfrm>
            <a:off x="7032298" y="2573138"/>
            <a:ext cx="956590" cy="1074198"/>
            <a:chOff x="7029346" y="2681213"/>
            <a:chExt cx="956590" cy="1074198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6EBEF2B-315C-4EE4-B44A-1BD21A271189}"/>
                </a:ext>
              </a:extLst>
            </p:cNvPr>
            <p:cNvGrpSpPr/>
            <p:nvPr/>
          </p:nvGrpSpPr>
          <p:grpSpPr>
            <a:xfrm>
              <a:off x="7029346" y="2681213"/>
              <a:ext cx="956590" cy="1074198"/>
              <a:chOff x="3810000" y="1619395"/>
              <a:chExt cx="3153538" cy="4082149"/>
            </a:xfrm>
          </p:grpSpPr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87D6E146-E4EC-456A-AFA0-CE125CDA9B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31" b="92841" l="33401" r="99798">
                            <a14:foregroundMark x1="57085" y1="23095" x2="60729" y2="62125"/>
                            <a14:foregroundMark x1="60729" y1="62125" x2="73887" y2="82448"/>
                            <a14:foregroundMark x1="73887" y1="82448" x2="81984" y2="83834"/>
                            <a14:foregroundMark x1="55263" y1="25635" x2="76113" y2="29792"/>
                            <a14:foregroundMark x1="76113" y1="29792" x2="85830" y2="37182"/>
                            <a14:foregroundMark x1="85830" y1="37182" x2="92915" y2="46651"/>
                            <a14:foregroundMark x1="92915" y1="46651" x2="95951" y2="57968"/>
                            <a14:foregroundMark x1="95951" y1="57968" x2="93725" y2="70670"/>
                            <a14:foregroundMark x1="93725" y1="70670" x2="89676" y2="78291"/>
                            <a14:foregroundMark x1="66599" y1="19169" x2="96761" y2="54503"/>
                            <a14:foregroundMark x1="96761" y1="54503" x2="99798" y2="61663"/>
                            <a14:foregroundMark x1="39676" y1="40878" x2="36842" y2="65127"/>
                            <a14:foregroundMark x1="36842" y1="65127" x2="41700" y2="82910"/>
                            <a14:foregroundMark x1="34413" y1="52887" x2="33603" y2="62818"/>
                            <a14:foregroundMark x1="50810" y1="41570" x2="44130" y2="70901"/>
                            <a14:foregroundMark x1="40891" y1="55889" x2="45344" y2="62818"/>
                            <a14:foregroundMark x1="46559" y1="67206" x2="46559" y2="79215"/>
                            <a14:foregroundMark x1="46559" y1="79215" x2="46964" y2="79677"/>
                            <a14:foregroundMark x1="64170" y1="81986" x2="66802" y2="87760"/>
                            <a14:foregroundMark x1="86437" y1="69284" x2="81984" y2="72517"/>
                            <a14:foregroundMark x1="65992" y1="41570" x2="65992" y2="64896"/>
                            <a14:foregroundMark x1="49798" y1="88453" x2="59312" y2="92841"/>
                            <a14:foregroundMark x1="59312" y1="92841" x2="80162" y2="87067"/>
                            <a14:foregroundMark x1="80162" y1="87067" x2="80769" y2="86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32287"/>
              <a:stretch/>
            </p:blipFill>
            <p:spPr>
              <a:xfrm>
                <a:off x="3810000" y="1619395"/>
                <a:ext cx="3153538" cy="4082149"/>
              </a:xfrm>
              <a:prstGeom prst="rect">
                <a:avLst/>
              </a:prstGeom>
            </p:spPr>
          </p:pic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D6FA250B-DF6F-48F8-AE38-3E060D41D90F}"/>
                  </a:ext>
                </a:extLst>
              </p:cNvPr>
              <p:cNvSpPr/>
              <p:nvPr/>
            </p:nvSpPr>
            <p:spPr>
              <a:xfrm>
                <a:off x="5126599" y="3291719"/>
                <a:ext cx="590550" cy="10858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Circle: Hollow 116">
                <a:extLst>
                  <a:ext uri="{FF2B5EF4-FFF2-40B4-BE49-F238E27FC236}">
                    <a16:creationId xmlns:a16="http://schemas.microsoft.com/office/drawing/2014/main" id="{0ABA4787-8C95-4D98-8942-802F29780319}"/>
                  </a:ext>
                </a:extLst>
              </p:cNvPr>
              <p:cNvSpPr/>
              <p:nvPr/>
            </p:nvSpPr>
            <p:spPr>
              <a:xfrm>
                <a:off x="3816096" y="2483166"/>
                <a:ext cx="3041904" cy="3041904"/>
              </a:xfrm>
              <a:prstGeom prst="donut">
                <a:avLst>
                  <a:gd name="adj" fmla="val 83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A4678C5-5208-40D3-8ED6-66FA6EA8D3BD}"/>
                </a:ext>
              </a:extLst>
            </p:cNvPr>
            <p:cNvGrpSpPr/>
            <p:nvPr/>
          </p:nvGrpSpPr>
          <p:grpSpPr>
            <a:xfrm>
              <a:off x="7469538" y="3060888"/>
              <a:ext cx="281192" cy="374043"/>
              <a:chOff x="4283547" y="1376363"/>
              <a:chExt cx="1357297" cy="1690709"/>
            </a:xfrm>
          </p:grpSpPr>
          <p:sp>
            <p:nvSpPr>
              <p:cNvPr id="119" name="Pentagon 118">
                <a:extLst>
                  <a:ext uri="{FF2B5EF4-FFF2-40B4-BE49-F238E27FC236}">
                    <a16:creationId xmlns:a16="http://schemas.microsoft.com/office/drawing/2014/main" id="{01C7BE76-BB5F-4C89-A43A-9A43C291493D}"/>
                  </a:ext>
                </a:extLst>
              </p:cNvPr>
              <p:cNvSpPr/>
              <p:nvPr/>
            </p:nvSpPr>
            <p:spPr>
              <a:xfrm>
                <a:off x="4295135" y="1376363"/>
                <a:ext cx="254202" cy="1083348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0805E779-A259-4CB2-BD3C-AF5651BDBAEF}"/>
                  </a:ext>
                </a:extLst>
              </p:cNvPr>
              <p:cNvGrpSpPr/>
              <p:nvPr/>
            </p:nvGrpSpPr>
            <p:grpSpPr>
              <a:xfrm rot="12575682">
                <a:off x="4389120" y="2367175"/>
                <a:ext cx="1251724" cy="699897"/>
                <a:chOff x="4291426" y="4026316"/>
                <a:chExt cx="1076032" cy="689642"/>
              </a:xfrm>
            </p:grpSpPr>
            <p:sp>
              <p:nvSpPr>
                <p:cNvPr id="122" name="Pentagon 121">
                  <a:extLst>
                    <a:ext uri="{FF2B5EF4-FFF2-40B4-BE49-F238E27FC236}">
                      <a16:creationId xmlns:a16="http://schemas.microsoft.com/office/drawing/2014/main" id="{1078F914-1088-4702-B673-2B73D2B4B241}"/>
                    </a:ext>
                  </a:extLst>
                </p:cNvPr>
                <p:cNvSpPr/>
                <p:nvPr/>
              </p:nvSpPr>
              <p:spPr>
                <a:xfrm rot="10800000">
                  <a:off x="4291426" y="4026316"/>
                  <a:ext cx="216925" cy="689642"/>
                </a:xfrm>
                <a:prstGeom prst="pentago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Pentagon 122">
                  <a:extLst>
                    <a:ext uri="{FF2B5EF4-FFF2-40B4-BE49-F238E27FC236}">
                      <a16:creationId xmlns:a16="http://schemas.microsoft.com/office/drawing/2014/main" id="{FA72F04F-8A74-4683-8EA6-9765218CBC6C}"/>
                    </a:ext>
                  </a:extLst>
                </p:cNvPr>
                <p:cNvSpPr/>
                <p:nvPr/>
              </p:nvSpPr>
              <p:spPr>
                <a:xfrm rot="14424318">
                  <a:off x="4899593" y="4114540"/>
                  <a:ext cx="232844" cy="702886"/>
                </a:xfrm>
                <a:prstGeom prst="pentago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DCD41589-A043-4884-9161-33E63B532BA3}"/>
                  </a:ext>
                </a:extLst>
              </p:cNvPr>
              <p:cNvSpPr/>
              <p:nvPr/>
            </p:nvSpPr>
            <p:spPr>
              <a:xfrm flipH="1">
                <a:off x="4283547" y="2399590"/>
                <a:ext cx="252348" cy="20665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1878AC4-BA20-49F6-8D79-7406C3CF4461}"/>
              </a:ext>
            </a:extLst>
          </p:cNvPr>
          <p:cNvGrpSpPr/>
          <p:nvPr/>
        </p:nvGrpSpPr>
        <p:grpSpPr>
          <a:xfrm>
            <a:off x="7021108" y="3452202"/>
            <a:ext cx="956590" cy="1074198"/>
            <a:chOff x="6937341" y="3534809"/>
            <a:chExt cx="956590" cy="1074198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5C432A1-2D74-4E51-ABF3-4CD0DE190829}"/>
                </a:ext>
              </a:extLst>
            </p:cNvPr>
            <p:cNvGrpSpPr/>
            <p:nvPr/>
          </p:nvGrpSpPr>
          <p:grpSpPr>
            <a:xfrm>
              <a:off x="6937341" y="3534809"/>
              <a:ext cx="956590" cy="1074198"/>
              <a:chOff x="3810000" y="1619395"/>
              <a:chExt cx="3153538" cy="4082149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654E99C4-3E75-495E-8107-8403EE0BC3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31" b="92841" l="33401" r="99798">
                            <a14:foregroundMark x1="57085" y1="23095" x2="60729" y2="62125"/>
                            <a14:foregroundMark x1="60729" y1="62125" x2="73887" y2="82448"/>
                            <a14:foregroundMark x1="73887" y1="82448" x2="81984" y2="83834"/>
                            <a14:foregroundMark x1="55263" y1="25635" x2="76113" y2="29792"/>
                            <a14:foregroundMark x1="76113" y1="29792" x2="85830" y2="37182"/>
                            <a14:foregroundMark x1="85830" y1="37182" x2="92915" y2="46651"/>
                            <a14:foregroundMark x1="92915" y1="46651" x2="95951" y2="57968"/>
                            <a14:foregroundMark x1="95951" y1="57968" x2="93725" y2="70670"/>
                            <a14:foregroundMark x1="93725" y1="70670" x2="89676" y2="78291"/>
                            <a14:foregroundMark x1="66599" y1="19169" x2="96761" y2="54503"/>
                            <a14:foregroundMark x1="96761" y1="54503" x2="99798" y2="61663"/>
                            <a14:foregroundMark x1="39676" y1="40878" x2="36842" y2="65127"/>
                            <a14:foregroundMark x1="36842" y1="65127" x2="41700" y2="82910"/>
                            <a14:foregroundMark x1="34413" y1="52887" x2="33603" y2="62818"/>
                            <a14:foregroundMark x1="50810" y1="41570" x2="44130" y2="70901"/>
                            <a14:foregroundMark x1="40891" y1="55889" x2="45344" y2="62818"/>
                            <a14:foregroundMark x1="46559" y1="67206" x2="46559" y2="79215"/>
                            <a14:foregroundMark x1="46559" y1="79215" x2="46964" y2="79677"/>
                            <a14:foregroundMark x1="64170" y1="81986" x2="66802" y2="87760"/>
                            <a14:foregroundMark x1="86437" y1="69284" x2="81984" y2="72517"/>
                            <a14:foregroundMark x1="65992" y1="41570" x2="65992" y2="64896"/>
                            <a14:foregroundMark x1="49798" y1="88453" x2="59312" y2="92841"/>
                            <a14:foregroundMark x1="59312" y1="92841" x2="80162" y2="87067"/>
                            <a14:foregroundMark x1="80162" y1="87067" x2="80769" y2="86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32287"/>
              <a:stretch/>
            </p:blipFill>
            <p:spPr>
              <a:xfrm>
                <a:off x="3810000" y="1619395"/>
                <a:ext cx="3153538" cy="4082149"/>
              </a:xfrm>
              <a:prstGeom prst="rect">
                <a:avLst/>
              </a:prstGeom>
            </p:spPr>
          </p:pic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9AD867C6-8DED-4427-AFC7-AB98BA82A17E}"/>
                  </a:ext>
                </a:extLst>
              </p:cNvPr>
              <p:cNvSpPr/>
              <p:nvPr/>
            </p:nvSpPr>
            <p:spPr>
              <a:xfrm>
                <a:off x="5126599" y="3291719"/>
                <a:ext cx="590550" cy="10858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Circle: Hollow 126">
                <a:extLst>
                  <a:ext uri="{FF2B5EF4-FFF2-40B4-BE49-F238E27FC236}">
                    <a16:creationId xmlns:a16="http://schemas.microsoft.com/office/drawing/2014/main" id="{FAB793E7-1E58-40A2-8FD7-8C7A7239A283}"/>
                  </a:ext>
                </a:extLst>
              </p:cNvPr>
              <p:cNvSpPr/>
              <p:nvPr/>
            </p:nvSpPr>
            <p:spPr>
              <a:xfrm>
                <a:off x="3816096" y="2483166"/>
                <a:ext cx="3041904" cy="3041904"/>
              </a:xfrm>
              <a:prstGeom prst="donut">
                <a:avLst>
                  <a:gd name="adj" fmla="val 83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BB5A2E0-CE47-409E-A9D1-563F0BE68130}"/>
                </a:ext>
              </a:extLst>
            </p:cNvPr>
            <p:cNvGrpSpPr/>
            <p:nvPr/>
          </p:nvGrpSpPr>
          <p:grpSpPr>
            <a:xfrm>
              <a:off x="7387561" y="3907789"/>
              <a:ext cx="279766" cy="426727"/>
              <a:chOff x="4283547" y="1376363"/>
              <a:chExt cx="1350414" cy="1716765"/>
            </a:xfrm>
          </p:grpSpPr>
          <p:sp>
            <p:nvSpPr>
              <p:cNvPr id="129" name="Pentagon 128">
                <a:extLst>
                  <a:ext uri="{FF2B5EF4-FFF2-40B4-BE49-F238E27FC236}">
                    <a16:creationId xmlns:a16="http://schemas.microsoft.com/office/drawing/2014/main" id="{7D2FC8AC-7CCA-4791-8DBE-6ACF64CCEAC0}"/>
                  </a:ext>
                </a:extLst>
              </p:cNvPr>
              <p:cNvSpPr/>
              <p:nvPr/>
            </p:nvSpPr>
            <p:spPr>
              <a:xfrm>
                <a:off x="4295135" y="1376363"/>
                <a:ext cx="254202" cy="1083348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08FC713F-4F88-4DCA-AA86-B3DD2D3562E9}"/>
                  </a:ext>
                </a:extLst>
              </p:cNvPr>
              <p:cNvGrpSpPr/>
              <p:nvPr/>
            </p:nvGrpSpPr>
            <p:grpSpPr>
              <a:xfrm rot="12575682">
                <a:off x="4487758" y="2393231"/>
                <a:ext cx="1146203" cy="699897"/>
                <a:chOff x="4291426" y="4026316"/>
                <a:chExt cx="985322" cy="689642"/>
              </a:xfrm>
            </p:grpSpPr>
            <p:sp>
              <p:nvSpPr>
                <p:cNvPr id="132" name="Pentagon 131">
                  <a:extLst>
                    <a:ext uri="{FF2B5EF4-FFF2-40B4-BE49-F238E27FC236}">
                      <a16:creationId xmlns:a16="http://schemas.microsoft.com/office/drawing/2014/main" id="{C8D1BB21-62E8-43D2-9194-8AFF1067B01E}"/>
                    </a:ext>
                  </a:extLst>
                </p:cNvPr>
                <p:cNvSpPr/>
                <p:nvPr/>
              </p:nvSpPr>
              <p:spPr>
                <a:xfrm rot="10800000">
                  <a:off x="4291426" y="4026316"/>
                  <a:ext cx="216925" cy="689642"/>
                </a:xfrm>
                <a:prstGeom prst="pentago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3" name="Pentagon 132">
                  <a:extLst>
                    <a:ext uri="{FF2B5EF4-FFF2-40B4-BE49-F238E27FC236}">
                      <a16:creationId xmlns:a16="http://schemas.microsoft.com/office/drawing/2014/main" id="{CDA99535-35E0-4481-B114-CA596532066D}"/>
                    </a:ext>
                  </a:extLst>
                </p:cNvPr>
                <p:cNvSpPr/>
                <p:nvPr/>
              </p:nvSpPr>
              <p:spPr>
                <a:xfrm rot="15956814">
                  <a:off x="4841589" y="4029478"/>
                  <a:ext cx="225072" cy="645247"/>
                </a:xfrm>
                <a:prstGeom prst="pentago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B864831-14CB-4228-8D20-DD7707ADFC72}"/>
                  </a:ext>
                </a:extLst>
              </p:cNvPr>
              <p:cNvSpPr/>
              <p:nvPr/>
            </p:nvSpPr>
            <p:spPr>
              <a:xfrm flipH="1">
                <a:off x="4283547" y="2399590"/>
                <a:ext cx="252348" cy="20665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D12BC29-00AE-4072-97C9-50C25A7BE398}"/>
              </a:ext>
            </a:extLst>
          </p:cNvPr>
          <p:cNvGrpSpPr/>
          <p:nvPr/>
        </p:nvGrpSpPr>
        <p:grpSpPr>
          <a:xfrm>
            <a:off x="6348371" y="4106930"/>
            <a:ext cx="956590" cy="1074198"/>
            <a:chOff x="6365645" y="4090074"/>
            <a:chExt cx="956590" cy="1074198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872DE90-ED0D-4C2E-8866-E43D1DB7856C}"/>
                </a:ext>
              </a:extLst>
            </p:cNvPr>
            <p:cNvGrpSpPr/>
            <p:nvPr/>
          </p:nvGrpSpPr>
          <p:grpSpPr>
            <a:xfrm>
              <a:off x="6365645" y="4090074"/>
              <a:ext cx="956590" cy="1074198"/>
              <a:chOff x="3810000" y="1619395"/>
              <a:chExt cx="3153538" cy="4082149"/>
            </a:xfrm>
          </p:grpSpPr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43BC0B0-8955-4B4A-914F-6B1429269F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31" b="92841" l="33401" r="99798">
                            <a14:foregroundMark x1="57085" y1="23095" x2="60729" y2="62125"/>
                            <a14:foregroundMark x1="60729" y1="62125" x2="73887" y2="82448"/>
                            <a14:foregroundMark x1="73887" y1="82448" x2="81984" y2="83834"/>
                            <a14:foregroundMark x1="55263" y1="25635" x2="76113" y2="29792"/>
                            <a14:foregroundMark x1="76113" y1="29792" x2="85830" y2="37182"/>
                            <a14:foregroundMark x1="85830" y1="37182" x2="92915" y2="46651"/>
                            <a14:foregroundMark x1="92915" y1="46651" x2="95951" y2="57968"/>
                            <a14:foregroundMark x1="95951" y1="57968" x2="93725" y2="70670"/>
                            <a14:foregroundMark x1="93725" y1="70670" x2="89676" y2="78291"/>
                            <a14:foregroundMark x1="66599" y1="19169" x2="96761" y2="54503"/>
                            <a14:foregroundMark x1="96761" y1="54503" x2="99798" y2="61663"/>
                            <a14:foregroundMark x1="39676" y1="40878" x2="36842" y2="65127"/>
                            <a14:foregroundMark x1="36842" y1="65127" x2="41700" y2="82910"/>
                            <a14:foregroundMark x1="34413" y1="52887" x2="33603" y2="62818"/>
                            <a14:foregroundMark x1="50810" y1="41570" x2="44130" y2="70901"/>
                            <a14:foregroundMark x1="40891" y1="55889" x2="45344" y2="62818"/>
                            <a14:foregroundMark x1="46559" y1="67206" x2="46559" y2="79215"/>
                            <a14:foregroundMark x1="46559" y1="79215" x2="46964" y2="79677"/>
                            <a14:foregroundMark x1="64170" y1="81986" x2="66802" y2="87760"/>
                            <a14:foregroundMark x1="86437" y1="69284" x2="81984" y2="72517"/>
                            <a14:foregroundMark x1="65992" y1="41570" x2="65992" y2="64896"/>
                            <a14:foregroundMark x1="49798" y1="88453" x2="59312" y2="92841"/>
                            <a14:foregroundMark x1="59312" y1="92841" x2="80162" y2="87067"/>
                            <a14:foregroundMark x1="80162" y1="87067" x2="80769" y2="86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32287"/>
              <a:stretch/>
            </p:blipFill>
            <p:spPr>
              <a:xfrm>
                <a:off x="3810000" y="1619395"/>
                <a:ext cx="3153538" cy="4082149"/>
              </a:xfrm>
              <a:prstGeom prst="rect">
                <a:avLst/>
              </a:prstGeom>
            </p:spPr>
          </p:pic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749FEC65-E607-45B5-900B-BA7425DDC2CD}"/>
                  </a:ext>
                </a:extLst>
              </p:cNvPr>
              <p:cNvSpPr/>
              <p:nvPr/>
            </p:nvSpPr>
            <p:spPr>
              <a:xfrm>
                <a:off x="5126599" y="3291719"/>
                <a:ext cx="590550" cy="108585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ircle: Hollow 136">
                <a:extLst>
                  <a:ext uri="{FF2B5EF4-FFF2-40B4-BE49-F238E27FC236}">
                    <a16:creationId xmlns:a16="http://schemas.microsoft.com/office/drawing/2014/main" id="{381AF027-7BAD-4A48-A338-4A942148E8F0}"/>
                  </a:ext>
                </a:extLst>
              </p:cNvPr>
              <p:cNvSpPr/>
              <p:nvPr/>
            </p:nvSpPr>
            <p:spPr>
              <a:xfrm>
                <a:off x="3816096" y="2483166"/>
                <a:ext cx="3041904" cy="3041904"/>
              </a:xfrm>
              <a:prstGeom prst="donut">
                <a:avLst>
                  <a:gd name="adj" fmla="val 83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02D1258F-278C-4F2F-ACF7-0741618D0425}"/>
                </a:ext>
              </a:extLst>
            </p:cNvPr>
            <p:cNvGrpSpPr/>
            <p:nvPr/>
          </p:nvGrpSpPr>
          <p:grpSpPr>
            <a:xfrm>
              <a:off x="6815866" y="4470035"/>
              <a:ext cx="281822" cy="411387"/>
              <a:chOff x="4283547" y="1376363"/>
              <a:chExt cx="1360338" cy="1679211"/>
            </a:xfrm>
          </p:grpSpPr>
          <p:sp>
            <p:nvSpPr>
              <p:cNvPr id="139" name="Pentagon 138">
                <a:extLst>
                  <a:ext uri="{FF2B5EF4-FFF2-40B4-BE49-F238E27FC236}">
                    <a16:creationId xmlns:a16="http://schemas.microsoft.com/office/drawing/2014/main" id="{CF957565-DE53-46E6-A4A3-279EFBADB97D}"/>
                  </a:ext>
                </a:extLst>
              </p:cNvPr>
              <p:cNvSpPr/>
              <p:nvPr/>
            </p:nvSpPr>
            <p:spPr>
              <a:xfrm>
                <a:off x="4295135" y="1376363"/>
                <a:ext cx="254202" cy="1083348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7FE1533E-E16C-412E-96B8-9230DD471590}"/>
                  </a:ext>
                </a:extLst>
              </p:cNvPr>
              <p:cNvGrpSpPr/>
              <p:nvPr/>
            </p:nvGrpSpPr>
            <p:grpSpPr>
              <a:xfrm rot="12575682">
                <a:off x="4345589" y="2355677"/>
                <a:ext cx="1298296" cy="699897"/>
                <a:chOff x="4291426" y="4026316"/>
                <a:chExt cx="1116068" cy="689642"/>
              </a:xfrm>
            </p:grpSpPr>
            <p:sp>
              <p:nvSpPr>
                <p:cNvPr id="142" name="Pentagon 141">
                  <a:extLst>
                    <a:ext uri="{FF2B5EF4-FFF2-40B4-BE49-F238E27FC236}">
                      <a16:creationId xmlns:a16="http://schemas.microsoft.com/office/drawing/2014/main" id="{A9763459-F6A0-467A-856D-EE2FEF8FE19B}"/>
                    </a:ext>
                  </a:extLst>
                </p:cNvPr>
                <p:cNvSpPr/>
                <p:nvPr/>
              </p:nvSpPr>
              <p:spPr>
                <a:xfrm rot="10800000">
                  <a:off x="4291426" y="4026316"/>
                  <a:ext cx="216925" cy="689642"/>
                </a:xfrm>
                <a:prstGeom prst="pentago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Pentagon 142">
                  <a:extLst>
                    <a:ext uri="{FF2B5EF4-FFF2-40B4-BE49-F238E27FC236}">
                      <a16:creationId xmlns:a16="http://schemas.microsoft.com/office/drawing/2014/main" id="{EA16452B-82D2-4372-8094-866D91E1529A}"/>
                    </a:ext>
                  </a:extLst>
                </p:cNvPr>
                <p:cNvSpPr/>
                <p:nvPr/>
              </p:nvSpPr>
              <p:spPr>
                <a:xfrm rot="17568518">
                  <a:off x="4960746" y="3794155"/>
                  <a:ext cx="183882" cy="709615"/>
                </a:xfrm>
                <a:prstGeom prst="pentago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F66DB9CE-0D64-45FA-8269-A00BF2B6701F}"/>
                  </a:ext>
                </a:extLst>
              </p:cNvPr>
              <p:cNvSpPr/>
              <p:nvPr/>
            </p:nvSpPr>
            <p:spPr>
              <a:xfrm flipH="1">
                <a:off x="4283547" y="2399590"/>
                <a:ext cx="252348" cy="20665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3084" name="Picture 12" descr="Health Services - The Kenton County School District">
            <a:extLst>
              <a:ext uri="{FF2B5EF4-FFF2-40B4-BE49-F238E27FC236}">
                <a16:creationId xmlns:a16="http://schemas.microsoft.com/office/drawing/2014/main" id="{E0726615-EBAE-42A8-A3E7-CB3E6FB3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381" y="7907879"/>
            <a:ext cx="1593554" cy="118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" name="Group 152">
            <a:extLst>
              <a:ext uri="{FF2B5EF4-FFF2-40B4-BE49-F238E27FC236}">
                <a16:creationId xmlns:a16="http://schemas.microsoft.com/office/drawing/2014/main" id="{443C36B8-A56D-42E3-AF5E-B59D172BC2CD}"/>
              </a:ext>
            </a:extLst>
          </p:cNvPr>
          <p:cNvGrpSpPr/>
          <p:nvPr/>
        </p:nvGrpSpPr>
        <p:grpSpPr>
          <a:xfrm>
            <a:off x="5274248" y="4209296"/>
            <a:ext cx="956590" cy="1078255"/>
            <a:chOff x="5404384" y="3902855"/>
            <a:chExt cx="956590" cy="1078255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3054F58-F494-486D-B00F-D098338A6D96}"/>
                </a:ext>
              </a:extLst>
            </p:cNvPr>
            <p:cNvGrpSpPr/>
            <p:nvPr/>
          </p:nvGrpSpPr>
          <p:grpSpPr>
            <a:xfrm>
              <a:off x="5404384" y="3902855"/>
              <a:ext cx="956590" cy="1078255"/>
              <a:chOff x="5351149" y="4026934"/>
              <a:chExt cx="956590" cy="1078255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5B197210-60E7-4040-8267-94F4EE74C385}"/>
                  </a:ext>
                </a:extLst>
              </p:cNvPr>
              <p:cNvGrpSpPr/>
              <p:nvPr/>
            </p:nvGrpSpPr>
            <p:grpSpPr>
              <a:xfrm>
                <a:off x="5351149" y="4026934"/>
                <a:ext cx="956590" cy="1078255"/>
                <a:chOff x="5358684" y="4025914"/>
                <a:chExt cx="956590" cy="1078255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75F0ADC0-6FED-4F0D-A728-DCA52D174AE6}"/>
                    </a:ext>
                  </a:extLst>
                </p:cNvPr>
                <p:cNvGrpSpPr/>
                <p:nvPr/>
              </p:nvGrpSpPr>
              <p:grpSpPr>
                <a:xfrm>
                  <a:off x="5358684" y="4025914"/>
                  <a:ext cx="956590" cy="1078255"/>
                  <a:chOff x="3810000" y="1619395"/>
                  <a:chExt cx="3153538" cy="4082149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D8FA8B2B-FFD2-4C9B-B34A-0236FD952B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931" b="92841" l="33401" r="99798">
                                <a14:foregroundMark x1="57085" y1="23095" x2="60729" y2="62125"/>
                                <a14:foregroundMark x1="60729" y1="62125" x2="73887" y2="82448"/>
                                <a14:foregroundMark x1="73887" y1="82448" x2="81984" y2="83834"/>
                                <a14:foregroundMark x1="55263" y1="25635" x2="76113" y2="29792"/>
                                <a14:foregroundMark x1="76113" y1="29792" x2="85830" y2="37182"/>
                                <a14:foregroundMark x1="85830" y1="37182" x2="92915" y2="46651"/>
                                <a14:foregroundMark x1="92915" y1="46651" x2="95951" y2="57968"/>
                                <a14:foregroundMark x1="95951" y1="57968" x2="93725" y2="70670"/>
                                <a14:foregroundMark x1="93725" y1="70670" x2="89676" y2="78291"/>
                                <a14:foregroundMark x1="66599" y1="19169" x2="96761" y2="54503"/>
                                <a14:foregroundMark x1="96761" y1="54503" x2="99798" y2="61663"/>
                                <a14:foregroundMark x1="39676" y1="40878" x2="36842" y2="65127"/>
                                <a14:foregroundMark x1="36842" y1="65127" x2="41700" y2="82910"/>
                                <a14:foregroundMark x1="34413" y1="52887" x2="33603" y2="62818"/>
                                <a14:foregroundMark x1="50810" y1="41570" x2="44130" y2="70901"/>
                                <a14:foregroundMark x1="40891" y1="55889" x2="45344" y2="62818"/>
                                <a14:foregroundMark x1="46559" y1="67206" x2="46559" y2="79215"/>
                                <a14:foregroundMark x1="46559" y1="79215" x2="46964" y2="79677"/>
                                <a14:foregroundMark x1="64170" y1="81986" x2="66802" y2="87760"/>
                                <a14:foregroundMark x1="86437" y1="69284" x2="81984" y2="72517"/>
                                <a14:foregroundMark x1="65992" y1="41570" x2="65992" y2="64896"/>
                                <a14:foregroundMark x1="49798" y1="88453" x2="59312" y2="92841"/>
                                <a14:foregroundMark x1="59312" y1="92841" x2="80162" y2="87067"/>
                                <a14:foregroundMark x1="80162" y1="87067" x2="80769" y2="86143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rcRect l="32287"/>
                  <a:stretch/>
                </p:blipFill>
                <p:spPr>
                  <a:xfrm>
                    <a:off x="3810000" y="1619395"/>
                    <a:ext cx="3153538" cy="4082149"/>
                  </a:xfrm>
                  <a:prstGeom prst="rect">
                    <a:avLst/>
                  </a:prstGeom>
                </p:spPr>
              </p:pic>
              <p:sp>
                <p:nvSpPr>
                  <p:cNvPr id="6" name="Rectangle: Rounded Corners 5">
                    <a:extLst>
                      <a:ext uri="{FF2B5EF4-FFF2-40B4-BE49-F238E27FC236}">
                        <a16:creationId xmlns:a16="http://schemas.microsoft.com/office/drawing/2014/main" id="{30ECE18E-8FF6-455B-8F0C-56F31A730D13}"/>
                      </a:ext>
                    </a:extLst>
                  </p:cNvPr>
                  <p:cNvSpPr/>
                  <p:nvPr/>
                </p:nvSpPr>
                <p:spPr>
                  <a:xfrm>
                    <a:off x="5126599" y="3291719"/>
                    <a:ext cx="590550" cy="108585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" name="Circle: Hollow 6">
                    <a:extLst>
                      <a:ext uri="{FF2B5EF4-FFF2-40B4-BE49-F238E27FC236}">
                        <a16:creationId xmlns:a16="http://schemas.microsoft.com/office/drawing/2014/main" id="{1CA5DFB7-9041-46AB-BC73-59E0A0FBA1AA}"/>
                      </a:ext>
                    </a:extLst>
                  </p:cNvPr>
                  <p:cNvSpPr/>
                  <p:nvPr/>
                </p:nvSpPr>
                <p:spPr>
                  <a:xfrm>
                    <a:off x="3810237" y="2483637"/>
                    <a:ext cx="3041904" cy="3041905"/>
                  </a:xfrm>
                  <a:prstGeom prst="donut">
                    <a:avLst>
                      <a:gd name="adj" fmla="val 8362"/>
                    </a:avLst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373A0237-C086-42B2-8AD9-2AF81BB86639}"/>
                    </a:ext>
                  </a:extLst>
                </p:cNvPr>
                <p:cNvGrpSpPr/>
                <p:nvPr/>
              </p:nvGrpSpPr>
              <p:grpSpPr>
                <a:xfrm rot="10800000">
                  <a:off x="5801093" y="4520311"/>
                  <a:ext cx="64508" cy="311342"/>
                  <a:chOff x="5228559" y="3297803"/>
                  <a:chExt cx="246190" cy="1452214"/>
                </a:xfrm>
              </p:grpSpPr>
              <p:sp>
                <p:nvSpPr>
                  <p:cNvPr id="10" name="Pentagon 9">
                    <a:extLst>
                      <a:ext uri="{FF2B5EF4-FFF2-40B4-BE49-F238E27FC236}">
                        <a16:creationId xmlns:a16="http://schemas.microsoft.com/office/drawing/2014/main" id="{683B2EBA-18D5-4D85-9CE9-280EA9304D5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228559" y="4060375"/>
                    <a:ext cx="216927" cy="689642"/>
                  </a:xfrm>
                  <a:prstGeom prst="pentagon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" name="Pentagon 10">
                    <a:extLst>
                      <a:ext uri="{FF2B5EF4-FFF2-40B4-BE49-F238E27FC236}">
                        <a16:creationId xmlns:a16="http://schemas.microsoft.com/office/drawing/2014/main" id="{4F89D21F-3937-4C7B-A783-D9585D8E5372}"/>
                      </a:ext>
                    </a:extLst>
                  </p:cNvPr>
                  <p:cNvSpPr/>
                  <p:nvPr/>
                </p:nvSpPr>
                <p:spPr>
                  <a:xfrm>
                    <a:off x="5257823" y="3297803"/>
                    <a:ext cx="216926" cy="754457"/>
                  </a:xfrm>
                  <a:prstGeom prst="pentagon">
                    <a:avLst/>
                  </a:prstGeom>
                  <a:solidFill>
                    <a:schemeClr val="accent5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158" name="Pentagon 157">
                <a:extLst>
                  <a:ext uri="{FF2B5EF4-FFF2-40B4-BE49-F238E27FC236}">
                    <a16:creationId xmlns:a16="http://schemas.microsoft.com/office/drawing/2014/main" id="{46480AFE-A07C-4C18-8CE7-79235CDF72BE}"/>
                  </a:ext>
                </a:extLst>
              </p:cNvPr>
              <p:cNvSpPr/>
              <p:nvPr/>
            </p:nvSpPr>
            <p:spPr>
              <a:xfrm>
                <a:off x="5792636" y="4415870"/>
                <a:ext cx="68657" cy="262366"/>
              </a:xfrm>
              <a:prstGeom prst="pent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7A86FE-3360-4B3E-92D6-17A6C229D002}"/>
                </a:ext>
              </a:extLst>
            </p:cNvPr>
            <p:cNvSpPr/>
            <p:nvPr/>
          </p:nvSpPr>
          <p:spPr>
            <a:xfrm rot="279428" flipH="1">
              <a:off x="5848029" y="4514834"/>
              <a:ext cx="68224" cy="58723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86" name="Picture 14" descr="Female Teacher Tells Fairy Tales Using Pop-up Book, Children Sit on Floor  in Circle and Listen To Her. Preschool Activities and Ea Stock Vector -  Illustration of cartoon, class: 83325961">
            <a:extLst>
              <a:ext uri="{FF2B5EF4-FFF2-40B4-BE49-F238E27FC236}">
                <a16:creationId xmlns:a16="http://schemas.microsoft.com/office/drawing/2014/main" id="{E7A1D78C-40AE-4FD9-8F7F-5EF324258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60" b="81699" l="9625" r="87250">
                        <a14:foregroundMark x1="44750" y1="27941" x2="44500" y2="53268"/>
                        <a14:foregroundMark x1="47125" y1="47876" x2="47000" y2="56863"/>
                        <a14:foregroundMark x1="40625" y1="54902" x2="48625" y2="55719"/>
                        <a14:foregroundMark x1="38125" y1="55882" x2="50125" y2="57026"/>
                        <a14:foregroundMark x1="39375" y1="55882" x2="46375" y2="56209"/>
                        <a14:foregroundMark x1="40250" y1="57353" x2="48875" y2="57353"/>
                        <a14:foregroundMark x1="35625" y1="75980" x2="64250" y2="81699"/>
                        <a14:foregroundMark x1="64250" y1="81699" x2="39250" y2="66503"/>
                        <a14:foregroundMark x1="72750" y1="65196" x2="77750" y2="67320"/>
                        <a14:foregroundMark x1="27125" y1="39379" x2="29750" y2="54575"/>
                        <a14:foregroundMark x1="16750" y1="50654" x2="24125" y2="75654"/>
                        <a14:foregroundMark x1="24500" y1="69281" x2="27625" y2="72222"/>
                        <a14:foregroundMark x1="18625" y1="30065" x2="18625" y2="30065"/>
                        <a14:foregroundMark x1="22500" y1="25000" x2="22500" y2="25000"/>
                        <a14:foregroundMark x1="27750" y1="24346" x2="27750" y2="24346"/>
                        <a14:foregroundMark x1="44125" y1="43301" x2="43375" y2="50817"/>
                        <a14:foregroundMark x1="42875" y1="41503" x2="40750" y2="51961"/>
                        <a14:foregroundMark x1="44000" y1="41667" x2="48500" y2="51471"/>
                        <a14:foregroundMark x1="46375" y1="42320" x2="47750" y2="44608"/>
                        <a14:foregroundMark x1="47250" y1="44118" x2="49500" y2="52941"/>
                        <a14:foregroundMark x1="43875" y1="43137" x2="40625" y2="41340"/>
                        <a14:foregroundMark x1="41125" y1="42320" x2="39250" y2="52288"/>
                        <a14:foregroundMark x1="41625" y1="41993" x2="41000" y2="51307"/>
                        <a14:foregroundMark x1="43375" y1="40523" x2="42375" y2="52941"/>
                        <a14:foregroundMark x1="40250" y1="43627" x2="42000" y2="43301"/>
                        <a14:foregroundMark x1="67125" y1="32680" x2="67000" y2="43301"/>
                        <a14:foregroundMark x1="42000" y1="43627" x2="39000" y2="5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51" t="-1382" r="2975" b="11901"/>
          <a:stretch/>
        </p:blipFill>
        <p:spPr bwMode="auto">
          <a:xfrm>
            <a:off x="119751" y="1406600"/>
            <a:ext cx="1625090" cy="11319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ap Illustration Woman Clip Art Child, PNG, 600x600px, Watercolor, Cartoon,  Flower, Frame, Heart Download Free">
            <a:extLst>
              <a:ext uri="{FF2B5EF4-FFF2-40B4-BE49-F238E27FC236}">
                <a16:creationId xmlns:a16="http://schemas.microsoft.com/office/drawing/2014/main" id="{68712FCF-2D43-49FA-8DA3-D91455D1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167" b="95333" l="10000" r="90000">
                        <a14:foregroundMark x1="37561" y1="9833" x2="43780" y2="5667"/>
                        <a14:foregroundMark x1="43780" y1="5667" x2="50488" y2="5333"/>
                        <a14:foregroundMark x1="50488" y1="5333" x2="56463" y2="10833"/>
                        <a14:foregroundMark x1="30610" y1="22333" x2="28293" y2="31833"/>
                        <a14:foregroundMark x1="28293" y1="31833" x2="32561" y2="59667"/>
                        <a14:foregroundMark x1="32561" y1="59667" x2="36585" y2="68333"/>
                        <a14:foregroundMark x1="36585" y1="68333" x2="37317" y2="68833"/>
                        <a14:foregroundMark x1="37439" y1="42333" x2="44146" y2="59167"/>
                        <a14:foregroundMark x1="44146" y1="59167" x2="44024" y2="60000"/>
                        <a14:foregroundMark x1="32805" y1="17500" x2="26829" y2="20000"/>
                        <a14:foregroundMark x1="26829" y1="20000" x2="26220" y2="29500"/>
                        <a14:foregroundMark x1="26220" y1="29500" x2="28049" y2="38167"/>
                        <a14:foregroundMark x1="28049" y1="38167" x2="28902" y2="39167"/>
                        <a14:foregroundMark x1="41098" y1="86000" x2="43780" y2="93667"/>
                        <a14:foregroundMark x1="43780" y1="93667" x2="51951" y2="94667"/>
                        <a14:foregroundMark x1="51951" y1="94667" x2="55122" y2="94167"/>
                        <a14:foregroundMark x1="50366" y1="92667" x2="55976" y2="86833"/>
                        <a14:foregroundMark x1="55976" y1="86833" x2="62317" y2="87000"/>
                        <a14:foregroundMark x1="62317" y1="87000" x2="57195" y2="93000"/>
                        <a14:foregroundMark x1="57195" y1="93000" x2="48659" y2="95333"/>
                        <a14:foregroundMark x1="61463" y1="24833" x2="70488" y2="74667"/>
                        <a14:foregroundMark x1="70488" y1="74667" x2="70854" y2="75000"/>
                        <a14:foregroundMark x1="40244" y1="92333" x2="46098" y2="95167"/>
                        <a14:foregroundMark x1="46098" y1="95167" x2="46098" y2="95167"/>
                        <a14:foregroundMark x1="61341" y1="41667" x2="68293" y2="47333"/>
                        <a14:foregroundMark x1="61951" y1="42500" x2="56585" y2="47833"/>
                        <a14:foregroundMark x1="56585" y1="47833" x2="60244" y2="50333"/>
                        <a14:foregroundMark x1="64268" y1="22000" x2="66707" y2="39333"/>
                        <a14:foregroundMark x1="66707" y1="39333" x2="70854" y2="53167"/>
                        <a14:foregroundMark x1="61585" y1="37833" x2="56585" y2="47333"/>
                        <a14:foregroundMark x1="64878" y1="22667" x2="69268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05249">
            <a:off x="10307382" y="-24220"/>
            <a:ext cx="1743804" cy="127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4125 0.01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4596 0.120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16953 0.09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15938 0.07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24101 0.044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4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43138 0.022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5299 -0.062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18151 -0.0479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76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22591 -0.066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2664 -0.0703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e Flies Clock GIF">
            <a:extLst>
              <a:ext uri="{FF2B5EF4-FFF2-40B4-BE49-F238E27FC236}">
                <a16:creationId xmlns:a16="http://schemas.microsoft.com/office/drawing/2014/main" id="{54A5251B-6416-47F8-8B23-6E8F1FA1C7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8D609"/>
              </a:clrFrom>
              <a:clrTo>
                <a:srgbClr val="F8D6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9" y="0"/>
            <a:ext cx="8761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81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F3B457-AC54-4261-A408-0DBE605EE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6088" y="4453890"/>
            <a:ext cx="2165912" cy="2190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24" name="图片 5">
            <a:extLst>
              <a:ext uri="{FF2B5EF4-FFF2-40B4-BE49-F238E27FC236}">
                <a16:creationId xmlns:a16="http://schemas.microsoft.com/office/drawing/2014/main" id="{D9A8486B-DF89-4C97-B51D-4435C50EF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387" y="4711065"/>
            <a:ext cx="2404382" cy="177165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328525" y="70594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1: </a:t>
            </a:r>
            <a:r>
              <a:rPr lang="en-US" b="1" dirty="0" err="1">
                <a:solidFill>
                  <a:srgbClr val="002060"/>
                </a:solidFill>
              </a:rPr>
              <a:t>Trên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hồ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thường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 bao </a:t>
            </a:r>
            <a:r>
              <a:rPr lang="en-US" b="1" dirty="0" err="1">
                <a:solidFill>
                  <a:srgbClr val="002060"/>
                </a:solidFill>
              </a:rPr>
              <a:t>nhiêu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số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99E0F-95E5-47EF-832B-51C0A4CE0D7F}"/>
              </a:ext>
            </a:extLst>
          </p:cNvPr>
          <p:cNvGrpSpPr/>
          <p:nvPr/>
        </p:nvGrpSpPr>
        <p:grpSpPr>
          <a:xfrm>
            <a:off x="4841370" y="2768371"/>
            <a:ext cx="2041864" cy="720020"/>
            <a:chOff x="4740676" y="2981731"/>
            <a:chExt cx="2041864" cy="720020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2A605674-4CDC-48B7-B150-B8ACE5A94ED5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4F592E-BD49-432C-ADED-4774BF64928E}"/>
                </a:ext>
              </a:extLst>
            </p:cNvPr>
            <p:cNvSpPr txBox="1"/>
            <p:nvPr/>
          </p:nvSpPr>
          <p:spPr>
            <a:xfrm>
              <a:off x="4740676" y="3101675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B. 11 </a:t>
              </a:r>
              <a:r>
                <a:rPr lang="en-US" sz="2800" b="1" dirty="0" err="1">
                  <a:solidFill>
                    <a:srgbClr val="002060"/>
                  </a:solidFill>
                </a:rPr>
                <a:t>số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565819" y="2768371"/>
            <a:ext cx="2041864" cy="720020"/>
            <a:chOff x="2465125" y="2981731"/>
            <a:chExt cx="2041864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5" y="3110906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A. 10 </a:t>
              </a:r>
              <a:r>
                <a:rPr lang="en-US" sz="2800" b="1" dirty="0" err="1">
                  <a:solidFill>
                    <a:srgbClr val="002060"/>
                  </a:solidFill>
                </a:rPr>
                <a:t>số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7072531" y="2768371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C. 12 </a:t>
              </a:r>
              <a:r>
                <a:rPr lang="en-US" sz="2800" b="1" dirty="0" err="1">
                  <a:solidFill>
                    <a:srgbClr val="002060"/>
                  </a:solidFill>
                </a:rPr>
                <a:t>số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6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F3B457-AC54-4261-A408-0DBE605EE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6088" y="4423410"/>
            <a:ext cx="2165912" cy="2190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1479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5149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9833" y="7048427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1388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2166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1510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2823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2163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1384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DD9442-5ECA-4207-BAE2-06E57C403B74}"/>
              </a:ext>
            </a:extLst>
          </p:cNvPr>
          <p:cNvSpPr txBox="1">
            <a:spLocks/>
          </p:cNvSpPr>
          <p:nvPr/>
        </p:nvSpPr>
        <p:spPr>
          <a:xfrm>
            <a:off x="328525" y="67546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2: </a:t>
            </a:r>
            <a:r>
              <a:rPr lang="en-US" b="1" dirty="0" err="1">
                <a:solidFill>
                  <a:srgbClr val="002060"/>
                </a:solidFill>
              </a:rPr>
              <a:t>Trên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hồ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thường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 bao </a:t>
            </a:r>
            <a:r>
              <a:rPr lang="en-US" b="1" dirty="0" err="1">
                <a:solidFill>
                  <a:srgbClr val="002060"/>
                </a:solidFill>
              </a:rPr>
              <a:t>nhiêu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số</a:t>
            </a:r>
            <a:r>
              <a:rPr lang="en-US" b="1" dirty="0">
                <a:solidFill>
                  <a:srgbClr val="002060"/>
                </a:solidFill>
              </a:rPr>
              <a:t>??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18D520-5281-491B-920B-E85DF8243B8F}"/>
              </a:ext>
            </a:extLst>
          </p:cNvPr>
          <p:cNvGrpSpPr/>
          <p:nvPr/>
        </p:nvGrpSpPr>
        <p:grpSpPr>
          <a:xfrm>
            <a:off x="5904025" y="5469217"/>
            <a:ext cx="2041864" cy="720020"/>
            <a:chOff x="4740676" y="2981731"/>
            <a:chExt cx="2041864" cy="720020"/>
          </a:xfrm>
        </p:grpSpPr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EA45ED72-79EB-4FF8-A50D-F238B0B60721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AB29E3-A72A-40DE-A436-5DEC9131C35E}"/>
                </a:ext>
              </a:extLst>
            </p:cNvPr>
            <p:cNvSpPr txBox="1"/>
            <p:nvPr/>
          </p:nvSpPr>
          <p:spPr>
            <a:xfrm>
              <a:off x="4740676" y="3101675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C. 11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D81D13-D6D2-4C7C-8468-5F37215FD1BD}"/>
              </a:ext>
            </a:extLst>
          </p:cNvPr>
          <p:cNvGrpSpPr/>
          <p:nvPr/>
        </p:nvGrpSpPr>
        <p:grpSpPr>
          <a:xfrm>
            <a:off x="1432917" y="2642429"/>
            <a:ext cx="2041864" cy="720020"/>
            <a:chOff x="2505075" y="2971687"/>
            <a:chExt cx="2041864" cy="720020"/>
          </a:xfrm>
        </p:grpSpPr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D572F3F0-5066-4D95-B032-61EEE082AF5F}"/>
                </a:ext>
              </a:extLst>
            </p:cNvPr>
            <p:cNvSpPr/>
            <p:nvPr/>
          </p:nvSpPr>
          <p:spPr>
            <a:xfrm>
              <a:off x="2505075" y="2971687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3BB919-03C5-456F-8A31-6D0D89F2BE41}"/>
                </a:ext>
              </a:extLst>
            </p:cNvPr>
            <p:cNvSpPr txBox="1"/>
            <p:nvPr/>
          </p:nvSpPr>
          <p:spPr>
            <a:xfrm>
              <a:off x="2505075" y="3128673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A. 10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55A8E5-6438-49EF-B42E-1E1742734228}"/>
              </a:ext>
            </a:extLst>
          </p:cNvPr>
          <p:cNvGrpSpPr/>
          <p:nvPr/>
        </p:nvGrpSpPr>
        <p:grpSpPr>
          <a:xfrm>
            <a:off x="3474781" y="3948052"/>
            <a:ext cx="2420248" cy="720020"/>
            <a:chOff x="6936272" y="2981731"/>
            <a:chExt cx="2420248" cy="720020"/>
          </a:xfrm>
        </p:grpSpPr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F7CBC494-7159-4F13-9C2E-135A2A3900A4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D393E6-0139-40A9-B270-BA19E0C84FFC}"/>
                </a:ext>
              </a:extLst>
            </p:cNvPr>
            <p:cNvSpPr txBox="1"/>
            <p:nvPr/>
          </p:nvSpPr>
          <p:spPr>
            <a:xfrm>
              <a:off x="6936272" y="3126897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B. 12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3" name="Picture 2" descr="Ten o`clock with children stock vector. Illustration of clipart - 124230287">
            <a:extLst>
              <a:ext uri="{FF2B5EF4-FFF2-40B4-BE49-F238E27FC236}">
                <a16:creationId xmlns:a16="http://schemas.microsoft.com/office/drawing/2014/main" id="{B055DA28-3D9D-470E-9B2F-458053A4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9612" r="48936" b="50417"/>
          <a:stretch/>
        </p:blipFill>
        <p:spPr bwMode="auto">
          <a:xfrm>
            <a:off x="5316842" y="2465138"/>
            <a:ext cx="3216230" cy="274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1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F3B457-AC54-4261-A408-0DBE605EE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6088" y="4453890"/>
            <a:ext cx="2165912" cy="2190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24" name="图片 5">
            <a:extLst>
              <a:ext uri="{FF2B5EF4-FFF2-40B4-BE49-F238E27FC236}">
                <a16:creationId xmlns:a16="http://schemas.microsoft.com/office/drawing/2014/main" id="{D9A8486B-DF89-4C97-B51D-4435C50EF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47" y="5100651"/>
            <a:ext cx="2404382" cy="177165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784468" y="695328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3: </a:t>
            </a:r>
            <a:r>
              <a:rPr lang="en-US" b="1" dirty="0" err="1">
                <a:solidFill>
                  <a:srgbClr val="002060"/>
                </a:solidFill>
              </a:rPr>
              <a:t>Trên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hồ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kim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ngắn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dùng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để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</a:rPr>
              <a:t>chỉ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giờ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đúng</a:t>
            </a:r>
            <a:r>
              <a:rPr lang="en-US" b="1" dirty="0">
                <a:solidFill>
                  <a:srgbClr val="002060"/>
                </a:solidFill>
              </a:rPr>
              <a:t> hay </a:t>
            </a:r>
            <a:r>
              <a:rPr lang="en-US" b="1" dirty="0" err="1">
                <a:solidFill>
                  <a:srgbClr val="002060"/>
                </a:solidFill>
              </a:rPr>
              <a:t>sai</a:t>
            </a:r>
            <a:r>
              <a:rPr lang="en-US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4708778" y="2778464"/>
            <a:ext cx="2041864" cy="720020"/>
            <a:chOff x="2465125" y="2981731"/>
            <a:chExt cx="2041864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5" y="3110906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A. Sai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6248180" y="4013764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B. </a:t>
              </a:r>
              <a:r>
                <a:rPr lang="en-US" sz="2800" b="1" dirty="0" err="1">
                  <a:solidFill>
                    <a:srgbClr val="002060"/>
                  </a:solidFill>
                </a:rPr>
                <a:t>Đúng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D3AE2F-C7AE-4D6C-B467-7AFD47E4618B}"/>
              </a:ext>
            </a:extLst>
          </p:cNvPr>
          <p:cNvGrpSpPr/>
          <p:nvPr/>
        </p:nvGrpSpPr>
        <p:grpSpPr>
          <a:xfrm>
            <a:off x="405923" y="516368"/>
            <a:ext cx="3702233" cy="4661216"/>
            <a:chOff x="3810000" y="1619395"/>
            <a:chExt cx="3153538" cy="408214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21678AB-4AFC-452C-8FD8-2F459612C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31" b="92841" l="33401" r="99798">
                          <a14:foregroundMark x1="57085" y1="23095" x2="60729" y2="62125"/>
                          <a14:foregroundMark x1="60729" y1="62125" x2="73887" y2="82448"/>
                          <a14:foregroundMark x1="73887" y1="82448" x2="81984" y2="83834"/>
                          <a14:foregroundMark x1="55263" y1="25635" x2="76113" y2="29792"/>
                          <a14:foregroundMark x1="76113" y1="29792" x2="85830" y2="37182"/>
                          <a14:foregroundMark x1="85830" y1="37182" x2="92915" y2="46651"/>
                          <a14:foregroundMark x1="92915" y1="46651" x2="95951" y2="57968"/>
                          <a14:foregroundMark x1="95951" y1="57968" x2="93725" y2="70670"/>
                          <a14:foregroundMark x1="93725" y1="70670" x2="89676" y2="78291"/>
                          <a14:foregroundMark x1="66599" y1="19169" x2="96761" y2="54503"/>
                          <a14:foregroundMark x1="96761" y1="54503" x2="99798" y2="61663"/>
                          <a14:foregroundMark x1="39676" y1="40878" x2="36842" y2="65127"/>
                          <a14:foregroundMark x1="36842" y1="65127" x2="41700" y2="82910"/>
                          <a14:foregroundMark x1="34413" y1="52887" x2="33603" y2="62818"/>
                          <a14:foregroundMark x1="50810" y1="41570" x2="44130" y2="70901"/>
                          <a14:foregroundMark x1="40891" y1="55889" x2="45344" y2="62818"/>
                          <a14:foregroundMark x1="46559" y1="67206" x2="46559" y2="79215"/>
                          <a14:foregroundMark x1="46559" y1="79215" x2="46964" y2="79677"/>
                          <a14:foregroundMark x1="64170" y1="81986" x2="66802" y2="87760"/>
                          <a14:foregroundMark x1="86437" y1="69284" x2="81984" y2="72517"/>
                          <a14:foregroundMark x1="65992" y1="41570" x2="65992" y2="64896"/>
                          <a14:foregroundMark x1="49798" y1="88453" x2="59312" y2="92841"/>
                          <a14:foregroundMark x1="59312" y1="92841" x2="80162" y2="87067"/>
                          <a14:foregroundMark x1="80162" y1="87067" x2="80769" y2="86143"/>
                        </a14:backgroundRemoval>
                      </a14:imgEffect>
                    </a14:imgLayer>
                  </a14:imgProps>
                </a:ext>
              </a:extLst>
            </a:blip>
            <a:srcRect l="32287"/>
            <a:stretch/>
          </p:blipFill>
          <p:spPr>
            <a:xfrm>
              <a:off x="3810000" y="1619395"/>
              <a:ext cx="3153538" cy="4082149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1518507-7226-4DEA-8F53-1CA424D87923}"/>
                </a:ext>
              </a:extLst>
            </p:cNvPr>
            <p:cNvSpPr/>
            <p:nvPr/>
          </p:nvSpPr>
          <p:spPr>
            <a:xfrm>
              <a:off x="5126599" y="3291719"/>
              <a:ext cx="590550" cy="1085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ircle: Hollow 38">
              <a:extLst>
                <a:ext uri="{FF2B5EF4-FFF2-40B4-BE49-F238E27FC236}">
                  <a16:creationId xmlns:a16="http://schemas.microsoft.com/office/drawing/2014/main" id="{FB5D8874-1173-4590-981B-352232CF1C8A}"/>
                </a:ext>
              </a:extLst>
            </p:cNvPr>
            <p:cNvSpPr/>
            <p:nvPr/>
          </p:nvSpPr>
          <p:spPr>
            <a:xfrm>
              <a:off x="3816096" y="2483166"/>
              <a:ext cx="3041904" cy="3041904"/>
            </a:xfrm>
            <a:prstGeom prst="donut">
              <a:avLst>
                <a:gd name="adj" fmla="val 836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0" name="Pentagon 39">
            <a:extLst>
              <a:ext uri="{FF2B5EF4-FFF2-40B4-BE49-F238E27FC236}">
                <a16:creationId xmlns:a16="http://schemas.microsoft.com/office/drawing/2014/main" id="{DDE0C3F1-E2C5-4F51-A733-5173002CE91A}"/>
              </a:ext>
            </a:extLst>
          </p:cNvPr>
          <p:cNvSpPr/>
          <p:nvPr/>
        </p:nvSpPr>
        <p:spPr>
          <a:xfrm>
            <a:off x="2103385" y="2326187"/>
            <a:ext cx="206825" cy="1064846"/>
          </a:xfrm>
          <a:prstGeom prst="pentagon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E449AF66-1A2B-483A-B760-9803AD70968A}"/>
              </a:ext>
            </a:extLst>
          </p:cNvPr>
          <p:cNvSpPr/>
          <p:nvPr/>
        </p:nvSpPr>
        <p:spPr>
          <a:xfrm rot="7008620">
            <a:off x="2469209" y="3141198"/>
            <a:ext cx="238339" cy="852256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A59B0F9-3A88-4EEF-9E29-04459FB56854}"/>
              </a:ext>
            </a:extLst>
          </p:cNvPr>
          <p:cNvSpPr/>
          <p:nvPr/>
        </p:nvSpPr>
        <p:spPr>
          <a:xfrm>
            <a:off x="2088609" y="3269386"/>
            <a:ext cx="221601" cy="224999"/>
          </a:xfrm>
          <a:prstGeom prst="ellipse">
            <a:avLst/>
          </a:prstGeom>
          <a:solidFill>
            <a:schemeClr val="bg2">
              <a:lumMod val="2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F3B457-AC54-4261-A408-0DBE605EE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6088" y="4504690"/>
            <a:ext cx="2165912" cy="2190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960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50327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0313" y="6977307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951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1029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963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1095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1029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11607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D91079-C2D3-4029-B364-937A61261B31}"/>
              </a:ext>
            </a:extLst>
          </p:cNvPr>
          <p:cNvSpPr txBox="1">
            <a:spLocks/>
          </p:cNvSpPr>
          <p:nvPr/>
        </p:nvSpPr>
        <p:spPr>
          <a:xfrm>
            <a:off x="328525" y="75674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3: </a:t>
            </a:r>
            <a:r>
              <a:rPr lang="en-US" b="1" dirty="0" err="1">
                <a:solidFill>
                  <a:srgbClr val="002060"/>
                </a:solidFill>
              </a:rPr>
              <a:t>Đồng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hồ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đang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mấy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giờ</a:t>
            </a:r>
            <a:r>
              <a:rPr lang="en-US" b="1" dirty="0">
                <a:solidFill>
                  <a:srgbClr val="002060"/>
                </a:solidFill>
              </a:rPr>
              <a:t>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A767DB-3ACB-47E6-971E-CAF9D3820CBB}"/>
              </a:ext>
            </a:extLst>
          </p:cNvPr>
          <p:cNvGrpSpPr/>
          <p:nvPr/>
        </p:nvGrpSpPr>
        <p:grpSpPr>
          <a:xfrm>
            <a:off x="6243308" y="3402405"/>
            <a:ext cx="2041864" cy="720020"/>
            <a:chOff x="6142614" y="3564965"/>
            <a:chExt cx="2041864" cy="720020"/>
          </a:xfrm>
        </p:grpSpPr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9723F105-5D43-4AD8-993C-51C299E6CDB5}"/>
                </a:ext>
              </a:extLst>
            </p:cNvPr>
            <p:cNvSpPr/>
            <p:nvPr/>
          </p:nvSpPr>
          <p:spPr>
            <a:xfrm>
              <a:off x="6222513" y="3564965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C4B5A1-DC83-4E57-A47D-8875E0D77C6F}"/>
                </a:ext>
              </a:extLst>
            </p:cNvPr>
            <p:cNvSpPr txBox="1"/>
            <p:nvPr/>
          </p:nvSpPr>
          <p:spPr>
            <a:xfrm>
              <a:off x="6142614" y="3727314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B. 9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5806D7-8B43-48F7-8B59-424F40A32739}"/>
              </a:ext>
            </a:extLst>
          </p:cNvPr>
          <p:cNvGrpSpPr/>
          <p:nvPr/>
        </p:nvGrpSpPr>
        <p:grpSpPr>
          <a:xfrm>
            <a:off x="5398209" y="2171997"/>
            <a:ext cx="2041864" cy="720020"/>
            <a:chOff x="5297515" y="2334557"/>
            <a:chExt cx="2041864" cy="720020"/>
          </a:xfrm>
        </p:grpSpPr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91B1D54C-4AB3-45D3-B59D-7B7F928693B6}"/>
                </a:ext>
              </a:extLst>
            </p:cNvPr>
            <p:cNvSpPr/>
            <p:nvPr/>
          </p:nvSpPr>
          <p:spPr>
            <a:xfrm>
              <a:off x="5337465" y="2334557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632CD7-6074-4803-AB1D-F28BF469ED63}"/>
                </a:ext>
              </a:extLst>
            </p:cNvPr>
            <p:cNvSpPr txBox="1"/>
            <p:nvPr/>
          </p:nvSpPr>
          <p:spPr>
            <a:xfrm>
              <a:off x="5297515" y="2463732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A. 10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011358-01BB-4434-98AB-FE7319376262}"/>
              </a:ext>
            </a:extLst>
          </p:cNvPr>
          <p:cNvGrpSpPr/>
          <p:nvPr/>
        </p:nvGrpSpPr>
        <p:grpSpPr>
          <a:xfrm>
            <a:off x="7264240" y="4541906"/>
            <a:ext cx="2420248" cy="720020"/>
            <a:chOff x="7163546" y="4704466"/>
            <a:chExt cx="2420248" cy="720020"/>
          </a:xfrm>
        </p:grpSpPr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DF57F13C-DAD7-4C4B-B123-8E4B4D9AACEF}"/>
                </a:ext>
              </a:extLst>
            </p:cNvPr>
            <p:cNvSpPr/>
            <p:nvPr/>
          </p:nvSpPr>
          <p:spPr>
            <a:xfrm>
              <a:off x="7327784" y="4704466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0AC989-80C2-429C-8627-E2E8CD301E2A}"/>
                </a:ext>
              </a:extLst>
            </p:cNvPr>
            <p:cNvSpPr txBox="1"/>
            <p:nvPr/>
          </p:nvSpPr>
          <p:spPr>
            <a:xfrm>
              <a:off x="7163546" y="4842873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C. 8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3" name="Picture 6" descr="Hướng dẫn CÁCH NÓI GIỜ TRONG TIẾNG ANH siêu dễ nhớ - DaoTaoVN">
            <a:extLst>
              <a:ext uri="{FF2B5EF4-FFF2-40B4-BE49-F238E27FC236}">
                <a16:creationId xmlns:a16="http://schemas.microsoft.com/office/drawing/2014/main" id="{B9925D36-924D-4E41-99A7-89C8FA0A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6" y="1886696"/>
            <a:ext cx="4185942" cy="41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4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F3B457-AC54-4261-A408-0DBE605EE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6088" y="4545330"/>
            <a:ext cx="2165912" cy="2190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503671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507341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6633" y="7017947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13580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14358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13702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15015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14355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13576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59B40E2-9910-4621-94C0-96B7564FA66C}"/>
              </a:ext>
            </a:extLst>
          </p:cNvPr>
          <p:cNvSpPr txBox="1">
            <a:spLocks/>
          </p:cNvSpPr>
          <p:nvPr/>
        </p:nvSpPr>
        <p:spPr>
          <a:xfrm>
            <a:off x="328525" y="79738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4: </a:t>
            </a:r>
            <a:r>
              <a:rPr lang="en-US" b="1" dirty="0" err="1">
                <a:solidFill>
                  <a:srgbClr val="002060"/>
                </a:solidFill>
              </a:rPr>
              <a:t>Đố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bé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đồng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hồ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đang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chỉ</a:t>
            </a:r>
            <a:r>
              <a:rPr lang="en-US" b="1" dirty="0">
                <a:solidFill>
                  <a:srgbClr val="002060"/>
                </a:solidFill>
              </a:rPr>
              <a:t> 3 </a:t>
            </a:r>
            <a:r>
              <a:rPr lang="en-US" b="1" dirty="0" err="1">
                <a:solidFill>
                  <a:srgbClr val="002060"/>
                </a:solidFill>
              </a:rPr>
              <a:t>giờ</a:t>
            </a:r>
            <a:r>
              <a:rPr lang="en-US" b="1" dirty="0">
                <a:solidFill>
                  <a:srgbClr val="002060"/>
                </a:solidFill>
              </a:rPr>
              <a:t>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B56EAB-8AEB-4C89-93CE-A4F31B20D543}"/>
              </a:ext>
            </a:extLst>
          </p:cNvPr>
          <p:cNvGrpSpPr/>
          <p:nvPr/>
        </p:nvGrpSpPr>
        <p:grpSpPr>
          <a:xfrm>
            <a:off x="1782495" y="4537428"/>
            <a:ext cx="1343466" cy="649241"/>
            <a:chOff x="921762" y="4683911"/>
            <a:chExt cx="1343466" cy="649241"/>
          </a:xfrm>
        </p:grpSpPr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7EAEC0FE-49D3-46F1-8772-B8A8E681CB89}"/>
                </a:ext>
              </a:extLst>
            </p:cNvPr>
            <p:cNvSpPr/>
            <p:nvPr/>
          </p:nvSpPr>
          <p:spPr>
            <a:xfrm>
              <a:off x="1111298" y="4683911"/>
              <a:ext cx="964394" cy="649241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BFB430-FE38-4C46-B746-CA607B4C1ACC}"/>
                </a:ext>
              </a:extLst>
            </p:cNvPr>
            <p:cNvSpPr txBox="1"/>
            <p:nvPr/>
          </p:nvSpPr>
          <p:spPr>
            <a:xfrm>
              <a:off x="921762" y="4740765"/>
              <a:ext cx="1343466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pic>
        <p:nvPicPr>
          <p:cNvPr id="17" name="Picture 2" descr="Ten o`clock with children stock vector. Illustration of clipart - 124230287">
            <a:extLst>
              <a:ext uri="{FF2B5EF4-FFF2-40B4-BE49-F238E27FC236}">
                <a16:creationId xmlns:a16="http://schemas.microsoft.com/office/drawing/2014/main" id="{64B1ADBC-5B2C-4FC3-8E7D-5BF556D7D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6250" r="2778" b="48054"/>
          <a:stretch/>
        </p:blipFill>
        <p:spPr bwMode="auto">
          <a:xfrm>
            <a:off x="737148" y="1687126"/>
            <a:ext cx="2925918" cy="287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en o`clock with children stock vector. Illustration of clipart - 124230287">
            <a:extLst>
              <a:ext uri="{FF2B5EF4-FFF2-40B4-BE49-F238E27FC236}">
                <a16:creationId xmlns:a16="http://schemas.microsoft.com/office/drawing/2014/main" id="{1BE4B1B7-D00F-462A-BB64-3080662E9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3" t="54948" r="1519" b="5107"/>
          <a:stretch/>
        </p:blipFill>
        <p:spPr bwMode="auto">
          <a:xfrm>
            <a:off x="3932322" y="1919954"/>
            <a:ext cx="2925918" cy="251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en o`clock with children stock vector. Illustration of clipart - 124230287">
            <a:extLst>
              <a:ext uri="{FF2B5EF4-FFF2-40B4-BE49-F238E27FC236}">
                <a16:creationId xmlns:a16="http://schemas.microsoft.com/office/drawing/2014/main" id="{2013583C-2E23-4E2F-86CC-067851D18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t="54605" r="49279" b="5450"/>
          <a:stretch/>
        </p:blipFill>
        <p:spPr bwMode="auto">
          <a:xfrm>
            <a:off x="6994598" y="1875360"/>
            <a:ext cx="2925918" cy="251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9CCC16-E0C0-4FDF-BFE2-BB3DD79CBC57}"/>
              </a:ext>
            </a:extLst>
          </p:cNvPr>
          <p:cNvGrpSpPr/>
          <p:nvPr/>
        </p:nvGrpSpPr>
        <p:grpSpPr>
          <a:xfrm>
            <a:off x="4953407" y="4594282"/>
            <a:ext cx="1343466" cy="649241"/>
            <a:chOff x="921762" y="4683911"/>
            <a:chExt cx="1343466" cy="649241"/>
          </a:xfrm>
        </p:grpSpPr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31C20418-2D1A-4B96-B4A2-5B297C0DCF82}"/>
                </a:ext>
              </a:extLst>
            </p:cNvPr>
            <p:cNvSpPr/>
            <p:nvPr/>
          </p:nvSpPr>
          <p:spPr>
            <a:xfrm>
              <a:off x="1111298" y="4683911"/>
              <a:ext cx="964394" cy="649241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3956C8-AB9E-41AC-878B-8E7622C5424D}"/>
                </a:ext>
              </a:extLst>
            </p:cNvPr>
            <p:cNvSpPr txBox="1"/>
            <p:nvPr/>
          </p:nvSpPr>
          <p:spPr>
            <a:xfrm>
              <a:off x="921762" y="4740765"/>
              <a:ext cx="1343466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616295-EA85-438D-9645-E7BD533D63CC}"/>
              </a:ext>
            </a:extLst>
          </p:cNvPr>
          <p:cNvGrpSpPr/>
          <p:nvPr/>
        </p:nvGrpSpPr>
        <p:grpSpPr>
          <a:xfrm>
            <a:off x="8124319" y="4577234"/>
            <a:ext cx="1343466" cy="649241"/>
            <a:chOff x="921762" y="4683911"/>
            <a:chExt cx="1343466" cy="649241"/>
          </a:xfrm>
        </p:grpSpPr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AD0651B5-107D-4D93-957B-E342586F000F}"/>
                </a:ext>
              </a:extLst>
            </p:cNvPr>
            <p:cNvSpPr/>
            <p:nvPr/>
          </p:nvSpPr>
          <p:spPr>
            <a:xfrm>
              <a:off x="1111298" y="4683911"/>
              <a:ext cx="964394" cy="649241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AA26C4-73E9-47C9-829A-4E432939B255}"/>
                </a:ext>
              </a:extLst>
            </p:cNvPr>
            <p:cNvSpPr txBox="1"/>
            <p:nvPr/>
          </p:nvSpPr>
          <p:spPr>
            <a:xfrm>
              <a:off x="921762" y="4740765"/>
              <a:ext cx="1343466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solidFill>
                    <a:srgbClr val="00206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0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F3B457-AC54-4261-A408-0DBE605EE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6088" y="4423410"/>
            <a:ext cx="2165912" cy="2190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1479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5149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9833" y="7048427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1388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2166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1510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2823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2163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1384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DD9442-5ECA-4207-BAE2-06E57C403B74}"/>
              </a:ext>
            </a:extLst>
          </p:cNvPr>
          <p:cNvSpPr txBox="1">
            <a:spLocks/>
          </p:cNvSpPr>
          <p:nvPr/>
        </p:nvSpPr>
        <p:spPr>
          <a:xfrm>
            <a:off x="328525" y="67546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5: Khi </a:t>
            </a:r>
            <a:r>
              <a:rPr lang="en-US" b="1" dirty="0" err="1">
                <a:solidFill>
                  <a:srgbClr val="002060"/>
                </a:solidFill>
              </a:rPr>
              <a:t>kim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giờ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phút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cùng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</a:rPr>
              <a:t>vào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số</a:t>
            </a:r>
            <a:r>
              <a:rPr lang="en-US" b="1" dirty="0">
                <a:solidFill>
                  <a:srgbClr val="002060"/>
                </a:solidFill>
              </a:rPr>
              <a:t> 12, </a:t>
            </a:r>
            <a:r>
              <a:rPr lang="en-US" b="1" dirty="0" err="1">
                <a:solidFill>
                  <a:srgbClr val="002060"/>
                </a:solidFill>
              </a:rPr>
              <a:t>lúc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đó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mấy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giờ</a:t>
            </a:r>
            <a:r>
              <a:rPr lang="en-US" b="1" dirty="0">
                <a:solidFill>
                  <a:srgbClr val="002060"/>
                </a:solidFill>
              </a:rPr>
              <a:t> 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18D520-5281-491B-920B-E85DF8243B8F}"/>
              </a:ext>
            </a:extLst>
          </p:cNvPr>
          <p:cNvGrpSpPr/>
          <p:nvPr/>
        </p:nvGrpSpPr>
        <p:grpSpPr>
          <a:xfrm>
            <a:off x="5904025" y="5469217"/>
            <a:ext cx="2041864" cy="720020"/>
            <a:chOff x="4740676" y="2981731"/>
            <a:chExt cx="2041864" cy="720020"/>
          </a:xfrm>
        </p:grpSpPr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EA45ED72-79EB-4FF8-A50D-F238B0B60721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AB29E3-A72A-40DE-A436-5DEC9131C35E}"/>
                </a:ext>
              </a:extLst>
            </p:cNvPr>
            <p:cNvSpPr txBox="1"/>
            <p:nvPr/>
          </p:nvSpPr>
          <p:spPr>
            <a:xfrm>
              <a:off x="4740676" y="3101675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C. 11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D81D13-D6D2-4C7C-8468-5F37215FD1BD}"/>
              </a:ext>
            </a:extLst>
          </p:cNvPr>
          <p:cNvGrpSpPr/>
          <p:nvPr/>
        </p:nvGrpSpPr>
        <p:grpSpPr>
          <a:xfrm>
            <a:off x="1432917" y="2642429"/>
            <a:ext cx="2041864" cy="720020"/>
            <a:chOff x="2505075" y="2971687"/>
            <a:chExt cx="2041864" cy="720020"/>
          </a:xfrm>
        </p:grpSpPr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D572F3F0-5066-4D95-B032-61EEE082AF5F}"/>
                </a:ext>
              </a:extLst>
            </p:cNvPr>
            <p:cNvSpPr/>
            <p:nvPr/>
          </p:nvSpPr>
          <p:spPr>
            <a:xfrm>
              <a:off x="2505075" y="2971687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3BB919-03C5-456F-8A31-6D0D89F2BE41}"/>
                </a:ext>
              </a:extLst>
            </p:cNvPr>
            <p:cNvSpPr txBox="1"/>
            <p:nvPr/>
          </p:nvSpPr>
          <p:spPr>
            <a:xfrm>
              <a:off x="2505075" y="3128673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A. 10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55A8E5-6438-49EF-B42E-1E1742734228}"/>
              </a:ext>
            </a:extLst>
          </p:cNvPr>
          <p:cNvGrpSpPr/>
          <p:nvPr/>
        </p:nvGrpSpPr>
        <p:grpSpPr>
          <a:xfrm>
            <a:off x="3474781" y="3948052"/>
            <a:ext cx="2420248" cy="720020"/>
            <a:chOff x="6936272" y="2981731"/>
            <a:chExt cx="2420248" cy="720020"/>
          </a:xfrm>
        </p:grpSpPr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F7CBC494-7159-4F13-9C2E-135A2A3900A4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D393E6-0139-40A9-B270-BA19E0C84FFC}"/>
                </a:ext>
              </a:extLst>
            </p:cNvPr>
            <p:cNvSpPr txBox="1"/>
            <p:nvPr/>
          </p:nvSpPr>
          <p:spPr>
            <a:xfrm>
              <a:off x="6936272" y="3126897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B. 12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3" name="Picture 2" descr="Ten o`clock with children stock vector. Illustration of clipart - 124230287">
            <a:extLst>
              <a:ext uri="{FF2B5EF4-FFF2-40B4-BE49-F238E27FC236}">
                <a16:creationId xmlns:a16="http://schemas.microsoft.com/office/drawing/2014/main" id="{B055DA28-3D9D-470E-9B2F-458053A4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9612" r="48936" b="50417"/>
          <a:stretch/>
        </p:blipFill>
        <p:spPr bwMode="auto">
          <a:xfrm>
            <a:off x="5316842" y="2465138"/>
            <a:ext cx="3216230" cy="274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2F3B457-AC54-4261-A408-0DBE605EE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6088" y="4443730"/>
            <a:ext cx="2165912" cy="2190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3511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42791" y="4935114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3770" y="6997627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3420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4198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3542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4855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4195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3416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478460-4956-448E-A1EE-BFBE7CB4881A}"/>
              </a:ext>
            </a:extLst>
          </p:cNvPr>
          <p:cNvSpPr txBox="1">
            <a:spLocks/>
          </p:cNvSpPr>
          <p:nvPr/>
        </p:nvSpPr>
        <p:spPr>
          <a:xfrm>
            <a:off x="328525" y="69578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6: Khi </a:t>
            </a:r>
            <a:r>
              <a:rPr lang="en-US" b="1" dirty="0" err="1">
                <a:solidFill>
                  <a:srgbClr val="002060"/>
                </a:solidFill>
              </a:rPr>
              <a:t>kim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phút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số</a:t>
            </a:r>
            <a:r>
              <a:rPr lang="en-US" b="1" dirty="0">
                <a:solidFill>
                  <a:srgbClr val="002060"/>
                </a:solidFill>
              </a:rPr>
              <a:t> 12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Kim </a:t>
            </a:r>
            <a:r>
              <a:rPr lang="en-US" b="1" dirty="0" err="1">
                <a:solidFill>
                  <a:srgbClr val="002060"/>
                </a:solidFill>
              </a:rPr>
              <a:t>giờ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chỉ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số</a:t>
            </a:r>
            <a:r>
              <a:rPr lang="en-US" b="1" dirty="0">
                <a:solidFill>
                  <a:srgbClr val="002060"/>
                </a:solidFill>
              </a:rPr>
              <a:t> 8, </a:t>
            </a:r>
            <a:r>
              <a:rPr lang="en-US" b="1" dirty="0" err="1">
                <a:solidFill>
                  <a:srgbClr val="002060"/>
                </a:solidFill>
              </a:rPr>
              <a:t>lúc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đó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mấy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giờ</a:t>
            </a:r>
            <a:r>
              <a:rPr lang="en-US" b="1" dirty="0">
                <a:solidFill>
                  <a:srgbClr val="002060"/>
                </a:solidFill>
              </a:rPr>
              <a:t> 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C3AAEF-96D1-4A83-B453-1E9604502EE5}"/>
              </a:ext>
            </a:extLst>
          </p:cNvPr>
          <p:cNvGrpSpPr/>
          <p:nvPr/>
        </p:nvGrpSpPr>
        <p:grpSpPr>
          <a:xfrm>
            <a:off x="4154830" y="5415205"/>
            <a:ext cx="2041864" cy="720020"/>
            <a:chOff x="4740676" y="2981731"/>
            <a:chExt cx="2041864" cy="720020"/>
          </a:xfrm>
        </p:grpSpPr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35BAF507-C18F-4FDF-BBB3-25F97A5C009C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5D3325-CCB5-49A4-BD7A-F5DE2C746C99}"/>
                </a:ext>
              </a:extLst>
            </p:cNvPr>
            <p:cNvSpPr txBox="1"/>
            <p:nvPr/>
          </p:nvSpPr>
          <p:spPr>
            <a:xfrm>
              <a:off x="4740676" y="3101675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C. 8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C87D83-E8BF-43CA-BFF3-6993E1622D5D}"/>
              </a:ext>
            </a:extLst>
          </p:cNvPr>
          <p:cNvGrpSpPr/>
          <p:nvPr/>
        </p:nvGrpSpPr>
        <p:grpSpPr>
          <a:xfrm>
            <a:off x="7377274" y="2765865"/>
            <a:ext cx="2041864" cy="720020"/>
            <a:chOff x="2438306" y="2971687"/>
            <a:chExt cx="2041864" cy="720020"/>
          </a:xfrm>
        </p:grpSpPr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4918EA6B-3AE8-4033-93E7-FDE725699F31}"/>
                </a:ext>
              </a:extLst>
            </p:cNvPr>
            <p:cNvSpPr/>
            <p:nvPr/>
          </p:nvSpPr>
          <p:spPr>
            <a:xfrm>
              <a:off x="2505075" y="2971687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4152CA-1685-4453-9308-5846E92C3D59}"/>
                </a:ext>
              </a:extLst>
            </p:cNvPr>
            <p:cNvSpPr txBox="1"/>
            <p:nvPr/>
          </p:nvSpPr>
          <p:spPr>
            <a:xfrm>
              <a:off x="2438306" y="3091631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A. 6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A7DEE6-2A95-4966-B474-15627AF583F0}"/>
              </a:ext>
            </a:extLst>
          </p:cNvPr>
          <p:cNvGrpSpPr/>
          <p:nvPr/>
        </p:nvGrpSpPr>
        <p:grpSpPr>
          <a:xfrm>
            <a:off x="5347913" y="4009611"/>
            <a:ext cx="2420248" cy="720020"/>
            <a:chOff x="6906933" y="2981731"/>
            <a:chExt cx="2420248" cy="720020"/>
          </a:xfrm>
        </p:grpSpPr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2FF90601-9B81-409A-9905-D946A6B7F942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85856F-4789-41AE-876E-52F351C18D2E}"/>
                </a:ext>
              </a:extLst>
            </p:cNvPr>
            <p:cNvSpPr txBox="1"/>
            <p:nvPr/>
          </p:nvSpPr>
          <p:spPr>
            <a:xfrm>
              <a:off x="6906933" y="3101675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B. 12 </a:t>
              </a:r>
              <a:r>
                <a:rPr lang="en-US" sz="2800" b="1" dirty="0" err="1">
                  <a:solidFill>
                    <a:srgbClr val="002060"/>
                  </a:solidFill>
                </a:rPr>
                <a:t>giờ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3" name="Picture 16" descr="Free Vector | Cute children clock template">
            <a:extLst>
              <a:ext uri="{FF2B5EF4-FFF2-40B4-BE49-F238E27FC236}">
                <a16:creationId xmlns:a16="http://schemas.microsoft.com/office/drawing/2014/main" id="{63441CA4-6FDF-4425-8B2A-5AE04B99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89" b="96316" l="4151" r="96604">
                        <a14:foregroundMark x1="57358" y1="44737" x2="57358" y2="44737"/>
                        <a14:foregroundMark x1="86792" y1="18421" x2="86792" y2="18421"/>
                        <a14:foregroundMark x1="83774" y1="10526" x2="83774" y2="10526"/>
                        <a14:foregroundMark x1="92830" y1="22105" x2="92830" y2="22105"/>
                        <a14:foregroundMark x1="96226" y1="29474" x2="96226" y2="29474"/>
                        <a14:foregroundMark x1="91321" y1="24737" x2="91321" y2="24737"/>
                        <a14:foregroundMark x1="85283" y1="11579" x2="85283" y2="11579"/>
                        <a14:foregroundMark x1="72830" y1="13158" x2="72830" y2="13158"/>
                        <a14:foregroundMark x1="78868" y1="8421" x2="78868" y2="8421"/>
                        <a14:foregroundMark x1="19623" y1="14737" x2="19623" y2="14737"/>
                        <a14:foregroundMark x1="4528" y1="17895" x2="4528" y2="17895"/>
                        <a14:foregroundMark x1="8679" y1="81579" x2="8679" y2="81579"/>
                        <a14:foregroundMark x1="8302" y1="75263" x2="8302" y2="75263"/>
                        <a14:foregroundMark x1="7547" y1="91579" x2="7547" y2="91579"/>
                        <a14:foregroundMark x1="6415" y1="97368" x2="6415" y2="97368"/>
                        <a14:foregroundMark x1="8302" y1="92105" x2="8302" y2="90526"/>
                        <a14:foregroundMark x1="8302" y1="87368" x2="8302" y2="87368"/>
                        <a14:foregroundMark x1="12453" y1="96316" x2="12453" y2="96316"/>
                        <a14:foregroundMark x1="15472" y1="86842" x2="15472" y2="86842"/>
                        <a14:foregroundMark x1="16981" y1="78947" x2="16981" y2="78947"/>
                        <a14:foregroundMark x1="35094" y1="57368" x2="35094" y2="57368"/>
                        <a14:foregroundMark x1="35472" y1="38421" x2="35472" y2="38421"/>
                        <a14:foregroundMark x1="31698" y1="31579" x2="31698" y2="31579"/>
                        <a14:foregroundMark x1="26792" y1="44211" x2="26792" y2="44211"/>
                        <a14:foregroundMark x1="25660" y1="54737" x2="26415" y2="56316"/>
                        <a14:foregroundMark x1="29811" y1="67368" x2="33208" y2="68421"/>
                        <a14:foregroundMark x1="36981" y1="74211" x2="38491" y2="75263"/>
                        <a14:foregroundMark x1="43019" y1="81579" x2="44528" y2="81579"/>
                        <a14:foregroundMark x1="48302" y1="86316" x2="50189" y2="88421"/>
                        <a14:foregroundMark x1="50566" y1="88421" x2="51698" y2="88421"/>
                        <a14:foregroundMark x1="57358" y1="87368" x2="57358" y2="87368"/>
                        <a14:foregroundMark x1="63774" y1="84737" x2="63774" y2="84737"/>
                        <a14:foregroundMark x1="66792" y1="77368" x2="66792" y2="77368"/>
                        <a14:foregroundMark x1="67547" y1="74737" x2="67925" y2="73158"/>
                        <a14:foregroundMark x1="66792" y1="65263" x2="66792" y2="65263"/>
                        <a14:foregroundMark x1="63019" y1="56842" x2="63019" y2="56842"/>
                        <a14:foregroundMark x1="72075" y1="52105" x2="58868" y2="32632"/>
                        <a14:foregroundMark x1="58868" y1="32632" x2="40000" y2="37368"/>
                        <a14:foregroundMark x1="40000" y1="37368" x2="40755" y2="50000"/>
                        <a14:foregroundMark x1="63774" y1="31053" x2="45660" y2="16842"/>
                        <a14:foregroundMark x1="45660" y1="16842" x2="27925" y2="30000"/>
                        <a14:foregroundMark x1="27925" y1="30000" x2="24151" y2="57368"/>
                        <a14:foregroundMark x1="24151" y1="57368" x2="33208" y2="81579"/>
                        <a14:foregroundMark x1="33208" y1="81579" x2="52453" y2="91579"/>
                        <a14:foregroundMark x1="52453" y1="91579" x2="69057" y2="77368"/>
                        <a14:foregroundMark x1="69057" y1="77368" x2="73208" y2="50526"/>
                        <a14:foregroundMark x1="73208" y1="50526" x2="64528" y2="26842"/>
                        <a14:foregroundMark x1="64528" y1="26842" x2="54340" y2="15789"/>
                        <a14:foregroundMark x1="58113" y1="53158" x2="56604" y2="45263"/>
                        <a14:foregroundMark x1="32075" y1="44211" x2="41887" y2="68947"/>
                        <a14:foregroundMark x1="41887" y1="68947" x2="60377" y2="75789"/>
                        <a14:foregroundMark x1="60377" y1="75789" x2="60377" y2="47368"/>
                        <a14:foregroundMark x1="60377" y1="47368" x2="46792" y2="33684"/>
                        <a14:foregroundMark x1="32830" y1="37895" x2="32830" y2="37895"/>
                        <a14:foregroundMark x1="29057" y1="36842" x2="29057" y2="36842"/>
                        <a14:foregroundMark x1="28679" y1="51579" x2="28679" y2="51579"/>
                        <a14:foregroundMark x1="23774" y1="54211" x2="23774" y2="54211"/>
                        <a14:foregroundMark x1="27925" y1="35263" x2="27925" y2="35263"/>
                        <a14:foregroundMark x1="93208" y1="75789" x2="93208" y2="75789"/>
                        <a14:foregroundMark x1="96981" y1="80526" x2="96981" y2="80526"/>
                        <a14:foregroundMark x1="89057" y1="72105" x2="89057" y2="72105"/>
                        <a14:foregroundMark x1="80000" y1="85263" x2="80000" y2="85263"/>
                        <a14:foregroundMark x1="80377" y1="77895" x2="80377" y2="77895"/>
                        <a14:foregroundMark x1="80377" y1="74211" x2="80377" y2="74211"/>
                        <a14:foregroundMark x1="81887" y1="88947" x2="81887" y2="88947"/>
                        <a14:foregroundMark x1="79623" y1="95263" x2="79623" y2="95263"/>
                        <a14:foregroundMark x1="75849" y1="93684" x2="75849" y2="93684"/>
                        <a14:foregroundMark x1="83396" y1="94737" x2="83396" y2="94737"/>
                        <a14:foregroundMark x1="96981" y1="86316" x2="96981" y2="86316"/>
                        <a14:foregroundMark x1="96604" y1="78947" x2="96604" y2="78947"/>
                        <a14:foregroundMark x1="89811" y1="73684" x2="89811" y2="73684"/>
                        <a14:foregroundMark x1="81887" y1="90000" x2="81887" y2="90000"/>
                        <a14:foregroundMark x1="91698" y1="76316" x2="91698" y2="76316"/>
                        <a14:foregroundMark x1="13585" y1="5789" x2="13585" y2="5789"/>
                        <a14:foregroundMark x1="44528" y1="56842" x2="44528" y2="5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594" y="4332782"/>
            <a:ext cx="298909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73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53068264500">
            <a:hlinkClick r:id="" action="ppaction://media"/>
            <a:extLst>
              <a:ext uri="{FF2B5EF4-FFF2-40B4-BE49-F238E27FC236}">
                <a16:creationId xmlns:a16="http://schemas.microsoft.com/office/drawing/2014/main" id="{911B0AF5-F87E-4817-AF15-216BE34A35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526" y="8908"/>
            <a:ext cx="10249468" cy="684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1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E031-5136-43E0-9F80-6E636CE6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53068019404">
            <a:hlinkClick r:id="" action="ppaction://media"/>
            <a:extLst>
              <a:ext uri="{FF2B5EF4-FFF2-40B4-BE49-F238E27FC236}">
                <a16:creationId xmlns:a16="http://schemas.microsoft.com/office/drawing/2014/main" id="{B882120B-D8A7-4244-B942-642F97AE8B5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63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" y="0"/>
            <a:ext cx="11353800" cy="6879077"/>
          </a:xfrm>
        </p:spPr>
      </p:pic>
    </p:spTree>
    <p:extLst>
      <p:ext uri="{BB962C8B-B14F-4D97-AF65-F5344CB8AC3E}">
        <p14:creationId xmlns:p14="http://schemas.microsoft.com/office/powerpoint/2010/main" val="14152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9">
            <a:extLst>
              <a:ext uri="{FF2B5EF4-FFF2-40B4-BE49-F238E27FC236}">
                <a16:creationId xmlns:a16="http://schemas.microsoft.com/office/drawing/2014/main" id="{2D727344-1F9B-4CCC-8689-874E24C9A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40" y="-127686"/>
            <a:ext cx="3092563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C0E67-5626-4F8E-8436-4CF21CCFCC74}"/>
              </a:ext>
            </a:extLst>
          </p:cNvPr>
          <p:cNvSpPr txBox="1"/>
          <p:nvPr/>
        </p:nvSpPr>
        <p:spPr>
          <a:xfrm>
            <a:off x="251647" y="1089420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25,640 Gold Watch Photos - Free &amp;amp; Royalty-Free Stock Photos from Dreamstime">
            <a:extLst>
              <a:ext uri="{FF2B5EF4-FFF2-40B4-BE49-F238E27FC236}">
                <a16:creationId xmlns:a16="http://schemas.microsoft.com/office/drawing/2014/main" id="{8EE03CE2-9007-4ABA-A7B4-B8FBEA8C6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092" r="81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76"/>
          <a:stretch/>
        </p:blipFill>
        <p:spPr bwMode="auto">
          <a:xfrm>
            <a:off x="-358676" y="2013515"/>
            <a:ext cx="2474493" cy="26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57B030-5F79-42D3-A66F-02F72109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prstClr val="white">
                <a:tint val="45000"/>
                <a:satMod val="400000"/>
              </a:prst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76" y="3205598"/>
            <a:ext cx="5839326" cy="3894785"/>
          </a:xfrm>
          <a:prstGeom prst="rect">
            <a:avLst/>
          </a:prstGeom>
        </p:spPr>
      </p:pic>
      <p:pic>
        <p:nvPicPr>
          <p:cNvPr id="1038" name="Picture 14" descr="Đồng Hồ Để Bàn Hello Kitty - Padogi – PADOGI">
            <a:extLst>
              <a:ext uri="{FF2B5EF4-FFF2-40B4-BE49-F238E27FC236}">
                <a16:creationId xmlns:a16="http://schemas.microsoft.com/office/drawing/2014/main" id="{3A22E343-155A-4C65-A4FB-5B113CF5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8" y="4790042"/>
            <a:ext cx="1641709" cy="16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Đồng hồ treo tường - 12K số la mã | donghothanhdanh1">
            <a:extLst>
              <a:ext uri="{FF2B5EF4-FFF2-40B4-BE49-F238E27FC236}">
                <a16:creationId xmlns:a16="http://schemas.microsoft.com/office/drawing/2014/main" id="{9202CE5A-B7E1-4FF8-91EB-25545D876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91" y="108942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4" descr="Đồng hồ treo tường kích thước lớn HM 960">
            <a:extLst>
              <a:ext uri="{FF2B5EF4-FFF2-40B4-BE49-F238E27FC236}">
                <a16:creationId xmlns:a16="http://schemas.microsoft.com/office/drawing/2014/main" id="{FF16D36D-5072-4CF5-BD97-EFCEB06E95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72B155-5083-4909-8C51-FB080F65CF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4190" y="503874"/>
            <a:ext cx="3414526" cy="3414526"/>
          </a:xfrm>
          <a:prstGeom prst="rect">
            <a:avLst/>
          </a:prstGeom>
        </p:spPr>
      </p:pic>
      <p:pic>
        <p:nvPicPr>
          <p:cNvPr id="1052" name="Picture 28" descr="Cùng nhau tìm hiểu: Bảng đèn Vạn Niên Lịch">
            <a:extLst>
              <a:ext uri="{FF2B5EF4-FFF2-40B4-BE49-F238E27FC236}">
                <a16:creationId xmlns:a16="http://schemas.microsoft.com/office/drawing/2014/main" id="{0DCE7061-ADEA-482C-8966-2DC767C2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87" y="3941456"/>
            <a:ext cx="3628182" cy="22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38580F-19EA-4A4B-9F9B-C1ACD30544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6328" y="152400"/>
            <a:ext cx="6796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18A79-9686-4C1A-B613-7C77F0022C7B}"/>
              </a:ext>
            </a:extLst>
          </p:cNvPr>
          <p:cNvSpPr/>
          <p:nvPr/>
        </p:nvSpPr>
        <p:spPr>
          <a:xfrm>
            <a:off x="248171" y="3909695"/>
            <a:ext cx="2527110" cy="2573024"/>
          </a:xfrm>
          <a:prstGeom prst="rect">
            <a:avLst/>
          </a:prstGeom>
          <a:solidFill>
            <a:srgbClr val="FFCE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9">
            <a:extLst>
              <a:ext uri="{FF2B5EF4-FFF2-40B4-BE49-F238E27FC236}">
                <a16:creationId xmlns:a16="http://schemas.microsoft.com/office/drawing/2014/main" id="{1D2B5DE1-07AA-4870-A24E-20600E9FD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816" y="-97655"/>
            <a:ext cx="3258426" cy="1997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43307-118E-4D8A-8E74-2B8AD8501930}"/>
              </a:ext>
            </a:extLst>
          </p:cNvPr>
          <p:cNvSpPr txBox="1"/>
          <p:nvPr/>
        </p:nvSpPr>
        <p:spPr>
          <a:xfrm>
            <a:off x="398825" y="737850"/>
            <a:ext cx="20294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18154-C1AE-4FC9-86B7-7A3234FEC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84" b="81116" l="9259" r="89815">
                        <a14:foregroundMark x1="40741" y1="76824" x2="57870" y2="76395"/>
                        <a14:foregroundMark x1="31944" y1="80687" x2="31944" y2="80687"/>
                        <a14:foregroundMark x1="35648" y1="79399" x2="35648" y2="79399"/>
                        <a14:foregroundMark x1="68981" y1="81116" x2="68981" y2="81116"/>
                        <a14:foregroundMark x1="29630" y1="18884" x2="29630" y2="18884"/>
                        <a14:foregroundMark x1="33333" y1="16309" x2="33333" y2="16309"/>
                        <a14:foregroundMark x1="39815" y1="12876" x2="39815" y2="12876"/>
                        <a14:foregroundMark x1="44444" y1="12446" x2="44444" y2="12446"/>
                        <a14:foregroundMark x1="54167" y1="12876" x2="54167" y2="12876"/>
                        <a14:foregroundMark x1="49537" y1="11159" x2="49537" y2="11159"/>
                      </a14:backgroundRemoval>
                    </a14:imgEffect>
                  </a14:imgLayer>
                </a14:imgProps>
              </a:ext>
            </a:extLst>
          </a:blip>
          <a:srcRect b="12231"/>
          <a:stretch/>
        </p:blipFill>
        <p:spPr>
          <a:xfrm>
            <a:off x="-176055" y="3554948"/>
            <a:ext cx="3288485" cy="31134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58E3A3-5732-44F3-8B2D-7657CBB7F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1" b="92841" l="33401" r="99798">
                        <a14:foregroundMark x1="57085" y1="23095" x2="60729" y2="62125"/>
                        <a14:foregroundMark x1="60729" y1="62125" x2="73887" y2="82448"/>
                        <a14:foregroundMark x1="73887" y1="82448" x2="81984" y2="83834"/>
                        <a14:foregroundMark x1="55263" y1="25635" x2="76113" y2="29792"/>
                        <a14:foregroundMark x1="76113" y1="29792" x2="85830" y2="37182"/>
                        <a14:foregroundMark x1="85830" y1="37182" x2="92915" y2="46651"/>
                        <a14:foregroundMark x1="92915" y1="46651" x2="95951" y2="57968"/>
                        <a14:foregroundMark x1="95951" y1="57968" x2="93725" y2="70670"/>
                        <a14:foregroundMark x1="93725" y1="70670" x2="89676" y2="78291"/>
                        <a14:foregroundMark x1="66599" y1="19169" x2="96761" y2="54503"/>
                        <a14:foregroundMark x1="96761" y1="54503" x2="99798" y2="61663"/>
                        <a14:foregroundMark x1="39676" y1="40878" x2="36842" y2="65127"/>
                        <a14:foregroundMark x1="36842" y1="65127" x2="41700" y2="82910"/>
                        <a14:foregroundMark x1="34413" y1="52887" x2="33603" y2="62818"/>
                        <a14:foregroundMark x1="50810" y1="41570" x2="44130" y2="70901"/>
                        <a14:foregroundMark x1="40891" y1="55889" x2="45344" y2="62818"/>
                        <a14:foregroundMark x1="46559" y1="67206" x2="46559" y2="79215"/>
                        <a14:foregroundMark x1="46559" y1="79215" x2="46964" y2="79677"/>
                        <a14:foregroundMark x1="64170" y1="81986" x2="66802" y2="87760"/>
                        <a14:foregroundMark x1="86437" y1="69284" x2="81984" y2="72517"/>
                        <a14:foregroundMark x1="65992" y1="41570" x2="65992" y2="64896"/>
                        <a14:foregroundMark x1="49798" y1="88453" x2="59312" y2="92841"/>
                        <a14:foregroundMark x1="59312" y1="92841" x2="80162" y2="87067"/>
                        <a14:foregroundMark x1="80162" y1="87067" x2="80769" y2="86143"/>
                      </a14:backgroundRemoval>
                    </a14:imgEffect>
                  </a14:imgLayer>
                </a14:imgProps>
              </a:ext>
            </a:extLst>
          </a:blip>
          <a:srcRect l="32287"/>
          <a:stretch/>
        </p:blipFill>
        <p:spPr>
          <a:xfrm>
            <a:off x="3630533" y="363367"/>
            <a:ext cx="4493623" cy="5599611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4ECA2E4-194E-449F-A3BA-9561BBFF1DBE}"/>
              </a:ext>
            </a:extLst>
          </p:cNvPr>
          <p:cNvSpPr/>
          <p:nvPr/>
        </p:nvSpPr>
        <p:spPr>
          <a:xfrm>
            <a:off x="5506616" y="2657346"/>
            <a:ext cx="841502" cy="14894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ircle: Hollow 31">
            <a:extLst>
              <a:ext uri="{FF2B5EF4-FFF2-40B4-BE49-F238E27FC236}">
                <a16:creationId xmlns:a16="http://schemas.microsoft.com/office/drawing/2014/main" id="{E323FFBA-EE82-4578-A031-0CFBF3AC2C81}"/>
              </a:ext>
            </a:extLst>
          </p:cNvPr>
          <p:cNvSpPr/>
          <p:nvPr/>
        </p:nvSpPr>
        <p:spPr>
          <a:xfrm>
            <a:off x="3675852" y="1538069"/>
            <a:ext cx="4334551" cy="4172675"/>
          </a:xfrm>
          <a:prstGeom prst="donut">
            <a:avLst>
              <a:gd name="adj" fmla="val 836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A823F6-2E82-4AD0-BA1D-6877FBF9E4DA}"/>
              </a:ext>
            </a:extLst>
          </p:cNvPr>
          <p:cNvSpPr/>
          <p:nvPr/>
        </p:nvSpPr>
        <p:spPr>
          <a:xfrm>
            <a:off x="4235474" y="2067677"/>
            <a:ext cx="3231289" cy="30584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84E54C81-9050-40E2-B253-83285D38FE3B}"/>
              </a:ext>
            </a:extLst>
          </p:cNvPr>
          <p:cNvSpPr/>
          <p:nvPr/>
        </p:nvSpPr>
        <p:spPr>
          <a:xfrm>
            <a:off x="5756792" y="2585607"/>
            <a:ext cx="268971" cy="1188505"/>
          </a:xfrm>
          <a:prstGeom prst="pentagon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0C5393-039A-487A-85D3-DBC88849BB44}"/>
              </a:ext>
            </a:extLst>
          </p:cNvPr>
          <p:cNvGrpSpPr/>
          <p:nvPr/>
        </p:nvGrpSpPr>
        <p:grpSpPr>
          <a:xfrm rot="3513836">
            <a:off x="5818383" y="2759295"/>
            <a:ext cx="288416" cy="1962584"/>
            <a:chOff x="5228559" y="3318620"/>
            <a:chExt cx="218514" cy="1431397"/>
          </a:xfrm>
        </p:grpSpPr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1E016059-5077-4458-9EC7-FCB8F94D7D33}"/>
                </a:ext>
              </a:extLst>
            </p:cNvPr>
            <p:cNvSpPr/>
            <p:nvPr/>
          </p:nvSpPr>
          <p:spPr>
            <a:xfrm rot="10800000">
              <a:off x="5228559" y="4060375"/>
              <a:ext cx="216927" cy="689642"/>
            </a:xfrm>
            <a:prstGeom prst="pen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Pentagon 35">
              <a:extLst>
                <a:ext uri="{FF2B5EF4-FFF2-40B4-BE49-F238E27FC236}">
                  <a16:creationId xmlns:a16="http://schemas.microsoft.com/office/drawing/2014/main" id="{124F9D2E-C9E9-4AEA-AE32-ACAD4C999C2A}"/>
                </a:ext>
              </a:extLst>
            </p:cNvPr>
            <p:cNvSpPr/>
            <p:nvPr/>
          </p:nvSpPr>
          <p:spPr>
            <a:xfrm>
              <a:off x="5230146" y="3318620"/>
              <a:ext cx="216927" cy="754458"/>
            </a:xfrm>
            <a:prstGeom prst="pentagon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entagon 17">
            <a:extLst>
              <a:ext uri="{FF2B5EF4-FFF2-40B4-BE49-F238E27FC236}">
                <a16:creationId xmlns:a16="http://schemas.microsoft.com/office/drawing/2014/main" id="{678D3995-9E5D-4D9D-AAFD-16CBB3258CEC}"/>
              </a:ext>
            </a:extLst>
          </p:cNvPr>
          <p:cNvSpPr/>
          <p:nvPr/>
        </p:nvSpPr>
        <p:spPr>
          <a:xfrm rot="16491568" flipH="1">
            <a:off x="5301693" y="3094433"/>
            <a:ext cx="49199" cy="1302870"/>
          </a:xfrm>
          <a:prstGeom prst="pentagon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097D847-1CCB-4C63-B8AF-C5B097C3CB54}"/>
              </a:ext>
            </a:extLst>
          </p:cNvPr>
          <p:cNvSpPr/>
          <p:nvPr/>
        </p:nvSpPr>
        <p:spPr>
          <a:xfrm>
            <a:off x="5756792" y="3642589"/>
            <a:ext cx="268971" cy="270296"/>
          </a:xfrm>
          <a:prstGeom prst="ellipse">
            <a:avLst/>
          </a:prstGeom>
          <a:solidFill>
            <a:schemeClr val="bg2">
              <a:lumMod val="2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F1DBB0-B0F7-45F4-A7B0-2F2DC98CF482}"/>
              </a:ext>
            </a:extLst>
          </p:cNvPr>
          <p:cNvSpPr txBox="1"/>
          <p:nvPr/>
        </p:nvSpPr>
        <p:spPr>
          <a:xfrm>
            <a:off x="5600914" y="2031088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00DD92-92B9-4C88-B7DC-19215C0485FC}"/>
              </a:ext>
            </a:extLst>
          </p:cNvPr>
          <p:cNvSpPr txBox="1"/>
          <p:nvPr/>
        </p:nvSpPr>
        <p:spPr>
          <a:xfrm>
            <a:off x="6401216" y="2178424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2B2795-8E3D-42D2-86D2-CE6ADFEC1317}"/>
              </a:ext>
            </a:extLst>
          </p:cNvPr>
          <p:cNvSpPr txBox="1"/>
          <p:nvPr/>
        </p:nvSpPr>
        <p:spPr>
          <a:xfrm>
            <a:off x="6977721" y="2660666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A227F4-D693-4AEF-BE1C-EBCF72DFEA63}"/>
              </a:ext>
            </a:extLst>
          </p:cNvPr>
          <p:cNvSpPr txBox="1"/>
          <p:nvPr/>
        </p:nvSpPr>
        <p:spPr>
          <a:xfrm>
            <a:off x="7207059" y="3375834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EBCC6F-1FC1-4ADD-80D0-9C6CD501D496}"/>
              </a:ext>
            </a:extLst>
          </p:cNvPr>
          <p:cNvSpPr txBox="1"/>
          <p:nvPr/>
        </p:nvSpPr>
        <p:spPr>
          <a:xfrm>
            <a:off x="6961367" y="4103588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6BB241-6EAB-4A52-BBD8-58092BDC86A2}"/>
              </a:ext>
            </a:extLst>
          </p:cNvPr>
          <p:cNvSpPr txBox="1"/>
          <p:nvPr/>
        </p:nvSpPr>
        <p:spPr>
          <a:xfrm>
            <a:off x="6392530" y="4605116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9A0E10-D8FA-4375-86BD-47D606BC7F3C}"/>
              </a:ext>
            </a:extLst>
          </p:cNvPr>
          <p:cNvSpPr txBox="1"/>
          <p:nvPr/>
        </p:nvSpPr>
        <p:spPr>
          <a:xfrm>
            <a:off x="5699398" y="4786551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7BE60B-57A5-4274-9C51-5561D273941D}"/>
              </a:ext>
            </a:extLst>
          </p:cNvPr>
          <p:cNvSpPr txBox="1"/>
          <p:nvPr/>
        </p:nvSpPr>
        <p:spPr>
          <a:xfrm>
            <a:off x="4968101" y="4626808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7F6256-5B34-45A8-92ED-50E724189988}"/>
              </a:ext>
            </a:extLst>
          </p:cNvPr>
          <p:cNvSpPr txBox="1"/>
          <p:nvPr/>
        </p:nvSpPr>
        <p:spPr>
          <a:xfrm>
            <a:off x="4441312" y="4103588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C0ABB0-4F77-44B5-9A9F-472A9B43299F}"/>
              </a:ext>
            </a:extLst>
          </p:cNvPr>
          <p:cNvSpPr txBox="1"/>
          <p:nvPr/>
        </p:nvSpPr>
        <p:spPr>
          <a:xfrm>
            <a:off x="4235474" y="3390019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8409F8-80D6-46AF-8761-E7C5BA63A087}"/>
              </a:ext>
            </a:extLst>
          </p:cNvPr>
          <p:cNvSpPr txBox="1"/>
          <p:nvPr/>
        </p:nvSpPr>
        <p:spPr>
          <a:xfrm>
            <a:off x="4337577" y="2715778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9CD95C-14C4-4148-A7FE-6BEAD1E0DE69}"/>
              </a:ext>
            </a:extLst>
          </p:cNvPr>
          <p:cNvSpPr txBox="1"/>
          <p:nvPr/>
        </p:nvSpPr>
        <p:spPr>
          <a:xfrm>
            <a:off x="4858499" y="2204172"/>
            <a:ext cx="7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pic>
        <p:nvPicPr>
          <p:cNvPr id="1026" name="Picture 2" descr="Time Flies Clock GIF">
            <a:extLst>
              <a:ext uri="{FF2B5EF4-FFF2-40B4-BE49-F238E27FC236}">
                <a16:creationId xmlns:a16="http://schemas.microsoft.com/office/drawing/2014/main" id="{5B20FD29-C70D-49A5-9AF4-904D053775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8D609"/>
              </a:clrFrom>
              <a:clrTo>
                <a:srgbClr val="F8D6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051" y="3649486"/>
            <a:ext cx="2845146" cy="28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0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 animBg="1"/>
      <p:bldP spid="18" grpId="0" animBg="1"/>
      <p:bldP spid="2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ine O Clock Symbols Sticker - Nine O Clock Symbols Joypixels - Discover &amp;amp;  Share GIFs">
            <a:extLst>
              <a:ext uri="{FF2B5EF4-FFF2-40B4-BE49-F238E27FC236}">
                <a16:creationId xmlns:a16="http://schemas.microsoft.com/office/drawing/2014/main" id="{E4929A28-DBE0-4417-BE7A-C95191C9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4" y="1981200"/>
            <a:ext cx="3155856" cy="31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lock 9 clipart etc - Clipartix">
            <a:extLst>
              <a:ext uri="{FF2B5EF4-FFF2-40B4-BE49-F238E27FC236}">
                <a16:creationId xmlns:a16="http://schemas.microsoft.com/office/drawing/2014/main" id="{46A90F8B-F11E-4F1E-99E4-75EC6998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156" y="2155729"/>
            <a:ext cx="2913811" cy="29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lock No Numbers Images, Stock Photos &amp; Vectors | Shutterstock">
            <a:extLst>
              <a:ext uri="{FF2B5EF4-FFF2-40B4-BE49-F238E27FC236}">
                <a16:creationId xmlns:a16="http://schemas.microsoft.com/office/drawing/2014/main" id="{65283858-5BF7-4841-B6F0-CD9FC8BA6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2"/>
          <a:stretch/>
        </p:blipFill>
        <p:spPr bwMode="auto">
          <a:xfrm>
            <a:off x="6782083" y="1913684"/>
            <a:ext cx="4740624" cy="31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33C2AA87-D087-4BB4-9DE0-A077FAEB2CEB}"/>
              </a:ext>
            </a:extLst>
          </p:cNvPr>
          <p:cNvSpPr/>
          <p:nvPr/>
        </p:nvSpPr>
        <p:spPr>
          <a:xfrm>
            <a:off x="838270" y="2059640"/>
            <a:ext cx="3119930" cy="3009900"/>
          </a:xfrm>
          <a:prstGeom prst="donut">
            <a:avLst>
              <a:gd name="adj" fmla="val 216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32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ồng Hồ Treo Tường 12 Inch Số La Mã Phong Cách Cổ Điển - Đồng hồ treo tường  điện | DangQuang.Watch">
            <a:extLst>
              <a:ext uri="{FF2B5EF4-FFF2-40B4-BE49-F238E27FC236}">
                <a16:creationId xmlns:a16="http://schemas.microsoft.com/office/drawing/2014/main" id="{7DF765EE-A23F-4380-A695-863B6DD4D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8" b="90134" l="9764" r="93011">
                        <a14:foregroundMark x1="28263" y1="14080" x2="22302" y2="17986"/>
                        <a14:foregroundMark x1="22302" y1="17986" x2="16547" y2="25694"/>
                        <a14:foregroundMark x1="16752" y1="25283" x2="12230" y2="31244"/>
                        <a14:foregroundMark x1="12230" y1="31244" x2="6989" y2="45221"/>
                        <a14:foregroundMark x1="6989" y1="45221" x2="8119" y2="59918"/>
                        <a14:foregroundMark x1="8119" y1="59918" x2="18602" y2="78828"/>
                        <a14:foregroundMark x1="18602" y1="78828" x2="30319" y2="87461"/>
                        <a14:foregroundMark x1="30319" y1="87461" x2="44707" y2="92497"/>
                        <a14:foregroundMark x1="44707" y1="92497" x2="52210" y2="93320"/>
                        <a14:foregroundMark x1="52210" y1="93320" x2="67215" y2="90134"/>
                        <a14:foregroundMark x1="67215" y1="90134" x2="79034" y2="82323"/>
                        <a14:foregroundMark x1="79034" y1="82323" x2="89517" y2="67626"/>
                        <a14:foregroundMark x1="88386" y1="67112" x2="92395" y2="60843"/>
                        <a14:foregroundMark x1="92395" y1="60843" x2="93114" y2="46557"/>
                        <a14:foregroundMark x1="93114" y1="46557" x2="89825" y2="32169"/>
                        <a14:foregroundMark x1="89825" y1="32169" x2="89311" y2="31552"/>
                        <a14:foregroundMark x1="86742" y1="28263" x2="86742" y2="28263"/>
                        <a14:foregroundMark x1="88078" y1="32785" x2="80370" y2="20863"/>
                        <a14:foregroundMark x1="80370" y1="20863" x2="68962" y2="11202"/>
                        <a14:foregroundMark x1="68962" y1="11202" x2="64954" y2="10072"/>
                        <a14:foregroundMark x1="64954" y1="10072" x2="58068" y2="5858"/>
                        <a14:foregroundMark x1="58068" y1="5858" x2="44604" y2="8428"/>
                        <a14:foregroundMark x1="44810" y1="8633" x2="37410" y2="8428"/>
                        <a14:foregroundMark x1="37410" y1="8428" x2="30730" y2="11922"/>
                        <a14:foregroundMark x1="30730" y1="11922" x2="29394" y2="13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61" y="3453756"/>
            <a:ext cx="3320716" cy="33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ức cuốn hút đầy bí ẩn của đồng hồ nam số La Mã">
            <a:extLst>
              <a:ext uri="{FF2B5EF4-FFF2-40B4-BE49-F238E27FC236}">
                <a16:creationId xmlns:a16="http://schemas.microsoft.com/office/drawing/2014/main" id="{B3DED038-D2BB-4C75-A39A-15E0D52C7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41571" y="1876992"/>
            <a:ext cx="5481167" cy="31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Đồng hồ chữ số la mã khổ lớn màu vàng">
            <a:extLst>
              <a:ext uri="{FF2B5EF4-FFF2-40B4-BE49-F238E27FC236}">
                <a16:creationId xmlns:a16="http://schemas.microsoft.com/office/drawing/2014/main" id="{563E64A2-ACFF-4464-B834-41BA90DAF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48" y="250718"/>
            <a:ext cx="3153527" cy="31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ái Đồng Hồ Đối Mặt Con Số Chữ - Miễn Phí vector hình ảnh trên Pixabay">
            <a:extLst>
              <a:ext uri="{FF2B5EF4-FFF2-40B4-BE49-F238E27FC236}">
                <a16:creationId xmlns:a16="http://schemas.microsoft.com/office/drawing/2014/main" id="{1BCF72E7-674B-4B76-85A9-DC81AB136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16" y="526565"/>
            <a:ext cx="2601831" cy="260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hồ mặt chữ số La mã Số ba chữ số Quay - đồng hồ png tải về - Miễn phí  trong suốt Màu Vàng png Tải về.">
            <a:extLst>
              <a:ext uri="{FF2B5EF4-FFF2-40B4-BE49-F238E27FC236}">
                <a16:creationId xmlns:a16="http://schemas.microsoft.com/office/drawing/2014/main" id="{DDD8551A-ED60-451B-B06B-AA5508CDF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" b="99119" l="1802" r="99550">
                        <a14:foregroundMark x1="41441" y1="881" x2="7658" y2="23348"/>
                        <a14:foregroundMark x1="4505" y1="31718" x2="2252" y2="55066"/>
                        <a14:foregroundMark x1="2252" y1="55066" x2="9009" y2="74009"/>
                        <a14:foregroundMark x1="5856" y1="67841" x2="20721" y2="85463"/>
                        <a14:foregroundMark x1="20721" y1="85463" x2="40991" y2="95595"/>
                        <a14:foregroundMark x1="40991" y1="95595" x2="69369" y2="96476"/>
                        <a14:foregroundMark x1="90541" y1="76652" x2="98649" y2="54626"/>
                        <a14:foregroundMark x1="98649" y1="54626" x2="97748" y2="45815"/>
                        <a14:foregroundMark x1="98649" y1="40529" x2="89640" y2="19383"/>
                        <a14:foregroundMark x1="89640" y1="19383" x2="71622" y2="7489"/>
                        <a14:foregroundMark x1="76126" y1="6608" x2="90991" y2="23348"/>
                        <a14:foregroundMark x1="90991" y1="23348" x2="99550" y2="45374"/>
                        <a14:foregroundMark x1="99550" y1="45374" x2="94144" y2="67841"/>
                        <a14:foregroundMark x1="94144" y1="67841" x2="81081" y2="86344"/>
                        <a14:foregroundMark x1="81081" y1="86344" x2="80631" y2="86344"/>
                        <a14:foregroundMark x1="81532" y1="85903" x2="60360" y2="96916"/>
                        <a14:foregroundMark x1="60360" y1="96916" x2="38288" y2="92511"/>
                        <a14:foregroundMark x1="38288" y1="92511" x2="52703" y2="99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47" y="3596453"/>
            <a:ext cx="2747116" cy="280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69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F59D8DF-9EC5-4606-823B-7E353BB40F13}"/>
              </a:ext>
            </a:extLst>
          </p:cNvPr>
          <p:cNvGrpSpPr/>
          <p:nvPr/>
        </p:nvGrpSpPr>
        <p:grpSpPr>
          <a:xfrm>
            <a:off x="3849188" y="228954"/>
            <a:ext cx="4493623" cy="5599611"/>
            <a:chOff x="3810000" y="1619395"/>
            <a:chExt cx="3153538" cy="40821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E0CB44-82F3-4365-936C-FC9E140FC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31" b="92841" l="33401" r="99798">
                          <a14:foregroundMark x1="57085" y1="23095" x2="60729" y2="62125"/>
                          <a14:foregroundMark x1="60729" y1="62125" x2="73887" y2="82448"/>
                          <a14:foregroundMark x1="73887" y1="82448" x2="81984" y2="83834"/>
                          <a14:foregroundMark x1="55263" y1="25635" x2="76113" y2="29792"/>
                          <a14:foregroundMark x1="76113" y1="29792" x2="85830" y2="37182"/>
                          <a14:foregroundMark x1="85830" y1="37182" x2="92915" y2="46651"/>
                          <a14:foregroundMark x1="92915" y1="46651" x2="95951" y2="57968"/>
                          <a14:foregroundMark x1="95951" y1="57968" x2="93725" y2="70670"/>
                          <a14:foregroundMark x1="93725" y1="70670" x2="89676" y2="78291"/>
                          <a14:foregroundMark x1="66599" y1="19169" x2="96761" y2="54503"/>
                          <a14:foregroundMark x1="96761" y1="54503" x2="99798" y2="61663"/>
                          <a14:foregroundMark x1="39676" y1="40878" x2="36842" y2="65127"/>
                          <a14:foregroundMark x1="36842" y1="65127" x2="41700" y2="82910"/>
                          <a14:foregroundMark x1="34413" y1="52887" x2="33603" y2="62818"/>
                          <a14:foregroundMark x1="50810" y1="41570" x2="44130" y2="70901"/>
                          <a14:foregroundMark x1="40891" y1="55889" x2="45344" y2="62818"/>
                          <a14:foregroundMark x1="46559" y1="67206" x2="46559" y2="79215"/>
                          <a14:foregroundMark x1="46559" y1="79215" x2="46964" y2="79677"/>
                          <a14:foregroundMark x1="64170" y1="81986" x2="66802" y2="87760"/>
                          <a14:foregroundMark x1="86437" y1="69284" x2="81984" y2="72517"/>
                          <a14:foregroundMark x1="65992" y1="41570" x2="65992" y2="64896"/>
                          <a14:foregroundMark x1="49798" y1="88453" x2="59312" y2="92841"/>
                          <a14:foregroundMark x1="59312" y1="92841" x2="80162" y2="87067"/>
                          <a14:foregroundMark x1="80162" y1="87067" x2="80769" y2="86143"/>
                        </a14:backgroundRemoval>
                      </a14:imgEffect>
                    </a14:imgLayer>
                  </a14:imgProps>
                </a:ext>
              </a:extLst>
            </a:blip>
            <a:srcRect l="32287"/>
            <a:stretch/>
          </p:blipFill>
          <p:spPr>
            <a:xfrm>
              <a:off x="3810000" y="1619395"/>
              <a:ext cx="3153538" cy="4082149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8C72CD5-8073-491E-A20F-60B67AD2F0A4}"/>
                </a:ext>
              </a:extLst>
            </p:cNvPr>
            <p:cNvSpPr/>
            <p:nvPr/>
          </p:nvSpPr>
          <p:spPr>
            <a:xfrm>
              <a:off x="5126599" y="3291719"/>
              <a:ext cx="590550" cy="1085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9E0C54B5-3951-44B4-A0F2-89951F56E37F}"/>
                </a:ext>
              </a:extLst>
            </p:cNvPr>
            <p:cNvSpPr/>
            <p:nvPr/>
          </p:nvSpPr>
          <p:spPr>
            <a:xfrm>
              <a:off x="3816096" y="2483166"/>
              <a:ext cx="3041904" cy="3041904"/>
            </a:xfrm>
            <a:prstGeom prst="donut">
              <a:avLst>
                <a:gd name="adj" fmla="val 836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图片 29">
            <a:extLst>
              <a:ext uri="{FF2B5EF4-FFF2-40B4-BE49-F238E27FC236}">
                <a16:creationId xmlns:a16="http://schemas.microsoft.com/office/drawing/2014/main" id="{1D2B5DE1-07AA-4870-A24E-20600E9FD6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740" y="-143375"/>
            <a:ext cx="3931920" cy="1997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D6A1439E-8FF3-4BF7-BD5A-F46533C5ABB3}"/>
              </a:ext>
            </a:extLst>
          </p:cNvPr>
          <p:cNvSpPr/>
          <p:nvPr/>
        </p:nvSpPr>
        <p:spPr>
          <a:xfrm>
            <a:off x="5961515" y="2435890"/>
            <a:ext cx="268971" cy="1188505"/>
          </a:xfrm>
          <a:prstGeom prst="pentagon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4874B6-D8B8-493A-A389-CF6E17769996}"/>
              </a:ext>
            </a:extLst>
          </p:cNvPr>
          <p:cNvGrpSpPr/>
          <p:nvPr/>
        </p:nvGrpSpPr>
        <p:grpSpPr>
          <a:xfrm rot="3513836">
            <a:off x="5949036" y="2618085"/>
            <a:ext cx="298489" cy="1986319"/>
            <a:chOff x="5219341" y="3301309"/>
            <a:chExt cx="226145" cy="1448708"/>
          </a:xfrm>
        </p:grpSpPr>
        <p:sp>
          <p:nvSpPr>
            <p:cNvPr id="36" name="Pentagon 35">
              <a:extLst>
                <a:ext uri="{FF2B5EF4-FFF2-40B4-BE49-F238E27FC236}">
                  <a16:creationId xmlns:a16="http://schemas.microsoft.com/office/drawing/2014/main" id="{1974AFDD-C182-46A2-9DD1-B8BDF66C230B}"/>
                </a:ext>
              </a:extLst>
            </p:cNvPr>
            <p:cNvSpPr/>
            <p:nvPr/>
          </p:nvSpPr>
          <p:spPr>
            <a:xfrm rot="10800000">
              <a:off x="5228559" y="4060375"/>
              <a:ext cx="216927" cy="689642"/>
            </a:xfrm>
            <a:prstGeom prst="pen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51F262C1-3D59-4B44-B4AC-298490D9055C}"/>
                </a:ext>
              </a:extLst>
            </p:cNvPr>
            <p:cNvSpPr/>
            <p:nvPr/>
          </p:nvSpPr>
          <p:spPr>
            <a:xfrm>
              <a:off x="5219341" y="3301309"/>
              <a:ext cx="216927" cy="735480"/>
            </a:xfrm>
            <a:prstGeom prst="pentagon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35F5F-839D-4A76-B1F2-F19C3CBD570B}"/>
              </a:ext>
            </a:extLst>
          </p:cNvPr>
          <p:cNvGrpSpPr/>
          <p:nvPr/>
        </p:nvGrpSpPr>
        <p:grpSpPr>
          <a:xfrm>
            <a:off x="6023182" y="2487725"/>
            <a:ext cx="132445" cy="2307918"/>
            <a:chOff x="8672072" y="2929301"/>
            <a:chExt cx="132445" cy="2307918"/>
          </a:xfrm>
        </p:grpSpPr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BB171A38-FF0C-4BA2-9653-70772FDB514F}"/>
                </a:ext>
              </a:extLst>
            </p:cNvPr>
            <p:cNvSpPr/>
            <p:nvPr/>
          </p:nvSpPr>
          <p:spPr>
            <a:xfrm rot="10800000">
              <a:off x="8672072" y="2929301"/>
              <a:ext cx="132445" cy="115395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E0F0D8B2-2F9C-4F87-A1B9-E60119E438A4}"/>
                </a:ext>
              </a:extLst>
            </p:cNvPr>
            <p:cNvSpPr/>
            <p:nvPr/>
          </p:nvSpPr>
          <p:spPr>
            <a:xfrm rot="10800000" flipV="1">
              <a:off x="8672072" y="4083260"/>
              <a:ext cx="132445" cy="1153959"/>
            </a:xfrm>
            <a:prstGeom prst="down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1C777E9-0243-4684-9A15-724810572549}"/>
              </a:ext>
            </a:extLst>
          </p:cNvPr>
          <p:cNvSpPr txBox="1"/>
          <p:nvPr/>
        </p:nvSpPr>
        <p:spPr>
          <a:xfrm>
            <a:off x="78227" y="855363"/>
            <a:ext cx="29215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DE24C6-B456-453D-A206-DB815EE4A8A3}"/>
              </a:ext>
            </a:extLst>
          </p:cNvPr>
          <p:cNvSpPr/>
          <p:nvPr/>
        </p:nvSpPr>
        <p:spPr>
          <a:xfrm>
            <a:off x="5961515" y="3492872"/>
            <a:ext cx="268971" cy="270296"/>
          </a:xfrm>
          <a:prstGeom prst="ellipse">
            <a:avLst/>
          </a:prstGeom>
          <a:solidFill>
            <a:schemeClr val="bg2">
              <a:lumMod val="2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5DD54D4C-4F9E-485F-AFB3-D3446126A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2413" y="6799123"/>
            <a:ext cx="487363" cy="487363"/>
          </a:xfrm>
          <a:prstGeom prst="rect">
            <a:avLst/>
          </a:prstGeom>
        </p:spPr>
      </p:pic>
      <p:pic>
        <p:nvPicPr>
          <p:cNvPr id="18" name="Tieng-chuong-het-gio-www_yeualo-com">
            <a:hlinkClick r:id="" action="ppaction://media"/>
            <a:extLst>
              <a:ext uri="{FF2B5EF4-FFF2-40B4-BE49-F238E27FC236}">
                <a16:creationId xmlns:a16="http://schemas.microsoft.com/office/drawing/2014/main" id="{45EF069E-5E47-42BF-9D02-42AF5FFB21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01498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7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3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F59D8DF-9EC5-4606-823B-7E353BB40F13}"/>
              </a:ext>
            </a:extLst>
          </p:cNvPr>
          <p:cNvGrpSpPr/>
          <p:nvPr/>
        </p:nvGrpSpPr>
        <p:grpSpPr>
          <a:xfrm>
            <a:off x="3849188" y="228954"/>
            <a:ext cx="4493623" cy="5599611"/>
            <a:chOff x="3810000" y="1619395"/>
            <a:chExt cx="3153538" cy="40821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E0CB44-82F3-4365-936C-FC9E140FC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31" b="92841" l="33401" r="99798">
                          <a14:foregroundMark x1="57085" y1="23095" x2="60729" y2="62125"/>
                          <a14:foregroundMark x1="60729" y1="62125" x2="73887" y2="82448"/>
                          <a14:foregroundMark x1="73887" y1="82448" x2="81984" y2="83834"/>
                          <a14:foregroundMark x1="55263" y1="25635" x2="76113" y2="29792"/>
                          <a14:foregroundMark x1="76113" y1="29792" x2="85830" y2="37182"/>
                          <a14:foregroundMark x1="85830" y1="37182" x2="92915" y2="46651"/>
                          <a14:foregroundMark x1="92915" y1="46651" x2="95951" y2="57968"/>
                          <a14:foregroundMark x1="95951" y1="57968" x2="93725" y2="70670"/>
                          <a14:foregroundMark x1="93725" y1="70670" x2="89676" y2="78291"/>
                          <a14:foregroundMark x1="66599" y1="19169" x2="96761" y2="54503"/>
                          <a14:foregroundMark x1="96761" y1="54503" x2="99798" y2="61663"/>
                          <a14:foregroundMark x1="39676" y1="40878" x2="36842" y2="65127"/>
                          <a14:foregroundMark x1="36842" y1="65127" x2="41700" y2="82910"/>
                          <a14:foregroundMark x1="34413" y1="52887" x2="33603" y2="62818"/>
                          <a14:foregroundMark x1="50810" y1="41570" x2="44130" y2="70901"/>
                          <a14:foregroundMark x1="40891" y1="55889" x2="45344" y2="62818"/>
                          <a14:foregroundMark x1="46559" y1="67206" x2="46559" y2="79215"/>
                          <a14:foregroundMark x1="46559" y1="79215" x2="46964" y2="79677"/>
                          <a14:foregroundMark x1="64170" y1="81986" x2="66802" y2="87760"/>
                          <a14:foregroundMark x1="86437" y1="69284" x2="81984" y2="72517"/>
                          <a14:foregroundMark x1="65992" y1="41570" x2="65992" y2="64896"/>
                          <a14:foregroundMark x1="49798" y1="88453" x2="59312" y2="92841"/>
                          <a14:foregroundMark x1="59312" y1="92841" x2="80162" y2="87067"/>
                          <a14:foregroundMark x1="80162" y1="87067" x2="80769" y2="86143"/>
                        </a14:backgroundRemoval>
                      </a14:imgEffect>
                    </a14:imgLayer>
                  </a14:imgProps>
                </a:ext>
              </a:extLst>
            </a:blip>
            <a:srcRect l="32287"/>
            <a:stretch/>
          </p:blipFill>
          <p:spPr>
            <a:xfrm>
              <a:off x="3810000" y="1619395"/>
              <a:ext cx="3153538" cy="4082149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8C72CD5-8073-491E-A20F-60B67AD2F0A4}"/>
                </a:ext>
              </a:extLst>
            </p:cNvPr>
            <p:cNvSpPr/>
            <p:nvPr/>
          </p:nvSpPr>
          <p:spPr>
            <a:xfrm>
              <a:off x="5126599" y="3291719"/>
              <a:ext cx="590550" cy="1085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9E0C54B5-3951-44B4-A0F2-89951F56E37F}"/>
                </a:ext>
              </a:extLst>
            </p:cNvPr>
            <p:cNvSpPr/>
            <p:nvPr/>
          </p:nvSpPr>
          <p:spPr>
            <a:xfrm>
              <a:off x="3816096" y="2483166"/>
              <a:ext cx="3041904" cy="3041904"/>
            </a:xfrm>
            <a:prstGeom prst="donut">
              <a:avLst>
                <a:gd name="adj" fmla="val 836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图片 29">
            <a:extLst>
              <a:ext uri="{FF2B5EF4-FFF2-40B4-BE49-F238E27FC236}">
                <a16:creationId xmlns:a16="http://schemas.microsoft.com/office/drawing/2014/main" id="{1D2B5DE1-07AA-4870-A24E-20600E9FD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6" y="-143375"/>
            <a:ext cx="3249548" cy="1997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D6A1439E-8FF3-4BF7-BD5A-F46533C5ABB3}"/>
              </a:ext>
            </a:extLst>
          </p:cNvPr>
          <p:cNvSpPr/>
          <p:nvPr/>
        </p:nvSpPr>
        <p:spPr>
          <a:xfrm>
            <a:off x="5961515" y="2435890"/>
            <a:ext cx="268971" cy="1188505"/>
          </a:xfrm>
          <a:prstGeom prst="pentagon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4874B6-D8B8-493A-A389-CF6E17769996}"/>
              </a:ext>
            </a:extLst>
          </p:cNvPr>
          <p:cNvGrpSpPr/>
          <p:nvPr/>
        </p:nvGrpSpPr>
        <p:grpSpPr>
          <a:xfrm rot="3513836">
            <a:off x="5949036" y="2618085"/>
            <a:ext cx="298489" cy="1986319"/>
            <a:chOff x="5219341" y="3301309"/>
            <a:chExt cx="226145" cy="1448708"/>
          </a:xfrm>
        </p:grpSpPr>
        <p:sp>
          <p:nvSpPr>
            <p:cNvPr id="36" name="Pentagon 35">
              <a:extLst>
                <a:ext uri="{FF2B5EF4-FFF2-40B4-BE49-F238E27FC236}">
                  <a16:creationId xmlns:a16="http://schemas.microsoft.com/office/drawing/2014/main" id="{1974AFDD-C182-46A2-9DD1-B8BDF66C230B}"/>
                </a:ext>
              </a:extLst>
            </p:cNvPr>
            <p:cNvSpPr/>
            <p:nvPr/>
          </p:nvSpPr>
          <p:spPr>
            <a:xfrm rot="10800000">
              <a:off x="5228559" y="4060375"/>
              <a:ext cx="216927" cy="689642"/>
            </a:xfrm>
            <a:prstGeom prst="pen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51F262C1-3D59-4B44-B4AC-298490D9055C}"/>
                </a:ext>
              </a:extLst>
            </p:cNvPr>
            <p:cNvSpPr/>
            <p:nvPr/>
          </p:nvSpPr>
          <p:spPr>
            <a:xfrm>
              <a:off x="5219341" y="3301309"/>
              <a:ext cx="216927" cy="735480"/>
            </a:xfrm>
            <a:prstGeom prst="pentagon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35F5F-839D-4A76-B1F2-F19C3CBD570B}"/>
              </a:ext>
            </a:extLst>
          </p:cNvPr>
          <p:cNvGrpSpPr/>
          <p:nvPr/>
        </p:nvGrpSpPr>
        <p:grpSpPr>
          <a:xfrm>
            <a:off x="6023182" y="2487725"/>
            <a:ext cx="132445" cy="2307918"/>
            <a:chOff x="8672072" y="2929301"/>
            <a:chExt cx="132445" cy="2307918"/>
          </a:xfrm>
        </p:grpSpPr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BB171A38-FF0C-4BA2-9653-70772FDB514F}"/>
                </a:ext>
              </a:extLst>
            </p:cNvPr>
            <p:cNvSpPr/>
            <p:nvPr/>
          </p:nvSpPr>
          <p:spPr>
            <a:xfrm rot="10800000">
              <a:off x="8672072" y="2929301"/>
              <a:ext cx="132445" cy="115395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E0F0D8B2-2F9C-4F87-A1B9-E60119E438A4}"/>
                </a:ext>
              </a:extLst>
            </p:cNvPr>
            <p:cNvSpPr/>
            <p:nvPr/>
          </p:nvSpPr>
          <p:spPr>
            <a:xfrm rot="10800000" flipV="1">
              <a:off x="8672072" y="4083260"/>
              <a:ext cx="132445" cy="1153959"/>
            </a:xfrm>
            <a:prstGeom prst="down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1C777E9-0243-4684-9A15-724810572549}"/>
              </a:ext>
            </a:extLst>
          </p:cNvPr>
          <p:cNvSpPr txBox="1"/>
          <p:nvPr/>
        </p:nvSpPr>
        <p:spPr>
          <a:xfrm>
            <a:off x="230789" y="855363"/>
            <a:ext cx="26164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DE24C6-B456-453D-A206-DB815EE4A8A3}"/>
              </a:ext>
            </a:extLst>
          </p:cNvPr>
          <p:cNvSpPr/>
          <p:nvPr/>
        </p:nvSpPr>
        <p:spPr>
          <a:xfrm>
            <a:off x="5961515" y="3492872"/>
            <a:ext cx="268971" cy="270296"/>
          </a:xfrm>
          <a:prstGeom prst="ellipse">
            <a:avLst/>
          </a:prstGeom>
          <a:solidFill>
            <a:schemeClr val="bg2">
              <a:lumMod val="2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67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2 Nov 2018 – English is fun in Stefie's Class">
            <a:extLst>
              <a:ext uri="{FF2B5EF4-FFF2-40B4-BE49-F238E27FC236}">
                <a16:creationId xmlns:a16="http://schemas.microsoft.com/office/drawing/2014/main" id="{3E8CC42E-9791-4A22-8D65-0CA2BA93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455" l="4348" r="95652">
                        <a14:foregroundMark x1="46522" y1="13182" x2="46522" y2="13182"/>
                        <a14:foregroundMark x1="48261" y1="5000" x2="48261" y2="5000"/>
                        <a14:foregroundMark x1="20000" y1="16364" x2="20000" y2="16364"/>
                        <a14:foregroundMark x1="18261" y1="11818" x2="18261" y2="11818"/>
                        <a14:foregroundMark x1="22174" y1="20455" x2="22174" y2="20455"/>
                        <a14:foregroundMark x1="28261" y1="26364" x2="28261" y2="26364"/>
                        <a14:foregroundMark x1="22174" y1="34091" x2="22174" y2="34091"/>
                        <a14:foregroundMark x1="20870" y1="29091" x2="20870" y2="29091"/>
                        <a14:foregroundMark x1="26087" y1="33636" x2="26087" y2="33636"/>
                        <a14:foregroundMark x1="23913" y1="35909" x2="23913" y2="35909"/>
                        <a14:foregroundMark x1="10000" y1="48182" x2="10000" y2="48182"/>
                        <a14:foregroundMark x1="9130" y1="42273" x2="9130" y2="42273"/>
                        <a14:foregroundMark x1="4348" y1="50455" x2="4348" y2="50455"/>
                        <a14:foregroundMark x1="25217" y1="47727" x2="25217" y2="47727"/>
                        <a14:foregroundMark x1="24783" y1="68636" x2="24783" y2="68636"/>
                        <a14:foregroundMark x1="22609" y1="62727" x2="22609" y2="62727"/>
                        <a14:foregroundMark x1="18261" y1="76818" x2="18261" y2="76818"/>
                        <a14:foregroundMark x1="21739" y1="82727" x2="21739" y2="82727"/>
                        <a14:foregroundMark x1="33043" y1="69091" x2="33043" y2="69091"/>
                        <a14:foregroundMark x1="22609" y1="82273" x2="22609" y2="82273"/>
                        <a14:foregroundMark x1="22174" y1="86818" x2="22174" y2="86818"/>
                        <a14:foregroundMark x1="51304" y1="82273" x2="51304" y2="82273"/>
                        <a14:foregroundMark x1="41304" y1="82727" x2="41304" y2="82727"/>
                        <a14:foregroundMark x1="39565" y1="85455" x2="39565" y2="85455"/>
                        <a14:foregroundMark x1="56087" y1="79545" x2="56087" y2="79545"/>
                        <a14:foregroundMark x1="53043" y1="91818" x2="53043" y2="91818"/>
                        <a14:foregroundMark x1="55652" y1="95909" x2="55652" y2="95909"/>
                        <a14:foregroundMark x1="85652" y1="64545" x2="85652" y2="64545"/>
                        <a14:foregroundMark x1="90000" y1="41818" x2="90000" y2="41818"/>
                        <a14:foregroundMark x1="91304" y1="49091" x2="91304" y2="49091"/>
                        <a14:foregroundMark x1="83478" y1="15455" x2="83478" y2="15455"/>
                        <a14:foregroundMark x1="86087" y1="18182" x2="86087" y2="18182"/>
                        <a14:foregroundMark x1="87391" y1="23636" x2="87391" y2="23636"/>
                        <a14:foregroundMark x1="95652" y1="45455" x2="95652" y2="4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58" y="612992"/>
            <a:ext cx="2959523" cy="283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What time is it? | Baamboozle">
            <a:extLst>
              <a:ext uri="{FF2B5EF4-FFF2-40B4-BE49-F238E27FC236}">
                <a16:creationId xmlns:a16="http://schemas.microsoft.com/office/drawing/2014/main" id="{EDA90331-C10B-44A5-90F1-9EF456246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92344" l="4149" r="90871">
                        <a14:foregroundMark x1="5394" y1="28708" x2="5394" y2="28708"/>
                        <a14:foregroundMark x1="91701" y1="55981" x2="91701" y2="55981"/>
                        <a14:foregroundMark x1="70539" y1="90431" x2="70539" y2="90431"/>
                        <a14:foregroundMark x1="39004" y1="92344" x2="39004" y2="92344"/>
                        <a14:foregroundMark x1="21162" y1="90909" x2="21162" y2="90909"/>
                        <a14:foregroundMark x1="24066" y1="88517" x2="24066" y2="88517"/>
                        <a14:foregroundMark x1="24481" y1="86603" x2="24481" y2="86603"/>
                        <a14:foregroundMark x1="36929" y1="86603" x2="36929" y2="86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27" y="3676650"/>
            <a:ext cx="3249548" cy="28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ock cartoon character with facial expression 2007215 Vector Art at  Vecteezy">
            <a:extLst>
              <a:ext uri="{FF2B5EF4-FFF2-40B4-BE49-F238E27FC236}">
                <a16:creationId xmlns:a16="http://schemas.microsoft.com/office/drawing/2014/main" id="{13AE2B6B-976C-42A8-AA03-8D52BFC0C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94" b="98008" l="1493" r="98010">
                        <a14:foregroundMark x1="24876" y1="18725" x2="24876" y2="18725"/>
                        <a14:foregroundMark x1="33831" y1="14741" x2="33831" y2="14741"/>
                        <a14:foregroundMark x1="32338" y1="5578" x2="32338" y2="5578"/>
                        <a14:foregroundMark x1="27861" y1="4382" x2="27861" y2="4382"/>
                        <a14:foregroundMark x1="25871" y1="3187" x2="25871" y2="3187"/>
                        <a14:foregroundMark x1="19900" y1="2789" x2="19900" y2="2789"/>
                        <a14:foregroundMark x1="78607" y1="1992" x2="78607" y2="1992"/>
                        <a14:foregroundMark x1="74627" y1="4382" x2="74627" y2="4382"/>
                        <a14:foregroundMark x1="61194" y1="15538" x2="61194" y2="15538"/>
                        <a14:foregroundMark x1="75622" y1="15139" x2="75622" y2="15139"/>
                        <a14:foregroundMark x1="63184" y1="7968" x2="63184" y2="7968"/>
                        <a14:foregroundMark x1="76617" y1="17928" x2="76617" y2="17928"/>
                        <a14:foregroundMark x1="76617" y1="22311" x2="76617" y2="22311"/>
                        <a14:foregroundMark x1="37811" y1="18327" x2="37811" y2="18327"/>
                        <a14:foregroundMark x1="26368" y1="25498" x2="26368" y2="25498"/>
                        <a14:foregroundMark x1="21891" y1="15538" x2="21891" y2="15538"/>
                        <a14:foregroundMark x1="30348" y1="17131" x2="30348" y2="17131"/>
                        <a14:foregroundMark x1="30348" y1="18327" x2="30348" y2="18327"/>
                        <a14:foregroundMark x1="33333" y1="19124" x2="33333" y2="19124"/>
                        <a14:foregroundMark x1="27861" y1="22311" x2="27861" y2="22311"/>
                        <a14:foregroundMark x1="26368" y1="17530" x2="26368" y2="17530"/>
                        <a14:foregroundMark x1="65174" y1="7968" x2="65174" y2="7968"/>
                        <a14:foregroundMark x1="48756" y1="22709" x2="48756" y2="22709"/>
                        <a14:foregroundMark x1="19403" y1="31076" x2="19403" y2="31076"/>
                        <a14:foregroundMark x1="11443" y1="37849" x2="11443" y2="37849"/>
                        <a14:foregroundMark x1="7463" y1="43028" x2="7463" y2="43028"/>
                        <a14:foregroundMark x1="4478" y1="48606" x2="4478" y2="48606"/>
                        <a14:foregroundMark x1="4478" y1="58964" x2="4478" y2="58964"/>
                        <a14:foregroundMark x1="2985" y1="56972" x2="2985" y2="56972"/>
                        <a14:foregroundMark x1="1493" y1="63745" x2="1493" y2="63745"/>
                        <a14:foregroundMark x1="2985" y1="68526" x2="2985" y2="68526"/>
                        <a14:foregroundMark x1="7463" y1="75299" x2="7463" y2="75299"/>
                        <a14:foregroundMark x1="11443" y1="81275" x2="11443" y2="81275"/>
                        <a14:foregroundMark x1="18905" y1="88845" x2="18905" y2="88845"/>
                        <a14:foregroundMark x1="27363" y1="92032" x2="27363" y2="92032"/>
                        <a14:foregroundMark x1="37811" y1="96813" x2="37811" y2="96813"/>
                        <a14:foregroundMark x1="49751" y1="98406" x2="51244" y2="98008"/>
                        <a14:foregroundMark x1="64677" y1="94821" x2="64677" y2="94821"/>
                        <a14:foregroundMark x1="77114" y1="91235" x2="77114" y2="91235"/>
                        <a14:foregroundMark x1="87065" y1="84861" x2="87065" y2="84861"/>
                        <a14:foregroundMark x1="93035" y1="77291" x2="93035" y2="77291"/>
                        <a14:foregroundMark x1="98010" y1="60558" x2="98010" y2="60558"/>
                        <a14:foregroundMark x1="66667" y1="25498" x2="66667" y2="25498"/>
                        <a14:foregroundMark x1="65174" y1="14741" x2="65174" y2="14741"/>
                        <a14:foregroundMark x1="61692" y1="9163" x2="61692" y2="9163"/>
                        <a14:foregroundMark x1="77114" y1="3586" x2="77114" y2="3586"/>
                        <a14:foregroundMark x1="56219" y1="13147" x2="56219" y2="13147"/>
                        <a14:foregroundMark x1="36318" y1="21514" x2="36318" y2="21514"/>
                        <a14:foregroundMark x1="23881" y1="14343" x2="23881" y2="14343"/>
                        <a14:foregroundMark x1="36318" y1="7968" x2="36318" y2="7968"/>
                        <a14:foregroundMark x1="41791" y1="10757" x2="41791" y2="10757"/>
                        <a14:foregroundMark x1="94030" y1="43426" x2="94030" y2="43426"/>
                        <a14:foregroundMark x1="25373" y1="47809" x2="25373" y2="47809"/>
                        <a14:foregroundMark x1="18408" y1="59761" x2="18408" y2="59761"/>
                        <a14:foregroundMark x1="23881" y1="73705" x2="23881" y2="73705"/>
                        <a14:foregroundMark x1="21891" y1="71315" x2="21891" y2="71315"/>
                        <a14:foregroundMark x1="49751" y1="85657" x2="49751" y2="85657"/>
                        <a14:foregroundMark x1="52239" y1="70518" x2="52239" y2="70518"/>
                        <a14:foregroundMark x1="79104" y1="72908" x2="79104" y2="72908"/>
                        <a14:foregroundMark x1="20398" y1="47012" x2="20398" y2="47012"/>
                        <a14:foregroundMark x1="19900" y1="48207" x2="19900" y2="48207"/>
                        <a14:foregroundMark x1="19900" y1="47410" x2="19900" y2="47410"/>
                        <a14:foregroundMark x1="53731" y1="32271" x2="53731" y2="32271"/>
                        <a14:foregroundMark x1="54229" y1="32271" x2="54229" y2="32271"/>
                        <a14:foregroundMark x1="77612" y1="47410" x2="77612" y2="47410"/>
                        <a14:foregroundMark x1="77612" y1="47410" x2="77612" y2="47410"/>
                        <a14:foregroundMark x1="81592" y1="60159" x2="81592" y2="60159"/>
                        <a14:foregroundMark x1="82090" y1="60159" x2="82090" y2="60159"/>
                        <a14:foregroundMark x1="67164" y1="81275" x2="67164" y2="81275"/>
                        <a14:foregroundMark x1="67662" y1="81275" x2="67662" y2="81275"/>
                        <a14:foregroundMark x1="50746" y1="85657" x2="50746" y2="85657"/>
                        <a14:foregroundMark x1="50746" y1="85657" x2="50746" y2="85657"/>
                        <a14:foregroundMark x1="24378" y1="46215" x2="24378" y2="46215"/>
                        <a14:foregroundMark x1="24378" y1="46215" x2="24378" y2="46215"/>
                        <a14:foregroundMark x1="26866" y1="46215" x2="26866" y2="46215"/>
                        <a14:foregroundMark x1="26866" y1="46215" x2="26866" y2="46215"/>
                        <a14:foregroundMark x1="86070" y1="61355" x2="86070" y2="61355"/>
                        <a14:foregroundMark x1="86070" y1="61355" x2="86070" y2="61355"/>
                        <a14:foregroundMark x1="82587" y1="59761" x2="82587" y2="59761"/>
                        <a14:foregroundMark x1="82587" y1="59761" x2="82587" y2="59761"/>
                        <a14:foregroundMark x1="83085" y1="58566" x2="83085" y2="58566"/>
                        <a14:foregroundMark x1="83085" y1="58566" x2="83085" y2="58566"/>
                        <a14:foregroundMark x1="83582" y1="58566" x2="83582" y2="58566"/>
                        <a14:foregroundMark x1="84080" y1="58566" x2="84080" y2="58566"/>
                        <a14:foregroundMark x1="96020" y1="50199" x2="96020" y2="50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574" y="440664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12 Quelle heure est -il? ideas | clock, clock clipart, wall clock">
            <a:extLst>
              <a:ext uri="{FF2B5EF4-FFF2-40B4-BE49-F238E27FC236}">
                <a16:creationId xmlns:a16="http://schemas.microsoft.com/office/drawing/2014/main" id="{32FC159E-4ECC-4849-812F-AC27D5EFD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198" l="3965" r="94714">
                        <a14:foregroundMark x1="43612" y1="17568" x2="43612" y2="17568"/>
                        <a14:foregroundMark x1="27753" y1="4505" x2="11894" y2="21171"/>
                        <a14:foregroundMark x1="11894" y1="21171" x2="1762" y2="41441"/>
                        <a14:foregroundMark x1="1762" y1="41441" x2="6167" y2="64865"/>
                        <a14:foregroundMark x1="6167" y1="64865" x2="18943" y2="85135"/>
                        <a14:foregroundMark x1="18943" y1="85135" x2="38767" y2="96847"/>
                        <a14:foregroundMark x1="38767" y1="96847" x2="61674" y2="99550"/>
                        <a14:foregroundMark x1="61674" y1="99550" x2="82379" y2="89640"/>
                        <a14:foregroundMark x1="82379" y1="89640" x2="95595" y2="71622"/>
                        <a14:foregroundMark x1="95595" y1="71622" x2="92952" y2="24324"/>
                        <a14:foregroundMark x1="92952" y1="24324" x2="76211" y2="7658"/>
                        <a14:foregroundMark x1="76211" y1="7658" x2="44493" y2="0"/>
                        <a14:foregroundMark x1="44493" y1="0" x2="29075" y2="4955"/>
                        <a14:foregroundMark x1="72687" y1="30631" x2="72687" y2="30631"/>
                        <a14:foregroundMark x1="58150" y1="19820" x2="33040" y2="22523"/>
                        <a14:foregroundMark x1="33040" y1="22523" x2="27313" y2="53153"/>
                        <a14:foregroundMark x1="27313" y1="53153" x2="44493" y2="68468"/>
                        <a14:foregroundMark x1="44493" y1="68468" x2="75330" y2="79279"/>
                        <a14:foregroundMark x1="75330" y1="79279" x2="95154" y2="60360"/>
                        <a14:foregroundMark x1="95154" y1="60360" x2="80176" y2="40090"/>
                        <a14:foregroundMark x1="80176" y1="40090" x2="60352" y2="30180"/>
                        <a14:foregroundMark x1="20264" y1="27928" x2="20264" y2="27928"/>
                        <a14:foregroundMark x1="8811" y1="29730" x2="3965" y2="52703"/>
                        <a14:foregroundMark x1="3965" y1="52703" x2="7048" y2="65315"/>
                        <a14:foregroundMark x1="10132" y1="48198" x2="10132" y2="48198"/>
                        <a14:foregroundMark x1="17181" y1="70721" x2="17181" y2="70721"/>
                        <a14:foregroundMark x1="50220" y1="91892" x2="50220" y2="91892"/>
                        <a14:foregroundMark x1="64317" y1="90991" x2="64317" y2="90991"/>
                        <a14:foregroundMark x1="60793" y1="63964" x2="60793" y2="63964"/>
                        <a14:foregroundMark x1="60352" y1="67117" x2="60352" y2="67117"/>
                        <a14:foregroundMark x1="63877" y1="64414" x2="41850" y2="68468"/>
                        <a14:foregroundMark x1="41850" y1="68468" x2="64317" y2="72523"/>
                        <a14:foregroundMark x1="64317" y1="72523" x2="56388" y2="62162"/>
                        <a14:foregroundMark x1="38767" y1="96396" x2="61233" y2="98198"/>
                        <a14:foregroundMark x1="61233" y1="98198" x2="66520" y2="9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9" y="4501592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Quia - ESL--Time--match the clocks with the correct time expressions.">
            <a:extLst>
              <a:ext uri="{FF2B5EF4-FFF2-40B4-BE49-F238E27FC236}">
                <a16:creationId xmlns:a16="http://schemas.microsoft.com/office/drawing/2014/main" id="{513AA458-29DA-4EB3-B108-DD51A5E96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8" b="96889" l="1000" r="96500">
                        <a14:foregroundMark x1="46000" y1="6667" x2="21500" y2="12000"/>
                        <a14:foregroundMark x1="21500" y1="12000" x2="4000" y2="28889"/>
                        <a14:foregroundMark x1="4000" y1="28889" x2="500" y2="52889"/>
                        <a14:foregroundMark x1="500" y1="52889" x2="11000" y2="73778"/>
                        <a14:foregroundMark x1="11000" y1="73778" x2="30500" y2="87556"/>
                        <a14:foregroundMark x1="30500" y1="87556" x2="56000" y2="91556"/>
                        <a14:foregroundMark x1="56000" y1="91556" x2="80500" y2="82222"/>
                        <a14:foregroundMark x1="80500" y1="82222" x2="97000" y2="65333"/>
                        <a14:foregroundMark x1="97000" y1="65333" x2="98500" y2="41778"/>
                        <a14:foregroundMark x1="98500" y1="41778" x2="86000" y2="20444"/>
                        <a14:foregroundMark x1="86000" y1="20444" x2="64500" y2="7556"/>
                        <a14:foregroundMark x1="64500" y1="7556" x2="38000" y2="11556"/>
                        <a14:foregroundMark x1="38000" y1="11556" x2="22000" y2="28444"/>
                        <a14:foregroundMark x1="22000" y1="28444" x2="26000" y2="52000"/>
                        <a14:foregroundMark x1="26000" y1="52000" x2="46500" y2="65778"/>
                        <a14:foregroundMark x1="46500" y1="65778" x2="74000" y2="67111"/>
                        <a14:foregroundMark x1="74000" y1="67111" x2="78000" y2="44889"/>
                        <a14:foregroundMark x1="78000" y1="44889" x2="56000" y2="29778"/>
                        <a14:foregroundMark x1="56000" y1="29778" x2="28500" y2="29333"/>
                        <a14:foregroundMark x1="28500" y1="29333" x2="21000" y2="52000"/>
                        <a14:foregroundMark x1="21000" y1="52000" x2="43500" y2="64000"/>
                        <a14:foregroundMark x1="43500" y1="64000" x2="72000" y2="62222"/>
                        <a14:foregroundMark x1="72000" y1="62222" x2="75500" y2="37778"/>
                        <a14:foregroundMark x1="75500" y1="37778" x2="53000" y2="18222"/>
                        <a14:foregroundMark x1="53000" y1="18222" x2="26000" y2="18667"/>
                        <a14:foregroundMark x1="26000" y1="18667" x2="9000" y2="37778"/>
                        <a14:foregroundMark x1="9000" y1="37778" x2="11500" y2="61778"/>
                        <a14:foregroundMark x1="11500" y1="61778" x2="36500" y2="75556"/>
                        <a14:foregroundMark x1="36500" y1="75556" x2="62000" y2="79556"/>
                        <a14:foregroundMark x1="62000" y1="79556" x2="85000" y2="62667"/>
                        <a14:foregroundMark x1="85000" y1="62667" x2="82500" y2="38667"/>
                        <a14:foregroundMark x1="82500" y1="38667" x2="74000" y2="24889"/>
                        <a14:foregroundMark x1="54500" y1="12444" x2="77500" y2="23111"/>
                        <a14:foregroundMark x1="77500" y1="23111" x2="95500" y2="39556"/>
                        <a14:foregroundMark x1="95500" y1="39556" x2="96500" y2="60889"/>
                        <a14:foregroundMark x1="92500" y1="51556" x2="81000" y2="72444"/>
                        <a14:foregroundMark x1="81000" y1="72444" x2="56500" y2="82222"/>
                        <a14:foregroundMark x1="56500" y1="82222" x2="37500" y2="80889"/>
                        <a14:foregroundMark x1="70000" y1="42667" x2="44000" y2="45778"/>
                        <a14:foregroundMark x1="44000" y1="45778" x2="69500" y2="42667"/>
                        <a14:foregroundMark x1="69500" y1="42667" x2="69500" y2="58222"/>
                        <a14:foregroundMark x1="53500" y1="8889" x2="44000" y2="10222"/>
                        <a14:foregroundMark x1="52000" y1="2222" x2="52000" y2="2222"/>
                        <a14:foregroundMark x1="10500" y1="28000" x2="6000" y2="34667"/>
                        <a14:foregroundMark x1="1000" y1="41333" x2="1000" y2="41333"/>
                        <a14:foregroundMark x1="1500" y1="49333" x2="2500" y2="51111"/>
                        <a14:foregroundMark x1="16500" y1="91556" x2="16500" y2="91556"/>
                        <a14:foregroundMark x1="23500" y1="92889" x2="23500" y2="92889"/>
                        <a14:foregroundMark x1="22500" y1="86222" x2="19000" y2="86667"/>
                        <a14:foregroundMark x1="15500" y1="96889" x2="18000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5" y="1608203"/>
            <a:ext cx="2089669" cy="235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oy Stands Next To a Large Clock and Shows it with His Hand, the Clock is  Two O`clock, Cartoon Illustration, Isolated Object on a Stock Vector -  Illustration of child, sullen: 191399035">
            <a:extLst>
              <a:ext uri="{FF2B5EF4-FFF2-40B4-BE49-F238E27FC236}">
                <a16:creationId xmlns:a16="http://schemas.microsoft.com/office/drawing/2014/main" id="{49C743F4-EB7E-439F-B9B8-71E5E688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94667" l="9778" r="92000">
                        <a14:foregroundMark x1="47111" y1="8444" x2="47111" y2="8444"/>
                        <a14:foregroundMark x1="63556" y1="4444" x2="63556" y2="4444"/>
                        <a14:foregroundMark x1="92444" y1="28444" x2="92444" y2="28444"/>
                        <a14:foregroundMark x1="20444" y1="27556" x2="20444" y2="27556"/>
                        <a14:foregroundMark x1="18222" y1="28889" x2="18222" y2="28889"/>
                        <a14:foregroundMark x1="13778" y1="61778" x2="13778" y2="61778"/>
                        <a14:foregroundMark x1="27111" y1="92000" x2="27111" y2="92000"/>
                        <a14:foregroundMark x1="36444" y1="90222" x2="36444" y2="90222"/>
                        <a14:foregroundMark x1="38222" y1="91556" x2="38222" y2="91556"/>
                        <a14:foregroundMark x1="28000" y1="94667" x2="28000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908" y="688314"/>
            <a:ext cx="2988336" cy="29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Free Vector | Cute children clock template">
            <a:extLst>
              <a:ext uri="{FF2B5EF4-FFF2-40B4-BE49-F238E27FC236}">
                <a16:creationId xmlns:a16="http://schemas.microsoft.com/office/drawing/2014/main" id="{809A7CEA-BEA5-4B5F-AF56-A34332B6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89" b="96316" l="4151" r="96604">
                        <a14:foregroundMark x1="57358" y1="44737" x2="57358" y2="44737"/>
                        <a14:foregroundMark x1="86792" y1="18421" x2="86792" y2="18421"/>
                        <a14:foregroundMark x1="83774" y1="10526" x2="83774" y2="10526"/>
                        <a14:foregroundMark x1="92830" y1="22105" x2="92830" y2="22105"/>
                        <a14:foregroundMark x1="96226" y1="29474" x2="96226" y2="29474"/>
                        <a14:foregroundMark x1="91321" y1="24737" x2="91321" y2="24737"/>
                        <a14:foregroundMark x1="85283" y1="11579" x2="85283" y2="11579"/>
                        <a14:foregroundMark x1="72830" y1="13158" x2="72830" y2="13158"/>
                        <a14:foregroundMark x1="78868" y1="8421" x2="78868" y2="8421"/>
                        <a14:foregroundMark x1="19623" y1="14737" x2="19623" y2="14737"/>
                        <a14:foregroundMark x1="4528" y1="17895" x2="4528" y2="17895"/>
                        <a14:foregroundMark x1="8679" y1="81579" x2="8679" y2="81579"/>
                        <a14:foregroundMark x1="8302" y1="75263" x2="8302" y2="75263"/>
                        <a14:foregroundMark x1="7547" y1="91579" x2="7547" y2="91579"/>
                        <a14:foregroundMark x1="6415" y1="97368" x2="6415" y2="97368"/>
                        <a14:foregroundMark x1="8302" y1="92105" x2="8302" y2="90526"/>
                        <a14:foregroundMark x1="8302" y1="87368" x2="8302" y2="87368"/>
                        <a14:foregroundMark x1="12453" y1="96316" x2="12453" y2="96316"/>
                        <a14:foregroundMark x1="15472" y1="86842" x2="15472" y2="86842"/>
                        <a14:foregroundMark x1="16981" y1="78947" x2="16981" y2="78947"/>
                        <a14:foregroundMark x1="35094" y1="57368" x2="35094" y2="57368"/>
                        <a14:foregroundMark x1="35472" y1="38421" x2="35472" y2="38421"/>
                        <a14:foregroundMark x1="31698" y1="31579" x2="31698" y2="31579"/>
                        <a14:foregroundMark x1="26792" y1="44211" x2="26792" y2="44211"/>
                        <a14:foregroundMark x1="25660" y1="54737" x2="26415" y2="56316"/>
                        <a14:foregroundMark x1="29811" y1="67368" x2="33208" y2="68421"/>
                        <a14:foregroundMark x1="36981" y1="74211" x2="38491" y2="75263"/>
                        <a14:foregroundMark x1="43019" y1="81579" x2="44528" y2="81579"/>
                        <a14:foregroundMark x1="48302" y1="86316" x2="50189" y2="88421"/>
                        <a14:foregroundMark x1="50566" y1="88421" x2="51698" y2="88421"/>
                        <a14:foregroundMark x1="57358" y1="87368" x2="57358" y2="87368"/>
                        <a14:foregroundMark x1="63774" y1="84737" x2="63774" y2="84737"/>
                        <a14:foregroundMark x1="66792" y1="77368" x2="66792" y2="77368"/>
                        <a14:foregroundMark x1="67547" y1="74737" x2="67925" y2="73158"/>
                        <a14:foregroundMark x1="66792" y1="65263" x2="66792" y2="65263"/>
                        <a14:foregroundMark x1="63019" y1="56842" x2="63019" y2="56842"/>
                        <a14:foregroundMark x1="72075" y1="52105" x2="58868" y2="32632"/>
                        <a14:foregroundMark x1="58868" y1="32632" x2="40000" y2="37368"/>
                        <a14:foregroundMark x1="40000" y1="37368" x2="40755" y2="50000"/>
                        <a14:foregroundMark x1="63774" y1="31053" x2="45660" y2="16842"/>
                        <a14:foregroundMark x1="45660" y1="16842" x2="27925" y2="30000"/>
                        <a14:foregroundMark x1="27925" y1="30000" x2="24151" y2="57368"/>
                        <a14:foregroundMark x1="24151" y1="57368" x2="33208" y2="81579"/>
                        <a14:foregroundMark x1="33208" y1="81579" x2="52453" y2="91579"/>
                        <a14:foregroundMark x1="52453" y1="91579" x2="69057" y2="77368"/>
                        <a14:foregroundMark x1="69057" y1="77368" x2="73208" y2="50526"/>
                        <a14:foregroundMark x1="73208" y1="50526" x2="64528" y2="26842"/>
                        <a14:foregroundMark x1="64528" y1="26842" x2="54340" y2="15789"/>
                        <a14:foregroundMark x1="58113" y1="53158" x2="56604" y2="45263"/>
                        <a14:foregroundMark x1="32075" y1="44211" x2="41887" y2="68947"/>
                        <a14:foregroundMark x1="41887" y1="68947" x2="60377" y2="75789"/>
                        <a14:foregroundMark x1="60377" y1="75789" x2="60377" y2="47368"/>
                        <a14:foregroundMark x1="60377" y1="47368" x2="46792" y2="33684"/>
                        <a14:foregroundMark x1="32830" y1="37895" x2="32830" y2="37895"/>
                        <a14:foregroundMark x1="29057" y1="36842" x2="29057" y2="36842"/>
                        <a14:foregroundMark x1="28679" y1="51579" x2="28679" y2="51579"/>
                        <a14:foregroundMark x1="23774" y1="54211" x2="23774" y2="54211"/>
                        <a14:foregroundMark x1="27925" y1="35263" x2="27925" y2="35263"/>
                        <a14:foregroundMark x1="93208" y1="75789" x2="93208" y2="75789"/>
                        <a14:foregroundMark x1="96981" y1="80526" x2="96981" y2="80526"/>
                        <a14:foregroundMark x1="89057" y1="72105" x2="89057" y2="72105"/>
                        <a14:foregroundMark x1="80000" y1="85263" x2="80000" y2="85263"/>
                        <a14:foregroundMark x1="80377" y1="77895" x2="80377" y2="77895"/>
                        <a14:foregroundMark x1="80377" y1="74211" x2="80377" y2="74211"/>
                        <a14:foregroundMark x1="81887" y1="88947" x2="81887" y2="88947"/>
                        <a14:foregroundMark x1="79623" y1="95263" x2="79623" y2="95263"/>
                        <a14:foregroundMark x1="75849" y1="93684" x2="75849" y2="93684"/>
                        <a14:foregroundMark x1="83396" y1="94737" x2="83396" y2="94737"/>
                        <a14:foregroundMark x1="96981" y1="86316" x2="96981" y2="86316"/>
                        <a14:foregroundMark x1="96604" y1="78947" x2="96604" y2="78947"/>
                        <a14:foregroundMark x1="89811" y1="73684" x2="89811" y2="73684"/>
                        <a14:foregroundMark x1="81887" y1="90000" x2="81887" y2="90000"/>
                        <a14:foregroundMark x1="91698" y1="76316" x2="91698" y2="76316"/>
                        <a14:foregroundMark x1="13585" y1="5789" x2="13585" y2="5789"/>
                        <a14:foregroundMark x1="44528" y1="56842" x2="44528" y2="5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39006"/>
            <a:ext cx="298909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9">
            <a:extLst>
              <a:ext uri="{FF2B5EF4-FFF2-40B4-BE49-F238E27FC236}">
                <a16:creationId xmlns:a16="http://schemas.microsoft.com/office/drawing/2014/main" id="{73D31474-36E2-4B01-A4DD-241A441019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816" y="-97655"/>
            <a:ext cx="3249548" cy="1997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7A4945-D806-4FEE-9946-221CA8BECC3B}"/>
              </a:ext>
            </a:extLst>
          </p:cNvPr>
          <p:cNvSpPr txBox="1"/>
          <p:nvPr/>
        </p:nvSpPr>
        <p:spPr>
          <a:xfrm>
            <a:off x="157352" y="975283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en o`clock with children stock vector. Illustration of clipart - 124230287">
            <a:extLst>
              <a:ext uri="{FF2B5EF4-FFF2-40B4-BE49-F238E27FC236}">
                <a16:creationId xmlns:a16="http://schemas.microsoft.com/office/drawing/2014/main" id="{E3BF9D6D-3096-49DA-AD58-98453A41A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375" b="45875" l="7625" r="47375">
                        <a14:foregroundMark x1="10250" y1="19125" x2="10250" y2="19125"/>
                        <a14:foregroundMark x1="10000" y1="16000" x2="10000" y2="16000"/>
                        <a14:foregroundMark x1="12375" y1="13000" x2="12375" y2="13000"/>
                        <a14:foregroundMark x1="14000" y1="12375" x2="14500" y2="12375"/>
                        <a14:foregroundMark x1="7625" y1="26125" x2="8000" y2="26000"/>
                        <a14:foregroundMark x1="7625" y1="28000" x2="7625" y2="28000"/>
                        <a14:foregroundMark x1="16625" y1="24000" x2="16625" y2="24000"/>
                        <a14:foregroundMark x1="15375" y1="29625" x2="15375" y2="29625"/>
                        <a14:foregroundMark x1="13375" y1="30000" x2="13375" y2="30000"/>
                        <a14:foregroundMark x1="17125" y1="28500" x2="17125" y2="28500"/>
                        <a14:foregroundMark x1="17750" y1="30000" x2="17750" y2="30000"/>
                        <a14:foregroundMark x1="15375" y1="30125" x2="14875" y2="29625"/>
                        <a14:foregroundMark x1="13375" y1="28750" x2="13375" y2="28750"/>
                        <a14:foregroundMark x1="14875" y1="28250" x2="17750" y2="28250"/>
                        <a14:foregroundMark x1="17750" y1="28000" x2="18250" y2="28000"/>
                        <a14:foregroundMark x1="18000" y1="28375" x2="18000" y2="29000"/>
                        <a14:foregroundMark x1="17750" y1="30125" x2="17875" y2="32125"/>
                        <a14:foregroundMark x1="17250" y1="33250" x2="17625" y2="34875"/>
                        <a14:foregroundMark x1="17000" y1="36125" x2="17250" y2="37375"/>
                        <a14:foregroundMark x1="16375" y1="37875" x2="16000" y2="38750"/>
                        <a14:foregroundMark x1="14750" y1="39750" x2="14625" y2="41750"/>
                        <a14:foregroundMark x1="13500" y1="42625" x2="13500" y2="42625"/>
                        <a14:foregroundMark x1="13375" y1="42000" x2="13375" y2="41250"/>
                        <a14:foregroundMark x1="13375" y1="39750" x2="13375" y2="39000"/>
                        <a14:foregroundMark x1="13250" y1="38000" x2="13750" y2="36125"/>
                        <a14:foregroundMark x1="13750" y1="35250" x2="14000" y2="34875"/>
                        <a14:foregroundMark x1="13875" y1="33000" x2="14000" y2="32500"/>
                        <a14:foregroundMark x1="13625" y1="30750" x2="13625" y2="30750"/>
                        <a14:foregroundMark x1="45500" y1="25000" x2="45500" y2="25000"/>
                        <a14:foregroundMark x1="46125" y1="27250" x2="46625" y2="28375"/>
                        <a14:foregroundMark x1="47000" y1="30375" x2="47375" y2="31500"/>
                        <a14:foregroundMark x1="34500" y1="29000" x2="34500" y2="29000"/>
                        <a14:foregroundMark x1="16500" y1="29500" x2="16500" y2="29500"/>
                        <a14:foregroundMark x1="17250" y1="35750" x2="17250" y2="35750"/>
                        <a14:foregroundMark x1="16625" y1="36625" x2="16625" y2="36625"/>
                        <a14:foregroundMark x1="15750" y1="40875" x2="14000" y2="42250"/>
                        <a14:foregroundMark x1="13500" y1="42500" x2="13500" y2="42500"/>
                        <a14:foregroundMark x1="13500" y1="42500" x2="13500" y2="42500"/>
                        <a14:foregroundMark x1="13500" y1="41375" x2="13500" y2="41000"/>
                        <a14:foregroundMark x1="13250" y1="40375" x2="13375" y2="39875"/>
                        <a14:foregroundMark x1="13250" y1="38750" x2="14750" y2="43375"/>
                        <a14:foregroundMark x1="14125" y1="35375" x2="14750" y2="42750"/>
                        <a14:foregroundMark x1="17750" y1="34750" x2="17750" y2="34750"/>
                        <a14:foregroundMark x1="17125" y1="45500" x2="17125" y2="45500"/>
                        <a14:foregroundMark x1="12750" y1="45875" x2="12750" y2="45875"/>
                        <a14:foregroundMark x1="35250" y1="29125" x2="35250" y2="29125"/>
                        <a14:foregroundMark x1="40000" y1="33750" x2="37250" y2="26375"/>
                        <a14:foregroundMark x1="37250" y1="26375" x2="30375" y2="24250"/>
                        <a14:foregroundMark x1="30375" y1="24250" x2="23250" y2="26375"/>
                        <a14:foregroundMark x1="23250" y1="26375" x2="22250" y2="33750"/>
                        <a14:foregroundMark x1="22250" y1="33750" x2="28500" y2="39125"/>
                        <a14:foregroundMark x1="28500" y1="39125" x2="35250" y2="41250"/>
                        <a14:foregroundMark x1="35250" y1="41250" x2="43250" y2="41250"/>
                        <a14:foregroundMark x1="43250" y1="41250" x2="46125" y2="33625"/>
                        <a14:foregroundMark x1="46125" y1="33625" x2="43875" y2="26000"/>
                        <a14:foregroundMark x1="43875" y1="26000" x2="33750" y2="22875"/>
                        <a14:foregroundMark x1="33750" y1="22875" x2="28375" y2="27625"/>
                        <a14:foregroundMark x1="28375" y1="27625" x2="27000" y2="35500"/>
                        <a14:foregroundMark x1="27000" y1="35500" x2="31125" y2="45500"/>
                        <a14:foregroundMark x1="31125" y1="45500" x2="38250" y2="45625"/>
                        <a14:foregroundMark x1="38250" y1="45625" x2="43875" y2="36000"/>
                        <a14:foregroundMark x1="43875" y1="36000" x2="43500" y2="28500"/>
                        <a14:foregroundMark x1="43500" y1="28500" x2="36250" y2="30125"/>
                        <a14:foregroundMark x1="36250" y1="30125" x2="29625" y2="22125"/>
                        <a14:foregroundMark x1="29625" y1="22125" x2="31250" y2="29125"/>
                        <a14:foregroundMark x1="31250" y1="29125" x2="34875" y2="32750"/>
                        <a14:foregroundMark x1="32750" y1="21750" x2="32750" y2="21750"/>
                        <a14:foregroundMark x1="35750" y1="20375" x2="36250" y2="20500"/>
                        <a14:foregroundMark x1="40375" y1="22625" x2="40500" y2="23000"/>
                        <a14:foregroundMark x1="40750" y1="23000" x2="40875" y2="23500"/>
                        <a14:foregroundMark x1="38625" y1="21750" x2="37250" y2="21750"/>
                        <a14:foregroundMark x1="35875" y1="21750" x2="35875" y2="21750"/>
                        <a14:foregroundMark x1="34125" y1="22000" x2="32625" y2="22375"/>
                        <a14:foregroundMark x1="31000" y1="22125" x2="31000" y2="22125"/>
                        <a14:foregroundMark x1="29000" y1="21000" x2="28625" y2="21125"/>
                        <a14:foregroundMark x1="25500" y1="22875" x2="25500" y2="23625"/>
                        <a14:foregroundMark x1="23750" y1="26375" x2="24000" y2="27875"/>
                        <a14:foregroundMark x1="24125" y1="29125" x2="24625" y2="29000"/>
                        <a14:foregroundMark x1="25375" y1="29250" x2="25875" y2="30000"/>
                        <a14:foregroundMark x1="25875" y1="30500" x2="26500" y2="34000"/>
                        <a14:foregroundMark x1="26375" y1="34750" x2="26375" y2="34750"/>
                        <a14:foregroundMark x1="25750" y1="33500" x2="25875" y2="33000"/>
                        <a14:foregroundMark x1="33000" y1="31500" x2="32375" y2="32375"/>
                        <a14:foregroundMark x1="31375" y1="32625" x2="31375" y2="32625"/>
                        <a14:foregroundMark x1="33750" y1="33750" x2="35250" y2="34250"/>
                        <a14:foregroundMark x1="36250" y1="33500" x2="36750" y2="33500"/>
                        <a14:foregroundMark x1="40250" y1="27625" x2="40250" y2="27625"/>
                        <a14:foregroundMark x1="40375" y1="27625" x2="40375" y2="27625"/>
                        <a14:foregroundMark x1="42250" y1="33750" x2="42625" y2="33875"/>
                        <a14:foregroundMark x1="42375" y1="33875" x2="42375" y2="33875"/>
                        <a14:foregroundMark x1="39000" y1="34000" x2="39000" y2="34000"/>
                        <a14:foregroundMark x1="42250" y1="32125" x2="42625" y2="31500"/>
                        <a14:foregroundMark x1="42625" y1="30125" x2="42625" y2="30125"/>
                        <a14:foregroundMark x1="41750" y1="31000" x2="40250" y2="32625"/>
                        <a14:foregroundMark x1="37375" y1="35125" x2="37500" y2="35375"/>
                        <a14:foregroundMark x1="36625" y1="33750" x2="37250" y2="33500"/>
                        <a14:foregroundMark x1="37250" y1="32375" x2="37250" y2="32375"/>
                        <a14:foregroundMark x1="37250" y1="32000" x2="36500" y2="33250"/>
                        <a14:foregroundMark x1="34000" y1="33875" x2="34000" y2="33875"/>
                        <a14:foregroundMark x1="30750" y1="31375" x2="30750" y2="31375"/>
                        <a14:foregroundMark x1="30500" y1="29750" x2="30500" y2="29750"/>
                        <a14:foregroundMark x1="30500" y1="29750" x2="30500" y2="29750"/>
                        <a14:foregroundMark x1="29625" y1="31000" x2="29125" y2="32750"/>
                        <a14:foregroundMark x1="28750" y1="33500" x2="29500" y2="33625"/>
                        <a14:foregroundMark x1="30250" y1="35000" x2="30875" y2="36125"/>
                        <a14:foregroundMark x1="30875" y1="36125" x2="30875" y2="36125"/>
                        <a14:foregroundMark x1="35125" y1="35750" x2="36125" y2="36125"/>
                        <a14:foregroundMark x1="36000" y1="36125" x2="36000" y2="36125"/>
                        <a14:foregroundMark x1="39875" y1="36000" x2="41000" y2="36125"/>
                        <a14:foregroundMark x1="40750" y1="36125" x2="40750" y2="36125"/>
                        <a14:foregroundMark x1="38250" y1="38875" x2="38250" y2="38875"/>
                        <a14:foregroundMark x1="36500" y1="38250" x2="36500" y2="38250"/>
                        <a14:foregroundMark x1="32875" y1="36750" x2="32875" y2="36750"/>
                        <a14:foregroundMark x1="32000" y1="35250" x2="32000" y2="35250"/>
                        <a14:foregroundMark x1="31750" y1="34125" x2="33250" y2="41125"/>
                        <a14:foregroundMark x1="33250" y1="41125" x2="34250" y2="40875"/>
                        <a14:foregroundMark x1="36500" y1="36500" x2="37000" y2="36500"/>
                        <a14:foregroundMark x1="37000" y1="36500" x2="37625" y2="37875"/>
                        <a14:foregroundMark x1="42625" y1="36000" x2="38250" y2="41375"/>
                        <a14:foregroundMark x1="38250" y1="41375" x2="39500" y2="34250"/>
                        <a14:foregroundMark x1="39500" y1="34250" x2="42750" y2="34875"/>
                        <a14:foregroundMark x1="38750" y1="43250" x2="31375" y2="42500"/>
                        <a14:foregroundMark x1="31375" y1="42500" x2="38250" y2="41250"/>
                        <a14:foregroundMark x1="38250" y1="41250" x2="39875" y2="42125"/>
                        <a14:foregroundMark x1="29750" y1="41750" x2="23875" y2="3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9862" r="50000" b="51667"/>
          <a:stretch/>
        </p:blipFill>
        <p:spPr bwMode="auto">
          <a:xfrm>
            <a:off x="9091886" y="3743705"/>
            <a:ext cx="30099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328</Words>
  <Application>Microsoft Office PowerPoint</Application>
  <PresentationFormat>Widescreen</PresentationFormat>
  <Paragraphs>99</Paragraphs>
  <Slides>19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Nguyễn Minh Vân</dc:creator>
  <cp:lastModifiedBy>Hà Nguyễn Minh Vân</cp:lastModifiedBy>
  <cp:revision>36</cp:revision>
  <dcterms:created xsi:type="dcterms:W3CDTF">2021-10-11T09:25:22Z</dcterms:created>
  <dcterms:modified xsi:type="dcterms:W3CDTF">2021-11-06T07:46:55Z</dcterms:modified>
</cp:coreProperties>
</file>