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FEA60-F7EA-4E17-BF9C-C7AFAE8E5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D0308-BA75-4077-9D80-CB48B28EA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01D6D-DD7A-44EE-8FCC-B4D7FB2AD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6E312-CFFF-40BD-970F-8ABFF840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84D61-9C8B-4CC0-BFB4-F805640C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2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1464-A501-4DFB-A9F3-6D9449E9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48C79-9DB9-4D1C-968C-ADBC6B65D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F74E1-58E9-4F42-8EA4-6B0C23C5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0F9CB-1427-473F-8901-13975E74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5C0A3-4DB9-4F1E-AEA7-04CFB3A9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0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937281-77AD-49B3-A7D2-343AC4BB4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69AEC-AAFC-4AE1-BEE7-659825FAE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83D69-5AFD-44D4-8571-3EE0B9786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FCD1B-06B4-4ABD-B9E2-13E83AE2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33879-04AB-46C5-98EA-878E2261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3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72821-F931-4AFD-A994-F3038DBBF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DA16B-4C8E-401E-BEF2-6999FD647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6057D-5DB6-49ED-AEB9-06BA0AE5D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053D2-D6DE-4A95-803E-D6C9AA8D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82923-A3A8-4DB9-8B0E-39E589A0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4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0371-6918-4C2E-B31A-DC3068CAF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AFD61-EA97-45FC-9D72-EE3782A47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DAF75-BECC-4BD0-86FB-EC160FA4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5A16D-4A5A-4F04-82FA-8088DA6A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633CE-A518-46A8-B071-F433FDF94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2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BE7F3-2D5C-42F9-A18F-2F4BD1E48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A961-F2D7-4875-80A5-D43F03724B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50850-231A-4C61-93C7-BE2F25A45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115EA-146D-415C-88D4-40A25392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97312-0507-4B5A-8220-5FBA25FCB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792B0-20B5-4999-84E9-D78956F3D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6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7367-BD6D-4155-BF38-0A0B7C5B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4281F-4D7E-4023-9EE0-519CFE7B1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0F673-8AA8-47B3-AAAD-B46E9DB7D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DE4E25-939D-40C2-9312-245E18526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10723B-5C20-4D36-BEBE-EF380F0CF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A75C75-A88D-4A3F-9C3E-03D2E5E5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B800B9-4F61-4F3B-AAA9-428542C9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8C1EF9-BC1C-48A4-BC73-0C1A5FCE1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7F85-02D6-4A6C-A563-538536D35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AAB0B-B9C9-4959-A1F6-237EA069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C9FDD-DD4D-46BF-B505-520FF888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76316-A679-4C87-A1E7-9E724DA9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8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D08E11-2E89-4A80-A5DF-EBA17C522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8310AD-BA20-4500-AA38-13D71D10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9D07-C09E-49CB-AA6D-13EEEA30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0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BB33-8718-4925-A5DA-3142F1771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20BC-1DAA-4504-8099-D3DC09BD5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08F17A-0D74-4B04-BDA3-F68F1DFF2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9E091-99E4-4B69-BCBC-AAA89C9AB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DFE50D-D583-42C8-B091-B5E6DCD5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AE65DE-220D-4572-9251-3571882E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0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AA22-8EB2-4D92-8778-26D2DB618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5A0789-A841-4075-80AC-C3F7D51A35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75603-CD04-4864-B8D8-19DA4B689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6AEE6-6DE1-4F5E-A795-0D48EF6F8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9B9D0-9AD9-4FB8-AA65-F16EC59C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9B63F-513D-4BF0-8EA2-718F6C55D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5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8DB98C-B661-43D9-9699-2F89DD1B9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61EB1-F2EC-4DEF-AD83-B9BDEB218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7D98F-FA95-4493-822B-EA382D3B78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348AB-17F3-4AEF-AEAD-4F0F462997D1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32CCF-2B18-42D9-B013-CB7933719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7CE4D-6BA5-4728-9AFF-584A0E42FD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1E018-A797-49C1-9DAA-9876BA961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6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5C750CC-71E7-4606-B11A-43F7C8680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9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2B3E4B-E8E3-4C1E-85D3-48DA80CFF7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637" b="1"/>
          <a:stretch/>
        </p:blipFill>
        <p:spPr>
          <a:xfrm>
            <a:off x="1772267" y="520914"/>
            <a:ext cx="2652135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543E0F-8351-4558-AE16-0C3A344D98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09" y="2476190"/>
            <a:ext cx="2652135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9C00C5-BEB4-4DB1-995A-98CE93D249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2430" y="2540305"/>
            <a:ext cx="2705854" cy="15002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40BCD0-43B4-415D-ADCA-098FF359D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2266" y="4519124"/>
            <a:ext cx="2652135" cy="15131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1D07AA-29B4-4C7E-A87A-1805780BF0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8849" y="4065936"/>
            <a:ext cx="1564414" cy="26521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4527DCD-C441-42FC-9F04-23EEB3CCEE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5790" y="4394837"/>
            <a:ext cx="2652135" cy="15628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4A3190-C7F2-4478-82E0-4F2B9684E07A}"/>
              </a:ext>
            </a:extLst>
          </p:cNvPr>
          <p:cNvSpPr txBox="1"/>
          <p:nvPr/>
        </p:nvSpPr>
        <p:spPr>
          <a:xfrm>
            <a:off x="4225587" y="283378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EA1848-0CDF-4996-9B9D-6AAB86450C18}"/>
              </a:ext>
            </a:extLst>
          </p:cNvPr>
          <p:cNvSpPr txBox="1"/>
          <p:nvPr/>
        </p:nvSpPr>
        <p:spPr>
          <a:xfrm>
            <a:off x="4734142" y="283316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031BCA-D5F6-48E9-B66A-51626D32C08E}"/>
              </a:ext>
            </a:extLst>
          </p:cNvPr>
          <p:cNvSpPr txBox="1"/>
          <p:nvPr/>
        </p:nvSpPr>
        <p:spPr>
          <a:xfrm>
            <a:off x="5284828" y="283316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DD15DC-63AF-457C-AF6A-1A62219DC23F}"/>
              </a:ext>
            </a:extLst>
          </p:cNvPr>
          <p:cNvSpPr txBox="1"/>
          <p:nvPr/>
        </p:nvSpPr>
        <p:spPr>
          <a:xfrm>
            <a:off x="5816216" y="283413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13C021-0DBF-4711-B76F-E7DC52ECA372}"/>
              </a:ext>
            </a:extLst>
          </p:cNvPr>
          <p:cNvSpPr txBox="1"/>
          <p:nvPr/>
        </p:nvSpPr>
        <p:spPr>
          <a:xfrm>
            <a:off x="6301938" y="283316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00A67-67AB-42C1-B367-4815E019EDDA}"/>
              </a:ext>
            </a:extLst>
          </p:cNvPr>
          <p:cNvSpPr txBox="1"/>
          <p:nvPr/>
        </p:nvSpPr>
        <p:spPr>
          <a:xfrm>
            <a:off x="6822758" y="282621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53A332-6DBD-4DD0-B6FB-82A284BD2DE0}"/>
              </a:ext>
            </a:extLst>
          </p:cNvPr>
          <p:cNvSpPr txBox="1"/>
          <p:nvPr/>
        </p:nvSpPr>
        <p:spPr>
          <a:xfrm>
            <a:off x="7278614" y="282621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7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35F3B4A-54D9-4B6A-B3CD-D02526F5E50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130" y="2267"/>
            <a:ext cx="1053663" cy="105995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522C042-27D5-4F71-9E1F-68AC9F2E7AA3}"/>
              </a:ext>
            </a:extLst>
          </p:cNvPr>
          <p:cNvSpPr txBox="1"/>
          <p:nvPr/>
        </p:nvSpPr>
        <p:spPr>
          <a:xfrm>
            <a:off x="10187925" y="989403"/>
            <a:ext cx="200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Đồng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hành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cùng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bé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B23808-2057-4E95-90E2-A59AFF4FB7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2519" y="454379"/>
            <a:ext cx="2705854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1901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543E0F-8351-4558-AE16-0C3A344D9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934" y="435623"/>
            <a:ext cx="2652135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BB23808-2057-4E95-90E2-A59AFF4FB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8093" y="422801"/>
            <a:ext cx="2705854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9C00C5-BEB4-4DB1-995A-98CE93D249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1812" y="2678850"/>
            <a:ext cx="2705854" cy="15002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40BCD0-43B4-415D-ADCA-098FF359D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18671" y="4809507"/>
            <a:ext cx="2652135" cy="15131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1D07AA-29B4-4C7E-A87A-1805780BF0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2872" y="3624857"/>
            <a:ext cx="1564414" cy="26521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4527DCD-C441-42FC-9F04-23EEB3CCEE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6024" y="4683071"/>
            <a:ext cx="2652135" cy="15628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4A3190-C7F2-4478-82E0-4F2B9684E07A}"/>
              </a:ext>
            </a:extLst>
          </p:cNvPr>
          <p:cNvSpPr txBox="1"/>
          <p:nvPr/>
        </p:nvSpPr>
        <p:spPr>
          <a:xfrm>
            <a:off x="2073476" y="223537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EA1848-0CDF-4996-9B9D-6AAB86450C18}"/>
              </a:ext>
            </a:extLst>
          </p:cNvPr>
          <p:cNvSpPr txBox="1"/>
          <p:nvPr/>
        </p:nvSpPr>
        <p:spPr>
          <a:xfrm>
            <a:off x="5473624" y="22185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031BCA-D5F6-48E9-B66A-51626D32C08E}"/>
              </a:ext>
            </a:extLst>
          </p:cNvPr>
          <p:cNvSpPr txBox="1"/>
          <p:nvPr/>
        </p:nvSpPr>
        <p:spPr>
          <a:xfrm>
            <a:off x="11077183" y="91264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DD15DC-63AF-457C-AF6A-1A62219DC23F}"/>
              </a:ext>
            </a:extLst>
          </p:cNvPr>
          <p:cNvSpPr txBox="1"/>
          <p:nvPr/>
        </p:nvSpPr>
        <p:spPr>
          <a:xfrm>
            <a:off x="11089649" y="316738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13C021-0DBF-4711-B76F-E7DC52ECA372}"/>
              </a:ext>
            </a:extLst>
          </p:cNvPr>
          <p:cNvSpPr txBox="1"/>
          <p:nvPr/>
        </p:nvSpPr>
        <p:spPr>
          <a:xfrm>
            <a:off x="11246268" y="516052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00A67-67AB-42C1-B367-4815E019EDDA}"/>
              </a:ext>
            </a:extLst>
          </p:cNvPr>
          <p:cNvSpPr txBox="1"/>
          <p:nvPr/>
        </p:nvSpPr>
        <p:spPr>
          <a:xfrm>
            <a:off x="5761375" y="627699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53A332-6DBD-4DD0-B6FB-82A284BD2DE0}"/>
              </a:ext>
            </a:extLst>
          </p:cNvPr>
          <p:cNvSpPr txBox="1"/>
          <p:nvPr/>
        </p:nvSpPr>
        <p:spPr>
          <a:xfrm>
            <a:off x="2440884" y="627699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F87B9A9-1A29-4327-AB38-94EAB8C035E5}"/>
              </a:ext>
            </a:extLst>
          </p:cNvPr>
          <p:cNvSpPr/>
          <p:nvPr/>
        </p:nvSpPr>
        <p:spPr>
          <a:xfrm>
            <a:off x="3714750" y="1247775"/>
            <a:ext cx="6096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2F636B65-9F2F-4B1A-911A-D469B5E85643}"/>
              </a:ext>
            </a:extLst>
          </p:cNvPr>
          <p:cNvSpPr/>
          <p:nvPr/>
        </p:nvSpPr>
        <p:spPr>
          <a:xfrm>
            <a:off x="7303155" y="1252537"/>
            <a:ext cx="6096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AC9F299D-35DE-42F9-AA81-55D1057937E6}"/>
              </a:ext>
            </a:extLst>
          </p:cNvPr>
          <p:cNvSpPr/>
          <p:nvPr/>
        </p:nvSpPr>
        <p:spPr>
          <a:xfrm rot="5400000">
            <a:off x="9007429" y="2292156"/>
            <a:ext cx="452843" cy="141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B0FF29C3-B5BA-46E5-A565-75D426645D3F}"/>
              </a:ext>
            </a:extLst>
          </p:cNvPr>
          <p:cNvSpPr/>
          <p:nvPr/>
        </p:nvSpPr>
        <p:spPr>
          <a:xfrm rot="5400000">
            <a:off x="9022446" y="4418757"/>
            <a:ext cx="452843" cy="141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64D1A4B-D684-4F21-8B89-84772A7DC043}"/>
              </a:ext>
            </a:extLst>
          </p:cNvPr>
          <p:cNvSpPr/>
          <p:nvPr/>
        </p:nvSpPr>
        <p:spPr>
          <a:xfrm rot="10800000">
            <a:off x="7242399" y="5504154"/>
            <a:ext cx="6096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E8A16342-1DFF-4F14-B598-6CD8FEF1026C}"/>
              </a:ext>
            </a:extLst>
          </p:cNvPr>
          <p:cNvSpPr/>
          <p:nvPr/>
        </p:nvSpPr>
        <p:spPr>
          <a:xfrm rot="10800000">
            <a:off x="4391400" y="5450194"/>
            <a:ext cx="6096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107A667-F09B-4B92-8E94-E02D4A11D3E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67" y="114300"/>
            <a:ext cx="1053663" cy="105995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794C035-879F-46B1-9434-3DCBF4A89E57}"/>
              </a:ext>
            </a:extLst>
          </p:cNvPr>
          <p:cNvSpPr txBox="1"/>
          <p:nvPr/>
        </p:nvSpPr>
        <p:spPr>
          <a:xfrm>
            <a:off x="-69838" y="1101436"/>
            <a:ext cx="200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Đồng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hành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cùng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bé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2B3E4B-E8E3-4C1E-85D3-48DA80CFF70C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13637" b="1"/>
          <a:stretch/>
        </p:blipFill>
        <p:spPr>
          <a:xfrm>
            <a:off x="931113" y="435623"/>
            <a:ext cx="2652135" cy="1564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2784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0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22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Nguyễn Minh Vân</dc:creator>
  <cp:lastModifiedBy>Hà Nguyễn Minh Vân</cp:lastModifiedBy>
  <cp:revision>5</cp:revision>
  <dcterms:created xsi:type="dcterms:W3CDTF">2021-10-22T15:15:58Z</dcterms:created>
  <dcterms:modified xsi:type="dcterms:W3CDTF">2021-10-23T15:06:32Z</dcterms:modified>
</cp:coreProperties>
</file>