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92F21-F50B-419D-BAC9-C2379A9C08EF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CAC4FA-240C-4468-AD90-8781267D74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614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3EB2E-75F4-4283-9567-FB78828CB4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589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A19E-29E4-4625-A804-6B882B0EA378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1793-4BDE-4D32-A5D9-D552D4899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663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A19E-29E4-4625-A804-6B882B0EA378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1793-4BDE-4D32-A5D9-D552D4899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653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A19E-29E4-4625-A804-6B882B0EA378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1793-4BDE-4D32-A5D9-D552D4899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121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A19E-29E4-4625-A804-6B882B0EA378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1793-4BDE-4D32-A5D9-D552D4899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96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A19E-29E4-4625-A804-6B882B0EA378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1793-4BDE-4D32-A5D9-D552D4899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809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A19E-29E4-4625-A804-6B882B0EA378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1793-4BDE-4D32-A5D9-D552D4899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082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A19E-29E4-4625-A804-6B882B0EA378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1793-4BDE-4D32-A5D9-D552D4899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620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A19E-29E4-4625-A804-6B882B0EA378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1793-4BDE-4D32-A5D9-D552D4899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73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A19E-29E4-4625-A804-6B882B0EA378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1793-4BDE-4D32-A5D9-D552D4899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178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A19E-29E4-4625-A804-6B882B0EA378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1793-4BDE-4D32-A5D9-D552D4899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253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AA19E-29E4-4625-A804-6B882B0EA378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D1793-4BDE-4D32-A5D9-D552D4899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1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AA19E-29E4-4625-A804-6B882B0EA378}" type="datetimeFigureOut">
              <a:rPr lang="en-US" smtClean="0"/>
              <a:t>11/28/2021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D1793-4BDE-4D32-A5D9-D552D4899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2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2.jpeg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13708" y="152400"/>
            <a:ext cx="11486508" cy="6484706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GIÁO DỤC VÀ ĐÀO TẠO QUẬN LONG BIÊN </a:t>
            </a:r>
            <a:b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SỮA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C:\Users\Welcome\Downloads\logo (2)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3489" y="948190"/>
            <a:ext cx="1295400" cy="1419004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418689" y="2599362"/>
            <a:ext cx="9525000" cy="6620838"/>
          </a:xfrm>
          <a:prstGeom prst="rect">
            <a:avLst/>
          </a:prstGeom>
          <a:noFill/>
        </p:spPr>
        <p:txBody>
          <a:bodyPr spcFirstLastPara="1" wrap="square" lIns="91440" tIns="45720" rIns="91440" bIns="45720" numCol="1">
            <a:prstTxWarp prst="textArchUp">
              <a:avLst/>
            </a:prstTxWarp>
            <a:spAutoFit/>
          </a:bodyPr>
          <a:lstStyle/>
          <a:p>
            <a:pPr algn="ctr"/>
            <a:r>
              <a:rPr lang="en-US" sz="28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</a:t>
            </a:r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 </a:t>
            </a:r>
            <a:r>
              <a:rPr lang="en-US" sz="28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 </a:t>
            </a:r>
            <a:r>
              <a:rPr lang="en-US" sz="28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THẨM MỸ</a:t>
            </a:r>
            <a:endParaRPr lang="en-US" sz="4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38244" y="2998274"/>
            <a:ext cx="89154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b="1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tài: Vẽ lá sen</a:t>
            </a:r>
            <a:r>
              <a:rPr lang="en-US"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sz="20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i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 Lê Hảo</a:t>
            </a:r>
            <a:endParaRPr lang="en-US" sz="2000" b="1" i="1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i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Nguyễn Thị Kim Dung</a:t>
            </a:r>
            <a:r>
              <a:rPr lang="en-US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2000" b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  <a:r>
              <a:rPr lang="en-US" sz="20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0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:3 – 4 </a:t>
            </a:r>
            <a:r>
              <a:rPr lang="en-US" sz="2000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000" b="1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b="1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b="1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2021 - 2022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5812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1448"/>
    </mc:Choice>
    <mc:Fallback xmlns="">
      <p:transition spd="slow" advClick="0" advTm="11448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864735" y="2055813"/>
            <a:ext cx="721062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học đến đây là hết. </a:t>
            </a:r>
          </a:p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chào và hẹn gặp lại các con!</a:t>
            </a:r>
            <a:endParaRPr lang="en-US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02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20143CA-E49B-489E-8551-1E3A1608A0E5}:257"/>
  <p:tag name="GENSWF_SLIDE_TITLE" val="Trang bìa"/>
  <p:tag name="ISPRING_SLIDE_INDENT_LEVEL" val="0"/>
  <p:tag name="GENSWF_ADVANCE_TIME" val="11.448"/>
  <p:tag name="ISPRING_CUSTOM_TIMING_USED" val="1"/>
  <p:tag name="ISPRING_SLIDE_ID_2" val="{8E2E73F8-8F5D-42AF-811D-6E1CD7579DC8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40</Words>
  <Application>Microsoft Office PowerPoint</Application>
  <PresentationFormat>Widescreen</PresentationFormat>
  <Paragraphs>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         PHÒNG GIÁO DỤC VÀ ĐÀO TẠO QUẬN LONG BIÊN  TRƯỜNG MẦM NON HOA SỮA                 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BUITI</dc:creator>
  <cp:lastModifiedBy>BUITI</cp:lastModifiedBy>
  <cp:revision>5</cp:revision>
  <dcterms:created xsi:type="dcterms:W3CDTF">2021-11-28T13:30:17Z</dcterms:created>
  <dcterms:modified xsi:type="dcterms:W3CDTF">2021-11-28T15:19:29Z</dcterms:modified>
</cp:coreProperties>
</file>