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EE19-399E-4715-A1B5-AA4DF051205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C5CC-D1B7-4666-932D-E9FBC2022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935" y="373294"/>
            <a:ext cx="11486508" cy="64847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 QUẬN LONG BIÊN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99" y="1163304"/>
            <a:ext cx="1140580" cy="12494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8689" y="2599362"/>
            <a:ext cx="9525000" cy="662083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THẨM MỸ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8244" y="2998274"/>
            <a:ext cx="8915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hình con chim (In ngón tay)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Lê Hảo</a:t>
            </a:r>
            <a: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</a:t>
            </a:r>
            <a:r>
              <a:rPr lang="en-US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2021 - 2022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06" y="-23152"/>
            <a:ext cx="12257006" cy="688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5"/>
          <a:stretch/>
        </p:blipFill>
        <p:spPr>
          <a:xfrm>
            <a:off x="-53924" y="0"/>
            <a:ext cx="1224592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25" y="-23152"/>
            <a:ext cx="12245924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02" y="1712537"/>
            <a:ext cx="4762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05" y="-2204421"/>
            <a:ext cx="14565853" cy="11714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918" y="1422370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63" y="4238625"/>
            <a:ext cx="2619375" cy="2619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18" y="3568960"/>
            <a:ext cx="3846559" cy="3846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4" y="2129801"/>
            <a:ext cx="1536942" cy="2219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56" y="1415811"/>
            <a:ext cx="2743317" cy="2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         PHÒNG GIÁO DỤC VÀ ĐÀO TẠO QUẬN LONG BIÊN  TRƯỜNG MẦM NON HOA SỮA                   </vt:lpstr>
      <vt:lpstr>PowerPoint Presentation</vt:lpstr>
      <vt:lpstr>Chuẩn bị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</dc:title>
  <dc:creator>BUITI</dc:creator>
  <cp:lastModifiedBy>BUITI</cp:lastModifiedBy>
  <cp:revision>7</cp:revision>
  <dcterms:created xsi:type="dcterms:W3CDTF">2021-11-22T03:32:19Z</dcterms:created>
  <dcterms:modified xsi:type="dcterms:W3CDTF">2021-11-22T07:36:39Z</dcterms:modified>
</cp:coreProperties>
</file>