
<file path=[Content_Types].xml><?xml version="1.0" encoding="utf-8"?>
<Types xmlns="http://schemas.openxmlformats.org/package/2006/content-types">
  <Default Extension="mp3" ContentType="audio/mpeg"/>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0" r:id="rId3"/>
    <p:sldId id="256" r:id="rId4"/>
    <p:sldId id="258"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E2DA1-3511-4FEB-B7AC-52F912A7996D}"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CC8EC-B929-45D6-9351-50B26DE42170}" type="slidenum">
              <a:rPr lang="en-US" smtClean="0"/>
              <a:t>‹#›</a:t>
            </a:fld>
            <a:endParaRPr lang="en-US"/>
          </a:p>
        </p:txBody>
      </p:sp>
    </p:spTree>
    <p:extLst>
      <p:ext uri="{BB962C8B-B14F-4D97-AF65-F5344CB8AC3E}">
        <p14:creationId xmlns:p14="http://schemas.microsoft.com/office/powerpoint/2010/main" val="3720659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E3EB2E-75F4-4283-9567-FB78828CB431}" type="slidenum">
              <a:rPr lang="en-US" smtClean="0"/>
              <a:t>1</a:t>
            </a:fld>
            <a:endParaRPr lang="en-US"/>
          </a:p>
        </p:txBody>
      </p:sp>
    </p:spTree>
    <p:extLst>
      <p:ext uri="{BB962C8B-B14F-4D97-AF65-F5344CB8AC3E}">
        <p14:creationId xmlns:p14="http://schemas.microsoft.com/office/powerpoint/2010/main" val="117495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10</a:t>
            </a:fld>
            <a:endParaRPr lang="en-US"/>
          </a:p>
        </p:txBody>
      </p:sp>
    </p:spTree>
    <p:extLst>
      <p:ext uri="{BB962C8B-B14F-4D97-AF65-F5344CB8AC3E}">
        <p14:creationId xmlns:p14="http://schemas.microsoft.com/office/powerpoint/2010/main" val="428478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11</a:t>
            </a:fld>
            <a:endParaRPr lang="en-US"/>
          </a:p>
        </p:txBody>
      </p:sp>
    </p:spTree>
    <p:extLst>
      <p:ext uri="{BB962C8B-B14F-4D97-AF65-F5344CB8AC3E}">
        <p14:creationId xmlns:p14="http://schemas.microsoft.com/office/powerpoint/2010/main" val="1161501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12</a:t>
            </a:fld>
            <a:endParaRPr lang="en-US"/>
          </a:p>
        </p:txBody>
      </p:sp>
    </p:spTree>
    <p:extLst>
      <p:ext uri="{BB962C8B-B14F-4D97-AF65-F5344CB8AC3E}">
        <p14:creationId xmlns:p14="http://schemas.microsoft.com/office/powerpoint/2010/main" val="742868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13</a:t>
            </a:fld>
            <a:endParaRPr lang="en-US"/>
          </a:p>
        </p:txBody>
      </p:sp>
    </p:spTree>
    <p:extLst>
      <p:ext uri="{BB962C8B-B14F-4D97-AF65-F5344CB8AC3E}">
        <p14:creationId xmlns:p14="http://schemas.microsoft.com/office/powerpoint/2010/main" val="3708366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14</a:t>
            </a:fld>
            <a:endParaRPr lang="en-US"/>
          </a:p>
        </p:txBody>
      </p:sp>
    </p:spTree>
    <p:extLst>
      <p:ext uri="{BB962C8B-B14F-4D97-AF65-F5344CB8AC3E}">
        <p14:creationId xmlns:p14="http://schemas.microsoft.com/office/powerpoint/2010/main" val="4251420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15</a:t>
            </a:fld>
            <a:endParaRPr lang="en-US"/>
          </a:p>
        </p:txBody>
      </p:sp>
    </p:spTree>
    <p:extLst>
      <p:ext uri="{BB962C8B-B14F-4D97-AF65-F5344CB8AC3E}">
        <p14:creationId xmlns:p14="http://schemas.microsoft.com/office/powerpoint/2010/main" val="364455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16</a:t>
            </a:fld>
            <a:endParaRPr lang="en-US"/>
          </a:p>
        </p:txBody>
      </p:sp>
    </p:spTree>
    <p:extLst>
      <p:ext uri="{BB962C8B-B14F-4D97-AF65-F5344CB8AC3E}">
        <p14:creationId xmlns:p14="http://schemas.microsoft.com/office/powerpoint/2010/main" val="4072096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17</a:t>
            </a:fld>
            <a:endParaRPr lang="en-US"/>
          </a:p>
        </p:txBody>
      </p:sp>
    </p:spTree>
    <p:extLst>
      <p:ext uri="{BB962C8B-B14F-4D97-AF65-F5344CB8AC3E}">
        <p14:creationId xmlns:p14="http://schemas.microsoft.com/office/powerpoint/2010/main" val="393808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2</a:t>
            </a:fld>
            <a:endParaRPr lang="en-US"/>
          </a:p>
        </p:txBody>
      </p:sp>
    </p:spTree>
    <p:extLst>
      <p:ext uri="{BB962C8B-B14F-4D97-AF65-F5344CB8AC3E}">
        <p14:creationId xmlns:p14="http://schemas.microsoft.com/office/powerpoint/2010/main" val="165549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3</a:t>
            </a:fld>
            <a:endParaRPr lang="en-US"/>
          </a:p>
        </p:txBody>
      </p:sp>
    </p:spTree>
    <p:extLst>
      <p:ext uri="{BB962C8B-B14F-4D97-AF65-F5344CB8AC3E}">
        <p14:creationId xmlns:p14="http://schemas.microsoft.com/office/powerpoint/2010/main" val="1523697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4</a:t>
            </a:fld>
            <a:endParaRPr lang="en-US"/>
          </a:p>
        </p:txBody>
      </p:sp>
    </p:spTree>
    <p:extLst>
      <p:ext uri="{BB962C8B-B14F-4D97-AF65-F5344CB8AC3E}">
        <p14:creationId xmlns:p14="http://schemas.microsoft.com/office/powerpoint/2010/main" val="2540647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5</a:t>
            </a:fld>
            <a:endParaRPr lang="en-US"/>
          </a:p>
        </p:txBody>
      </p:sp>
    </p:spTree>
    <p:extLst>
      <p:ext uri="{BB962C8B-B14F-4D97-AF65-F5344CB8AC3E}">
        <p14:creationId xmlns:p14="http://schemas.microsoft.com/office/powerpoint/2010/main" val="69739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6</a:t>
            </a:fld>
            <a:endParaRPr lang="en-US"/>
          </a:p>
        </p:txBody>
      </p:sp>
    </p:spTree>
    <p:extLst>
      <p:ext uri="{BB962C8B-B14F-4D97-AF65-F5344CB8AC3E}">
        <p14:creationId xmlns:p14="http://schemas.microsoft.com/office/powerpoint/2010/main" val="3827737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7</a:t>
            </a:fld>
            <a:endParaRPr lang="en-US"/>
          </a:p>
        </p:txBody>
      </p:sp>
    </p:spTree>
    <p:extLst>
      <p:ext uri="{BB962C8B-B14F-4D97-AF65-F5344CB8AC3E}">
        <p14:creationId xmlns:p14="http://schemas.microsoft.com/office/powerpoint/2010/main" val="2342745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8</a:t>
            </a:fld>
            <a:endParaRPr lang="en-US"/>
          </a:p>
        </p:txBody>
      </p:sp>
    </p:spTree>
    <p:extLst>
      <p:ext uri="{BB962C8B-B14F-4D97-AF65-F5344CB8AC3E}">
        <p14:creationId xmlns:p14="http://schemas.microsoft.com/office/powerpoint/2010/main" val="384145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BCC8EC-B929-45D6-9351-50B26DE42170}" type="slidenum">
              <a:rPr lang="en-US" smtClean="0"/>
              <a:t>9</a:t>
            </a:fld>
            <a:endParaRPr lang="en-US"/>
          </a:p>
        </p:txBody>
      </p:sp>
    </p:spTree>
    <p:extLst>
      <p:ext uri="{BB962C8B-B14F-4D97-AF65-F5344CB8AC3E}">
        <p14:creationId xmlns:p14="http://schemas.microsoft.com/office/powerpoint/2010/main" val="2525665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1631D7-6BF6-486E-935F-E2E226E196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16146004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631D7-6BF6-486E-935F-E2E226E196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427126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631D7-6BF6-486E-935F-E2E226E196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1502736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1631D7-6BF6-486E-935F-E2E226E196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34976120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1631D7-6BF6-486E-935F-E2E226E1963B}" type="datetimeFigureOut">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153774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1631D7-6BF6-486E-935F-E2E226E196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2338609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1631D7-6BF6-486E-935F-E2E226E1963B}" type="datetimeFigureOut">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3606071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1631D7-6BF6-486E-935F-E2E226E1963B}" type="datetimeFigureOut">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383197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1631D7-6BF6-486E-935F-E2E226E1963B}" type="datetimeFigureOut">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378952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1631D7-6BF6-486E-935F-E2E226E196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45341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1631D7-6BF6-486E-935F-E2E226E1963B}" type="datetimeFigureOut">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6F2330-FC02-4480-A02F-DFB7E920870D}" type="slidenum">
              <a:rPr lang="en-US" smtClean="0"/>
              <a:t>‹#›</a:t>
            </a:fld>
            <a:endParaRPr lang="en-US"/>
          </a:p>
        </p:txBody>
      </p:sp>
    </p:spTree>
    <p:extLst>
      <p:ext uri="{BB962C8B-B14F-4D97-AF65-F5344CB8AC3E}">
        <p14:creationId xmlns:p14="http://schemas.microsoft.com/office/powerpoint/2010/main" val="3675859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1631D7-6BF6-486E-935F-E2E226E1963B}" type="datetimeFigureOut">
              <a:rPr lang="en-US" smtClean="0"/>
              <a:t>12/20/2021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F2330-FC02-4480-A02F-DFB7E920870D}" type="slidenum">
              <a:rPr lang="en-US" smtClean="0"/>
              <a:t>‹#›</a:t>
            </a:fld>
            <a:endParaRPr lang="en-US"/>
          </a:p>
        </p:txBody>
      </p:sp>
    </p:spTree>
    <p:extLst>
      <p:ext uri="{BB962C8B-B14F-4D97-AF65-F5344CB8AC3E}">
        <p14:creationId xmlns:p14="http://schemas.microsoft.com/office/powerpoint/2010/main" val="239687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jpeg"/><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4.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audio" Target="../media/media2.mp3"/><Relationship Id="rId7" Type="http://schemas.openxmlformats.org/officeDocument/2006/relationships/notesSlide" Target="../notesSlides/notesSlide3.xml"/><Relationship Id="rId2" Type="http://schemas.microsoft.com/office/2007/relationships/media" Target="../media/media2.mp3"/><Relationship Id="rId1" Type="http://schemas.openxmlformats.org/officeDocument/2006/relationships/tags" Target="../tags/tag4.xml"/><Relationship Id="rId6" Type="http://schemas.openxmlformats.org/officeDocument/2006/relationships/slideLayout" Target="../slideLayouts/slideLayout1.xml"/><Relationship Id="rId5" Type="http://schemas.openxmlformats.org/officeDocument/2006/relationships/audio" Target="../media/media3.m4a"/><Relationship Id="rId10" Type="http://schemas.openxmlformats.org/officeDocument/2006/relationships/image" Target="../media/image3.png"/><Relationship Id="rId4" Type="http://schemas.microsoft.com/office/2007/relationships/media" Target="../media/media3.m4a"/><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6.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6.jp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p:cNvSpPr>
            <a:spLocks noGrp="1"/>
          </p:cNvSpPr>
          <p:nvPr>
            <p:ph type="title"/>
          </p:nvPr>
        </p:nvSpPr>
        <p:spPr>
          <a:xfrm>
            <a:off x="705492" y="670122"/>
            <a:ext cx="11486508" cy="6484706"/>
          </a:xfrm>
        </p:spPr>
        <p:txBody>
          <a:bodyPr>
            <a:normAutofit/>
          </a:bodyPr>
          <a:lstStyle/>
          <a:p>
            <a:pPr algn="ctr"/>
            <a:r>
              <a:rPr lang="en-US" sz="24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PHÒNG </a:t>
            </a:r>
            <a:r>
              <a:rPr lang="en-US" sz="2000" b="1" dirty="0">
                <a:latin typeface="Times New Roman" panose="02020603050405020304" pitchFamily="18" charset="0"/>
                <a:cs typeface="Times New Roman" panose="02020603050405020304" pitchFamily="18" charset="0"/>
              </a:rPr>
              <a:t>GIÁO DỤC VÀ ĐÀO TẠO QUẬN LONG BIÊN </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TRƯỜNG MẦM NON HOA SỮA </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smtClean="0">
                <a:latin typeface="Times New Roman" panose="02020603050405020304" pitchFamily="18" charset="0"/>
                <a:cs typeface="Times New Roman" panose="02020603050405020304" pitchFamily="18" charset="0"/>
              </a:rPr>
              <a:t/>
            </a:r>
            <a:br>
              <a:rPr lang="en-US" sz="4000" dirty="0" smtClean="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br>
              <a:rPr lang="en-US" sz="4000" dirty="0">
                <a:latin typeface="Times New Roman" panose="02020603050405020304" pitchFamily="18" charset="0"/>
                <a:cs typeface="Times New Roman" panose="02020603050405020304" pitchFamily="18" charset="0"/>
              </a:rPr>
            </a:br>
            <a:r>
              <a:rPr lang="en-US" sz="4000" dirty="0">
                <a:solidFill>
                  <a:srgbClr val="006600"/>
                </a:solidFill>
                <a:latin typeface="Times New Roman" panose="02020603050405020304" pitchFamily="18" charset="0"/>
                <a:cs typeface="Times New Roman" panose="02020603050405020304" pitchFamily="18" charset="0"/>
              </a:rPr>
              <a:t/>
            </a:r>
            <a:br>
              <a:rPr lang="en-US" sz="4000" dirty="0">
                <a:solidFill>
                  <a:srgbClr val="006600"/>
                </a:solidFill>
                <a:latin typeface="Times New Roman" panose="02020603050405020304" pitchFamily="18" charset="0"/>
                <a:cs typeface="Times New Roman" panose="02020603050405020304" pitchFamily="18" charset="0"/>
              </a:rPr>
            </a:br>
            <a:r>
              <a:rPr lang="en-US" sz="4000" dirty="0">
                <a:solidFill>
                  <a:srgbClr val="006600"/>
                </a:solidFill>
                <a:latin typeface="Times New Roman" panose="02020603050405020304" pitchFamily="18" charset="0"/>
                <a:cs typeface="Times New Roman" panose="02020603050405020304" pitchFamily="18" charset="0"/>
              </a:rPr>
              <a:t/>
            </a:r>
            <a:br>
              <a:rPr lang="en-US" sz="4000" dirty="0">
                <a:solidFill>
                  <a:srgbClr val="006600"/>
                </a:solidFill>
                <a:latin typeface="Times New Roman" panose="02020603050405020304" pitchFamily="18" charset="0"/>
                <a:cs typeface="Times New Roman" panose="02020603050405020304" pitchFamily="18" charset="0"/>
              </a:rPr>
            </a:br>
            <a:endParaRPr lang="en-US" sz="4000" dirty="0">
              <a:solidFill>
                <a:srgbClr val="006600"/>
              </a:solidFill>
              <a:latin typeface="Times New Roman" panose="02020603050405020304" pitchFamily="18" charset="0"/>
              <a:cs typeface="Times New Roman" panose="02020603050405020304" pitchFamily="18" charset="0"/>
            </a:endParaRPr>
          </a:p>
        </p:txBody>
      </p:sp>
      <p:pic>
        <p:nvPicPr>
          <p:cNvPr id="6" name="Picture 2" descr="C:\Users\Welcome\Downloads\logo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1000" y="1663173"/>
            <a:ext cx="1087235" cy="1190976"/>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25993" y="3040796"/>
            <a:ext cx="9525000" cy="6620838"/>
          </a:xfrm>
          <a:prstGeom prst="rect">
            <a:avLst/>
          </a:prstGeom>
          <a:noFill/>
        </p:spPr>
        <p:txBody>
          <a:bodyPr spcFirstLastPara="1" wrap="square" lIns="91440" tIns="45720" rIns="91440" bIns="45720" numCol="1">
            <a:prstTxWarp prst="textArchUp">
              <a:avLst/>
            </a:prstTxWarp>
            <a:spAutoFit/>
          </a:bodyPr>
          <a:lstStyle/>
          <a:p>
            <a:pPr algn="ctr"/>
            <a:r>
              <a:rPr lang="en-US" sz="2800" b="1" smtClean="0">
                <a:solidFill>
                  <a:srgbClr val="0000FF"/>
                </a:solidFill>
                <a:latin typeface="Times New Roman" panose="02020603050405020304" pitchFamily="18" charset="0"/>
                <a:cs typeface="Times New Roman" panose="02020603050405020304" pitchFamily="18" charset="0"/>
              </a:rPr>
              <a:t>LĨNH VỰC </a:t>
            </a:r>
            <a:r>
              <a:rPr lang="en-US" sz="2800" b="1">
                <a:solidFill>
                  <a:srgbClr val="0000FF"/>
                </a:solidFill>
                <a:latin typeface="Times New Roman" panose="02020603050405020304" pitchFamily="18" charset="0"/>
                <a:cs typeface="Times New Roman" panose="02020603050405020304" pitchFamily="18" charset="0"/>
              </a:rPr>
              <a:t>PHÁT </a:t>
            </a:r>
            <a:r>
              <a:rPr lang="en-US" sz="2800" b="1" smtClean="0">
                <a:solidFill>
                  <a:srgbClr val="0000FF"/>
                </a:solidFill>
                <a:latin typeface="Times New Roman" panose="02020603050405020304" pitchFamily="18" charset="0"/>
                <a:cs typeface="Times New Roman" panose="02020603050405020304" pitchFamily="18" charset="0"/>
              </a:rPr>
              <a:t>TRIỂN NHẬN THỨC</a:t>
            </a:r>
            <a:endPar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1506713" y="3257014"/>
            <a:ext cx="8915400" cy="3600986"/>
          </a:xfrm>
          <a:prstGeom prst="rect">
            <a:avLst/>
          </a:prstGeom>
          <a:noFill/>
        </p:spPr>
        <p:txBody>
          <a:bodyPr wrap="square" rtlCol="0">
            <a:spAutoFit/>
          </a:bodyPr>
          <a:lstStyle/>
          <a:p>
            <a:pPr algn="ctr"/>
            <a:r>
              <a:rPr lang="en-US" sz="4800" dirty="0">
                <a:latin typeface="Times New Roman" panose="02020603050405020304" pitchFamily="18" charset="0"/>
                <a:cs typeface="Times New Roman" panose="02020603050405020304" pitchFamily="18" charset="0"/>
              </a:rPr>
              <a:t>   </a:t>
            </a:r>
            <a:r>
              <a:rPr lang="en-US" sz="2400" b="1" err="1" smtClean="0">
                <a:solidFill>
                  <a:srgbClr val="C00000"/>
                </a:solidFill>
                <a:latin typeface="Times New Roman" panose="02020603050405020304" pitchFamily="18" charset="0"/>
                <a:cs typeface="Times New Roman" panose="02020603050405020304" pitchFamily="18" charset="0"/>
              </a:rPr>
              <a:t>Đề</a:t>
            </a:r>
            <a:r>
              <a:rPr lang="en-US" sz="2400" b="1" smtClean="0">
                <a:solidFill>
                  <a:srgbClr val="C00000"/>
                </a:solidFill>
                <a:latin typeface="Times New Roman" panose="02020603050405020304" pitchFamily="18" charset="0"/>
                <a:cs typeface="Times New Roman" panose="02020603050405020304" pitchFamily="18" charset="0"/>
              </a:rPr>
              <a:t> tài: Một số loại hoa</a:t>
            </a:r>
            <a:r>
              <a:rPr lang="en-US" sz="3200" b="1" dirty="0">
                <a:solidFill>
                  <a:srgbClr val="006600"/>
                </a:solidFill>
                <a:latin typeface="Times New Roman" panose="02020603050405020304" pitchFamily="18" charset="0"/>
                <a:cs typeface="Times New Roman" panose="02020603050405020304" pitchFamily="18" charset="0"/>
              </a:rPr>
              <a:t/>
            </a:r>
            <a:br>
              <a:rPr lang="en-US" sz="3200" b="1" dirty="0">
                <a:solidFill>
                  <a:srgbClr val="006600"/>
                </a:solidFill>
                <a:latin typeface="Times New Roman" panose="02020603050405020304" pitchFamily="18" charset="0"/>
                <a:cs typeface="Times New Roman" panose="02020603050405020304" pitchFamily="18" charset="0"/>
              </a:rPr>
            </a:br>
            <a:r>
              <a:rPr lang="en-US" sz="3200" b="1" dirty="0">
                <a:solidFill>
                  <a:srgbClr val="006600"/>
                </a:solidFill>
                <a:latin typeface="Times New Roman" panose="02020603050405020304" pitchFamily="18" charset="0"/>
                <a:cs typeface="Times New Roman" panose="02020603050405020304" pitchFamily="18" charset="0"/>
              </a:rPr>
              <a:t>                 </a:t>
            </a:r>
            <a:r>
              <a:rPr lang="en-US" sz="2000" b="1" err="1">
                <a:solidFill>
                  <a:srgbClr val="006600"/>
                </a:solidFill>
                <a:latin typeface="Times New Roman" panose="02020603050405020304" pitchFamily="18" charset="0"/>
                <a:cs typeface="Times New Roman" panose="02020603050405020304" pitchFamily="18" charset="0"/>
              </a:rPr>
              <a:t>Giáo</a:t>
            </a:r>
            <a:r>
              <a:rPr lang="en-US" sz="2000" b="1">
                <a:solidFill>
                  <a:srgbClr val="006600"/>
                </a:solidFill>
                <a:latin typeface="Times New Roman" panose="02020603050405020304" pitchFamily="18" charset="0"/>
                <a:cs typeface="Times New Roman" panose="02020603050405020304" pitchFamily="18" charset="0"/>
              </a:rPr>
              <a:t> </a:t>
            </a:r>
            <a:r>
              <a:rPr lang="en-US" sz="2000" b="1" smtClean="0">
                <a:solidFill>
                  <a:srgbClr val="006600"/>
                </a:solidFill>
                <a:latin typeface="Times New Roman" panose="02020603050405020304" pitchFamily="18" charset="0"/>
                <a:cs typeface="Times New Roman" panose="02020603050405020304" pitchFamily="18" charset="0"/>
              </a:rPr>
              <a:t>viên: </a:t>
            </a:r>
            <a:r>
              <a:rPr lang="en-US" sz="2000" b="1" i="1" smtClean="0">
                <a:solidFill>
                  <a:srgbClr val="006600"/>
                </a:solidFill>
                <a:latin typeface="Times New Roman" panose="02020603050405020304" pitchFamily="18" charset="0"/>
                <a:cs typeface="Times New Roman" panose="02020603050405020304" pitchFamily="18" charset="0"/>
              </a:rPr>
              <a:t>Nguyễn Lê Hảo</a:t>
            </a:r>
            <a:endParaRPr lang="en-US" sz="2000" b="1" i="1" dirty="0" smtClean="0">
              <a:solidFill>
                <a:srgbClr val="006600"/>
              </a:solidFill>
              <a:latin typeface="Times New Roman" panose="02020603050405020304" pitchFamily="18" charset="0"/>
              <a:cs typeface="Times New Roman" panose="02020603050405020304" pitchFamily="18" charset="0"/>
            </a:endParaRPr>
          </a:p>
          <a:p>
            <a:pPr algn="ctr"/>
            <a:r>
              <a:rPr lang="en-US" sz="2000" b="1" smtClean="0">
                <a:solidFill>
                  <a:srgbClr val="006600"/>
                </a:solidFill>
                <a:latin typeface="Times New Roman" panose="02020603050405020304" pitchFamily="18" charset="0"/>
                <a:cs typeface="Times New Roman" panose="02020603050405020304" pitchFamily="18" charset="0"/>
              </a:rPr>
              <a:t>             Lứa tuổi: 3 </a:t>
            </a:r>
            <a:r>
              <a:rPr lang="en-US" sz="2000" b="1" dirty="0" smtClean="0">
                <a:solidFill>
                  <a:srgbClr val="006600"/>
                </a:solidFill>
                <a:latin typeface="Times New Roman" panose="02020603050405020304" pitchFamily="18" charset="0"/>
                <a:cs typeface="Times New Roman" panose="02020603050405020304" pitchFamily="18" charset="0"/>
              </a:rPr>
              <a:t>– 4 </a:t>
            </a:r>
            <a:r>
              <a:rPr lang="en-US" sz="2000" b="1" dirty="0" err="1" smtClean="0">
                <a:solidFill>
                  <a:srgbClr val="006600"/>
                </a:solidFill>
                <a:latin typeface="Times New Roman" panose="02020603050405020304" pitchFamily="18" charset="0"/>
                <a:cs typeface="Times New Roman" panose="02020603050405020304" pitchFamily="18" charset="0"/>
              </a:rPr>
              <a:t>tuổi</a:t>
            </a:r>
            <a:endParaRPr lang="en-US" sz="2000" b="1" dirty="0" smtClean="0">
              <a:solidFill>
                <a:srgbClr val="006600"/>
              </a:solidFill>
              <a:latin typeface="Times New Roman" panose="02020603050405020304" pitchFamily="18" charset="0"/>
              <a:cs typeface="Times New Roman" panose="02020603050405020304" pitchFamily="18" charset="0"/>
            </a:endParaRPr>
          </a:p>
          <a:p>
            <a:endParaRPr lang="en-US" sz="2800" b="1" smtClean="0">
              <a:solidFill>
                <a:srgbClr val="006600"/>
              </a:solidFill>
              <a:latin typeface="Times New Roman" panose="02020603050405020304" pitchFamily="18" charset="0"/>
              <a:cs typeface="Times New Roman" panose="02020603050405020304" pitchFamily="18" charset="0"/>
            </a:endParaRPr>
          </a:p>
          <a:p>
            <a:endParaRPr lang="en-US" sz="2800" b="1">
              <a:solidFill>
                <a:srgbClr val="006600"/>
              </a:solidFill>
              <a:latin typeface="Times New Roman" panose="02020603050405020304" pitchFamily="18" charset="0"/>
              <a:cs typeface="Times New Roman" panose="02020603050405020304" pitchFamily="18" charset="0"/>
            </a:endParaRPr>
          </a:p>
          <a:p>
            <a:pPr algn="ctr"/>
            <a:endParaRPr lang="en-US" b="1" smtClean="0">
              <a:solidFill>
                <a:srgbClr val="006600"/>
              </a:solidFill>
              <a:latin typeface="Times New Roman" panose="02020603050405020304" pitchFamily="18" charset="0"/>
              <a:cs typeface="Times New Roman" panose="02020603050405020304" pitchFamily="18" charset="0"/>
            </a:endParaRPr>
          </a:p>
          <a:p>
            <a:pPr algn="ctr"/>
            <a:endParaRPr lang="en-US" b="1" smtClean="0">
              <a:solidFill>
                <a:srgbClr val="006600"/>
              </a:solidFill>
              <a:latin typeface="Times New Roman" panose="02020603050405020304" pitchFamily="18" charset="0"/>
              <a:cs typeface="Times New Roman" panose="02020603050405020304" pitchFamily="18" charset="0"/>
            </a:endParaRPr>
          </a:p>
          <a:p>
            <a:pPr algn="ctr"/>
            <a:endParaRPr lang="en-US" b="1" dirty="0" smtClean="0">
              <a:solidFill>
                <a:srgbClr val="006600"/>
              </a:solidFill>
              <a:latin typeface="Times New Roman" panose="02020603050405020304" pitchFamily="18" charset="0"/>
              <a:cs typeface="Times New Roman" panose="02020603050405020304" pitchFamily="18" charset="0"/>
            </a:endParaRPr>
          </a:p>
          <a:p>
            <a:pPr algn="ctr"/>
            <a:r>
              <a:rPr lang="en-US" b="1" dirty="0" err="1" smtClean="0">
                <a:solidFill>
                  <a:srgbClr val="002060"/>
                </a:solidFill>
                <a:latin typeface="Times New Roman" panose="02020603050405020304" pitchFamily="18" charset="0"/>
                <a:cs typeface="Times New Roman" panose="02020603050405020304" pitchFamily="18" charset="0"/>
              </a:rPr>
              <a:t>Năm</a:t>
            </a:r>
            <a:r>
              <a:rPr lang="en-US" b="1" dirty="0" smtClean="0">
                <a:solidFill>
                  <a:srgbClr val="002060"/>
                </a:solidFill>
                <a:latin typeface="Times New Roman" panose="02020603050405020304" pitchFamily="18" charset="0"/>
                <a:cs typeface="Times New Roman" panose="02020603050405020304" pitchFamily="18" charset="0"/>
              </a:rPr>
              <a:t> </a:t>
            </a:r>
            <a:r>
              <a:rPr lang="en-US" b="1" err="1" smtClean="0">
                <a:solidFill>
                  <a:srgbClr val="002060"/>
                </a:solidFill>
                <a:latin typeface="Times New Roman" panose="02020603050405020304" pitchFamily="18" charset="0"/>
                <a:cs typeface="Times New Roman" panose="02020603050405020304" pitchFamily="18" charset="0"/>
              </a:rPr>
              <a:t>học</a:t>
            </a:r>
            <a:r>
              <a:rPr lang="en-US" b="1" smtClean="0">
                <a:solidFill>
                  <a:srgbClr val="002060"/>
                </a:solidFill>
                <a:latin typeface="Times New Roman" panose="02020603050405020304" pitchFamily="18" charset="0"/>
                <a:cs typeface="Times New Roman" panose="02020603050405020304" pitchFamily="18" charset="0"/>
              </a:rPr>
              <a:t> 2021 - 2022</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9" name="Recorded_102_denoise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791200" y="3124200"/>
            <a:ext cx="609600" cy="609600"/>
          </a:xfrm>
          <a:prstGeom prst="rect">
            <a:avLst/>
          </a:prstGeom>
        </p:spPr>
      </p:pic>
    </p:spTree>
    <p:custDataLst>
      <p:tags r:id="rId1"/>
    </p:custDataLst>
    <p:extLst>
      <p:ext uri="{BB962C8B-B14F-4D97-AF65-F5344CB8AC3E}">
        <p14:creationId xmlns:p14="http://schemas.microsoft.com/office/powerpoint/2010/main" val="2102950546"/>
      </p:ext>
    </p:extLst>
  </p:cSld>
  <p:clrMapOvr>
    <a:masterClrMapping/>
  </p:clrMapOvr>
  <mc:AlternateContent xmlns:mc="http://schemas.openxmlformats.org/markup-compatibility/2006" xmlns:p14="http://schemas.microsoft.com/office/powerpoint/2010/main">
    <mc:Choice Requires="p14">
      <p:transition spd="slow" p14:dur="2000" advClick="0" advTm="21626"/>
    </mc:Choice>
    <mc:Fallback xmlns="">
      <p:transition spd="slow" advClick="0" advTm="2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istockphoto-1171394985-640_adpp_is">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p:spPr>
      </p:pic>
    </p:spTree>
    <p:custDataLst>
      <p:tags r:id="rId1"/>
    </p:custDataLst>
    <p:extLst>
      <p:ext uri="{BB962C8B-B14F-4D97-AF65-F5344CB8AC3E}">
        <p14:creationId xmlns:p14="http://schemas.microsoft.com/office/powerpoint/2010/main" val="1472012996"/>
      </p:ext>
    </p:extLst>
  </p:cSld>
  <p:clrMapOvr>
    <a:masterClrMapping/>
  </p:clrMapOvr>
  <mc:AlternateContent xmlns:mc="http://schemas.openxmlformats.org/markup-compatibility/2006" xmlns:p14="http://schemas.microsoft.com/office/powerpoint/2010/main">
    <mc:Choice Requires="p14">
      <p:transition spd="slow" p14:dur="2000" advTm="17089"/>
    </mc:Choice>
    <mc:Fallback xmlns="">
      <p:transition spd="slow" advTm="1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0"/>
            <a:ext cx="12192000" cy="6955971"/>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55971"/>
          </a:xfrm>
          <a:prstGeom prst="rect">
            <a:avLst/>
          </a:prstGeom>
        </p:spPr>
      </p:pic>
    </p:spTree>
    <p:custDataLst>
      <p:tags r:id="rId1"/>
    </p:custDataLst>
    <p:extLst>
      <p:ext uri="{BB962C8B-B14F-4D97-AF65-F5344CB8AC3E}">
        <p14:creationId xmlns:p14="http://schemas.microsoft.com/office/powerpoint/2010/main" val="2272052246"/>
      </p:ext>
    </p:extLst>
  </p:cSld>
  <p:clrMapOvr>
    <a:masterClrMapping/>
  </p:clrMapOvr>
  <mc:AlternateContent xmlns:mc="http://schemas.openxmlformats.org/markup-compatibility/2006" xmlns:p14="http://schemas.microsoft.com/office/powerpoint/2010/main">
    <mc:Choice Requires="p14">
      <p:transition spd="slow" p14:dur="2000" advTm="17041"/>
    </mc:Choice>
    <mc:Fallback xmlns="">
      <p:transition spd="slow" advTm="170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solidFill>
                  <a:srgbClr val="FF0000"/>
                </a:solidFill>
                <a:latin typeface="Times New Roman" panose="02020603050405020304" pitchFamily="18" charset="0"/>
                <a:cs typeface="Times New Roman" panose="02020603050405020304" pitchFamily="18" charset="0"/>
              </a:rPr>
              <a:t>So sánh hoa hồng và hoa cúc</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171134" y="1900238"/>
            <a:ext cx="3466180" cy="4957762"/>
          </a:xfrm>
        </p:spPr>
      </p:pic>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903514"/>
            <a:ext cx="5841942" cy="5954486"/>
          </a:xfrm>
          <a:prstGeom prst="rect">
            <a:avLst/>
          </a:prstGeom>
        </p:spPr>
      </p:pic>
    </p:spTree>
    <p:custDataLst>
      <p:tags r:id="rId1"/>
    </p:custDataLst>
    <p:extLst>
      <p:ext uri="{BB962C8B-B14F-4D97-AF65-F5344CB8AC3E}">
        <p14:creationId xmlns:p14="http://schemas.microsoft.com/office/powerpoint/2010/main" val="2707962882"/>
      </p:ext>
    </p:extLst>
  </p:cSld>
  <p:clrMapOvr>
    <a:masterClrMapping/>
  </p:clrMapOvr>
  <mc:AlternateContent xmlns:mc="http://schemas.openxmlformats.org/markup-compatibility/2006" xmlns:p14="http://schemas.microsoft.com/office/powerpoint/2010/main">
    <mc:Choice Requires="p14">
      <p:transition spd="slow" p14:dur="2000" advTm="64609"/>
    </mc:Choice>
    <mc:Fallback xmlns="">
      <p:transition spd="slow" advTm="646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smtClean="0">
                <a:solidFill>
                  <a:srgbClr val="FF0000"/>
                </a:solidFill>
              </a:rPr>
              <a:t>Con biết loại hoa nào khác?</a:t>
            </a:r>
            <a:endParaRPr lang="en-US" sz="3200" b="1">
              <a:solidFill>
                <a:srgbClr val="FF0000"/>
              </a:solidFill>
            </a:endParaRPr>
          </a:p>
        </p:txBody>
      </p:sp>
      <p:pic>
        <p:nvPicPr>
          <p:cNvPr id="4" name="Content Placeholder 3"/>
          <p:cNvPicPr>
            <a:picLocks noGrp="1" noChangeAspect="1"/>
          </p:cNvPicPr>
          <p:nvPr>
            <p:ph idx="1"/>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338" y="2182208"/>
            <a:ext cx="4584096" cy="3008313"/>
          </a:xfr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3114" y="2262129"/>
            <a:ext cx="2232622" cy="296909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59914" y="2853657"/>
            <a:ext cx="3332086" cy="2336864"/>
          </a:xfrm>
          <a:prstGeom prst="rect">
            <a:avLst/>
          </a:prstGeom>
        </p:spPr>
      </p:pic>
      <p:pic>
        <p:nvPicPr>
          <p:cNvPr id="3" name="Picture 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0351" y="1492469"/>
            <a:ext cx="3866218" cy="3866218"/>
          </a:xfrm>
          <a:prstGeom prst="rect">
            <a:avLst/>
          </a:prstGeom>
        </p:spPr>
      </p:pic>
    </p:spTree>
    <p:custDataLst>
      <p:tags r:id="rId1"/>
    </p:custDataLst>
    <p:extLst>
      <p:ext uri="{BB962C8B-B14F-4D97-AF65-F5344CB8AC3E}">
        <p14:creationId xmlns:p14="http://schemas.microsoft.com/office/powerpoint/2010/main" val="3230165135"/>
      </p:ext>
    </p:extLst>
  </p:cSld>
  <p:clrMapOvr>
    <a:masterClrMapping/>
  </p:clrMapOvr>
  <mc:AlternateContent xmlns:mc="http://schemas.openxmlformats.org/markup-compatibility/2006" xmlns:p14="http://schemas.microsoft.com/office/powerpoint/2010/main">
    <mc:Choice Requires="p14">
      <p:transition spd="slow" p14:dur="2000" advTm="32737"/>
    </mc:Choice>
    <mc:Fallback xmlns="">
      <p:transition spd="slow" advTm="327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5286" y="-145884"/>
            <a:ext cx="10515600" cy="1325563"/>
          </a:xfrm>
        </p:spPr>
        <p:txBody>
          <a:bodyPr/>
          <a:lstStyle/>
          <a:p>
            <a:pPr algn="ctr"/>
            <a:r>
              <a:rPr lang="en-US" b="1" smtClean="0">
                <a:solidFill>
                  <a:srgbClr val="FF0000"/>
                </a:solidFill>
                <a:latin typeface="Times New Roman" panose="02020603050405020304" pitchFamily="18" charset="0"/>
                <a:cs typeface="Times New Roman" panose="02020603050405020304" pitchFamily="18" charset="0"/>
              </a:rPr>
              <a:t>Hoa được sử dụng vào việc gì?</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62038" y="1027905"/>
            <a:ext cx="10515600" cy="5623265"/>
          </a:xfrm>
        </p:spPr>
        <p:txBody>
          <a:bodyPr>
            <a:normAutofit/>
          </a:bodyPr>
          <a:lstStyle/>
          <a:p>
            <a:r>
              <a:rPr lang="en-US" b="1" smtClean="0">
                <a:solidFill>
                  <a:srgbClr val="00B050"/>
                </a:solidFill>
                <a:latin typeface="Times New Roman" panose="02020603050405020304" pitchFamily="18" charset="0"/>
                <a:cs typeface="Times New Roman" panose="02020603050405020304" pitchFamily="18" charset="0"/>
              </a:rPr>
              <a:t>Trang trí nhà cửa, sự kiện hoặc sinh nhật</a:t>
            </a:r>
          </a:p>
          <a:p>
            <a:endParaRPr lang="en-US" b="1">
              <a:solidFill>
                <a:srgbClr val="00B050"/>
              </a:solidFill>
              <a:latin typeface="Times New Roman" panose="02020603050405020304" pitchFamily="18" charset="0"/>
              <a:cs typeface="Times New Roman" panose="02020603050405020304" pitchFamily="18" charset="0"/>
            </a:endParaRPr>
          </a:p>
          <a:p>
            <a:endParaRPr lang="en-US" b="1" smtClean="0">
              <a:solidFill>
                <a:srgbClr val="00B050"/>
              </a:solidFill>
              <a:latin typeface="Times New Roman" panose="02020603050405020304" pitchFamily="18" charset="0"/>
              <a:cs typeface="Times New Roman" panose="02020603050405020304" pitchFamily="18" charset="0"/>
            </a:endParaRPr>
          </a:p>
          <a:p>
            <a:endParaRPr lang="en-US" b="1" smtClean="0">
              <a:solidFill>
                <a:srgbClr val="00B050"/>
              </a:solidFill>
              <a:latin typeface="Times New Roman" panose="02020603050405020304" pitchFamily="18" charset="0"/>
              <a:cs typeface="Times New Roman" panose="02020603050405020304" pitchFamily="18" charset="0"/>
            </a:endParaRPr>
          </a:p>
          <a:p>
            <a:r>
              <a:rPr lang="en-US" b="1" smtClean="0">
                <a:solidFill>
                  <a:srgbClr val="00B050"/>
                </a:solidFill>
                <a:latin typeface="Times New Roman" panose="02020603050405020304" pitchFamily="18" charset="0"/>
                <a:cs typeface="Times New Roman" panose="02020603050405020304" pitchFamily="18" charset="0"/>
              </a:rPr>
              <a:t>Làm đẹp</a:t>
            </a:r>
          </a:p>
          <a:p>
            <a:endParaRPr lang="en-US" b="1">
              <a:solidFill>
                <a:srgbClr val="00B050"/>
              </a:solidFill>
              <a:latin typeface="Times New Roman" panose="02020603050405020304" pitchFamily="18" charset="0"/>
              <a:cs typeface="Times New Roman" panose="02020603050405020304" pitchFamily="18" charset="0"/>
            </a:endParaRPr>
          </a:p>
          <a:p>
            <a:endParaRPr lang="en-US" b="1" smtClean="0">
              <a:solidFill>
                <a:srgbClr val="00B050"/>
              </a:solidFill>
              <a:latin typeface="Times New Roman" panose="02020603050405020304" pitchFamily="18" charset="0"/>
              <a:cs typeface="Times New Roman" panose="02020603050405020304" pitchFamily="18" charset="0"/>
            </a:endParaRPr>
          </a:p>
          <a:p>
            <a:endParaRPr lang="en-US" b="1">
              <a:solidFill>
                <a:srgbClr val="00B050"/>
              </a:solidFill>
              <a:latin typeface="Times New Roman" panose="02020603050405020304" pitchFamily="18" charset="0"/>
              <a:cs typeface="Times New Roman" panose="02020603050405020304" pitchFamily="18" charset="0"/>
            </a:endParaRPr>
          </a:p>
          <a:p>
            <a:endParaRPr lang="en-US" b="1" smtClean="0">
              <a:solidFill>
                <a:srgbClr val="00B050"/>
              </a:solidFill>
              <a:latin typeface="Times New Roman" panose="02020603050405020304" pitchFamily="18" charset="0"/>
              <a:cs typeface="Times New Roman" panose="02020603050405020304" pitchFamily="18" charset="0"/>
            </a:endParaRPr>
          </a:p>
          <a:p>
            <a:endParaRPr lang="en-US" b="1" smtClean="0">
              <a:solidFill>
                <a:srgbClr val="00B050"/>
              </a:solidFill>
              <a:latin typeface="Times New Roman" panose="02020603050405020304" pitchFamily="18" charset="0"/>
              <a:cs typeface="Times New Roman" panose="02020603050405020304" pitchFamily="18" charset="0"/>
            </a:endParaRPr>
          </a:p>
          <a:p>
            <a:r>
              <a:rPr lang="en-US" b="1" smtClean="0">
                <a:solidFill>
                  <a:srgbClr val="00B050"/>
                </a:solidFill>
                <a:latin typeface="Times New Roman" panose="02020603050405020304" pitchFamily="18" charset="0"/>
                <a:cs typeface="Times New Roman" panose="02020603050405020304" pitchFamily="18" charset="0"/>
              </a:rPr>
              <a:t>Làm thuốc</a:t>
            </a:r>
          </a:p>
          <a:p>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791" y="2155703"/>
            <a:ext cx="3012323" cy="22592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250" y="4356096"/>
            <a:ext cx="3408589" cy="250190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8542" y="1027905"/>
            <a:ext cx="2323667" cy="2327540"/>
          </a:xfrm>
          <a:prstGeom prst="rect">
            <a:avLst/>
          </a:prstGeom>
        </p:spPr>
      </p:pic>
    </p:spTree>
    <p:custDataLst>
      <p:tags r:id="rId1"/>
    </p:custDataLst>
    <p:extLst>
      <p:ext uri="{BB962C8B-B14F-4D97-AF65-F5344CB8AC3E}">
        <p14:creationId xmlns:p14="http://schemas.microsoft.com/office/powerpoint/2010/main" val="4115665437"/>
      </p:ext>
    </p:extLst>
  </p:cSld>
  <p:clrMapOvr>
    <a:masterClrMapping/>
  </p:clrMapOvr>
  <mc:AlternateContent xmlns:mc="http://schemas.openxmlformats.org/markup-compatibility/2006" xmlns:p14="http://schemas.microsoft.com/office/powerpoint/2010/main">
    <mc:Choice Requires="p14">
      <p:transition spd="slow" p14:dur="2000" advTm="20785"/>
    </mc:Choice>
    <mc:Fallback xmlns="">
      <p:transition spd="slow" advTm="2078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6" y="354239"/>
            <a:ext cx="11745686" cy="1325563"/>
          </a:xfrm>
        </p:spPr>
        <p:txBody>
          <a:bodyPr>
            <a:noAutofit/>
          </a:bodyPr>
          <a:lstStyle/>
          <a:p>
            <a:r>
              <a:rPr lang="en-US" sz="3200" b="1" smtClean="0">
                <a:solidFill>
                  <a:srgbClr val="00B050"/>
                </a:solidFill>
                <a:latin typeface="Times New Roman" panose="02020603050405020304" pitchFamily="18" charset="0"/>
                <a:cs typeface="Times New Roman" panose="02020603050405020304" pitchFamily="18" charset="0"/>
              </a:rPr>
              <a:t>Giáo dục trẻ: Hoa rất có ích với đời sống con người. Vì vậy chúng ta cần trồng nhiều hoa, chăm sóc, bảo vệ hoa, không ngắt lá bẻ cành. Chúng ta phải biết bảo vệ thiên nhiên, bảo vệ môi trường xanh- sạch – đẹp </a:t>
            </a:r>
            <a:endParaRPr lang="en-US" sz="3200" b="1">
              <a:solidFill>
                <a:srgbClr val="00B05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69" y="2066180"/>
            <a:ext cx="6055501" cy="453716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1" y="2066180"/>
            <a:ext cx="6128656" cy="4695255"/>
          </a:xfrm>
          <a:prstGeom prst="rect">
            <a:avLst/>
          </a:prstGeom>
        </p:spPr>
      </p:pic>
    </p:spTree>
    <p:custDataLst>
      <p:tags r:id="rId1"/>
    </p:custDataLst>
    <p:extLst>
      <p:ext uri="{BB962C8B-B14F-4D97-AF65-F5344CB8AC3E}">
        <p14:creationId xmlns:p14="http://schemas.microsoft.com/office/powerpoint/2010/main" val="351912873"/>
      </p:ext>
    </p:extLst>
  </p:cSld>
  <p:clrMapOvr>
    <a:masterClrMapping/>
  </p:clrMapOvr>
  <mc:AlternateContent xmlns:mc="http://schemas.openxmlformats.org/markup-compatibility/2006" xmlns:p14="http://schemas.microsoft.com/office/powerpoint/2010/main">
    <mc:Choice Requires="p14">
      <p:transition spd="slow" p14:dur="2000" advTm="19849"/>
    </mc:Choice>
    <mc:Fallback xmlns="">
      <p:transition spd="slow" advTm="19849"/>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b="9267"/>
          <a:stretch/>
        </p:blipFill>
        <p:spPr>
          <a:xfrm>
            <a:off x="0" y="0"/>
            <a:ext cx="12192000" cy="6858000"/>
          </a:xfrm>
        </p:spPr>
      </p:pic>
      <p:sp>
        <p:nvSpPr>
          <p:cNvPr id="2" name="Title 1"/>
          <p:cNvSpPr>
            <a:spLocks noGrp="1"/>
          </p:cNvSpPr>
          <p:nvPr>
            <p:ph type="title"/>
          </p:nvPr>
        </p:nvSpPr>
        <p:spPr>
          <a:xfrm>
            <a:off x="903515" y="2259239"/>
            <a:ext cx="10515600" cy="1325563"/>
          </a:xfrm>
        </p:spPr>
        <p:txBody>
          <a:bodyPr/>
          <a:lstStyle/>
          <a:p>
            <a:pPr algn="ctr"/>
            <a:r>
              <a:rPr lang="en-US" b="1" smtClean="0">
                <a:solidFill>
                  <a:srgbClr val="00B050"/>
                </a:solidFill>
                <a:latin typeface="Times New Roman" panose="02020603050405020304" pitchFamily="18" charset="0"/>
                <a:cs typeface="Times New Roman" panose="02020603050405020304" pitchFamily="18" charset="0"/>
              </a:rPr>
              <a:t>Các con cùng ôn lại kiến thức đã học nhé </a:t>
            </a:r>
            <a:endParaRPr lang="en-US" b="1">
              <a:solidFill>
                <a:srgbClr val="00B05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953964481"/>
      </p:ext>
    </p:extLst>
  </p:cSld>
  <p:clrMapOvr>
    <a:masterClrMapping/>
  </p:clrMapOvr>
  <mc:AlternateContent xmlns:mc="http://schemas.openxmlformats.org/markup-compatibility/2006" xmlns:p14="http://schemas.microsoft.com/office/powerpoint/2010/main">
    <mc:Choice Requires="p14">
      <p:transition spd="slow" p14:dur="2000" advTm="6860"/>
    </mc:Choice>
    <mc:Fallback xmlns="">
      <p:transition spd="slow" advTm="686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PRING_QUIZ_SHAPE0"/>
          <p:cNvSpPr/>
          <p:nvPr/>
        </p:nvSpPr>
        <p:spPr>
          <a:xfrm>
            <a:off x="0" y="0"/>
            <a:ext cx="12192000" cy="6858000"/>
          </a:xfrm>
          <a:prstGeom prst="rect">
            <a:avLst/>
          </a:prstGeom>
          <a:solidFill>
            <a:srgbClr val="FFFFFF"/>
          </a:solidFill>
          <a:ln w="12700" cap="flat" cmpd="sng" algn="ctr">
            <a:noFill/>
            <a:prstDash val="solid"/>
            <a:miter lim="800000"/>
          </a:ln>
          <a:effectLst>
            <a:innerShdw>
              <a:scrgbClr r="0" g="0" b="0">
                <a:alpha val="0"/>
              </a:scrgbClr>
            </a:inn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SPRING_QUIZ_SHAPE1"/>
          <p:cNvPicPr>
            <a:picLocks/>
          </p:cNvPicPr>
          <p:nvPr/>
        </p:nvPicPr>
        <p:blipFill>
          <a:blip r:embed="rId4">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a:effectLst>
            <a:outerShdw blurRad="114300" dist="38100" dir="5400000" rotWithShape="0">
              <a:scrgbClr r="0" g="0" b="0">
                <a:alpha val="20000"/>
              </a:scrgbClr>
            </a:outerShdw>
          </a:effectLst>
        </p:spPr>
      </p:pic>
    </p:spTree>
    <p:custDataLst>
      <p:tags r:id="rId1"/>
    </p:custDataLst>
    <p:extLst>
      <p:ext uri="{BB962C8B-B14F-4D97-AF65-F5344CB8AC3E}">
        <p14:creationId xmlns:p14="http://schemas.microsoft.com/office/powerpoint/2010/main" val="2397131934"/>
      </p:ext>
    </p:extLst>
  </p:cSld>
  <p:clrMapOvr>
    <a:masterClrMapping/>
  </p:clrMapOvr>
  <mc:AlternateContent xmlns:mc="http://schemas.openxmlformats.org/markup-compatibility/2006" xmlns:p14="http://schemas.microsoft.com/office/powerpoint/2010/main">
    <mc:Choice Requires="p14">
      <p:transition spd="slow" p14:dur="2000" advTm="1"/>
    </mc:Choice>
    <mc:Fallback xmlns="">
      <p:transition spd="slow" advTm="1"/>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4330262" y="2393621"/>
            <a:ext cx="6547946" cy="1325563"/>
          </a:xfrm>
        </p:spPr>
        <p:txBody>
          <a:bodyPr>
            <a:normAutofit/>
          </a:bodyPr>
          <a:lstStyle/>
          <a:p>
            <a:r>
              <a:rPr lang="en-US" sz="3600" b="1" smtClean="0">
                <a:solidFill>
                  <a:srgbClr val="FF0000"/>
                </a:solidFill>
                <a:latin typeface="Times New Roman" panose="02020603050405020304" pitchFamily="18" charset="0"/>
                <a:cs typeface="Times New Roman" panose="02020603050405020304" pitchFamily="18" charset="0"/>
              </a:rPr>
              <a:t>Các con cùng hát và vận động bài: “Mùa xuân đến rồi”</a:t>
            </a:r>
            <a:endParaRPr lang="en-US" sz="36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62436880"/>
      </p:ext>
    </p:extLst>
  </p:cSld>
  <p:clrMapOvr>
    <a:masterClrMapping/>
  </p:clrMapOvr>
  <mc:AlternateContent xmlns:mc="http://schemas.openxmlformats.org/markup-compatibility/2006" xmlns:p14="http://schemas.microsoft.com/office/powerpoint/2010/main">
    <mc:Choice Requires="p14">
      <p:transition spd="slow" p14:dur="2000" advTm="39668"/>
    </mc:Choice>
    <mc:Fallback xmlns="">
      <p:transition spd="slow" advTm="39668"/>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265572" cy="6858000"/>
          </a:xfrm>
          <a:prstGeom prst="rect">
            <a:avLst/>
          </a:prstGeom>
        </p:spPr>
      </p:pic>
      <p:pic>
        <p:nvPicPr>
          <p:cNvPr id="5" name="Picture 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488565">
            <a:off x="6977128" y="915964"/>
            <a:ext cx="3048428" cy="5419821"/>
          </a:xfrm>
          <a:prstGeom prst="rect">
            <a:avLst/>
          </a:prstGeom>
        </p:spPr>
      </p:pic>
      <p:sp>
        <p:nvSpPr>
          <p:cNvPr id="6" name="TextBox 5"/>
          <p:cNvSpPr txBox="1"/>
          <p:nvPr/>
        </p:nvSpPr>
        <p:spPr>
          <a:xfrm>
            <a:off x="3573377" y="586024"/>
            <a:ext cx="5259774" cy="984885"/>
          </a:xfrm>
          <a:prstGeom prst="rect">
            <a:avLst/>
          </a:prstGeom>
          <a:noFill/>
        </p:spPr>
        <p:txBody>
          <a:bodyPr wrap="non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Khám phá về hoa hồng</a:t>
            </a:r>
          </a:p>
          <a:p>
            <a:endParaRPr lang="en-US"/>
          </a:p>
        </p:txBody>
      </p:sp>
      <p:sp>
        <p:nvSpPr>
          <p:cNvPr id="7" name="TextBox 6"/>
          <p:cNvSpPr txBox="1"/>
          <p:nvPr/>
        </p:nvSpPr>
        <p:spPr>
          <a:xfrm>
            <a:off x="1082566" y="1650124"/>
            <a:ext cx="4939173" cy="461665"/>
          </a:xfrm>
          <a:prstGeom prst="rect">
            <a:avLst/>
          </a:prstGeom>
          <a:noFill/>
        </p:spPr>
        <p:txBody>
          <a:bodyPr wrap="none" rtlCol="0">
            <a:spAutoFit/>
          </a:bodyPr>
          <a:lstStyle/>
          <a:p>
            <a:r>
              <a:rPr lang="en-US" sz="2400" b="1" smtClean="0">
                <a:solidFill>
                  <a:srgbClr val="002060"/>
                </a:solidFill>
                <a:latin typeface="Times New Roman" panose="02020603050405020304" pitchFamily="18" charset="0"/>
                <a:cs typeface="Times New Roman" panose="02020603050405020304" pitchFamily="18" charset="0"/>
              </a:rPr>
              <a:t>Các con có nhận xét gì về hoa hồng?</a:t>
            </a:r>
            <a:endParaRPr lang="en-US" sz="2400" b="1">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082566" y="5144188"/>
            <a:ext cx="2954655" cy="461665"/>
          </a:xfrm>
          <a:prstGeom prst="rect">
            <a:avLst/>
          </a:prstGeom>
          <a:noFill/>
        </p:spPr>
        <p:txBody>
          <a:bodyPr wrap="none" rtlCol="0">
            <a:spAutoFit/>
          </a:bodyPr>
          <a:lstStyle/>
          <a:p>
            <a:r>
              <a:rPr lang="en-US" sz="2400" b="1" smtClean="0">
                <a:solidFill>
                  <a:srgbClr val="002060"/>
                </a:solidFill>
                <a:latin typeface="Times New Roman" panose="02020603050405020304" pitchFamily="18" charset="0"/>
                <a:cs typeface="Times New Roman" panose="02020603050405020304" pitchFamily="18" charset="0"/>
              </a:rPr>
              <a:t>Hoa hồng có màu gì?</a:t>
            </a:r>
            <a:endParaRPr lang="en-US" sz="2400" b="1">
              <a:solidFill>
                <a:srgbClr val="002060"/>
              </a:solidFill>
              <a:latin typeface="Times New Roman" panose="02020603050405020304" pitchFamily="18" charset="0"/>
              <a:cs typeface="Times New Roman" panose="02020603050405020304" pitchFamily="18" charset="0"/>
            </a:endParaRPr>
          </a:p>
        </p:txBody>
      </p:sp>
      <p:pic>
        <p:nvPicPr>
          <p:cNvPr id="2" name="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791200" y="3124200"/>
            <a:ext cx="609600" cy="609600"/>
          </a:xfrm>
          <a:prstGeom prst="rect">
            <a:avLst/>
          </a:prstGeom>
        </p:spPr>
      </p:pic>
      <p:pic>
        <p:nvPicPr>
          <p:cNvPr id="3" name="Bản ghi Mới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2755331" y="3124200"/>
            <a:ext cx="609600" cy="609600"/>
          </a:xfrm>
          <a:prstGeom prst="rect">
            <a:avLst/>
          </a:prstGeom>
        </p:spPr>
      </p:pic>
    </p:spTree>
    <p:custDataLst>
      <p:tags r:id="rId1"/>
    </p:custDataLst>
    <p:extLst>
      <p:ext uri="{BB962C8B-B14F-4D97-AF65-F5344CB8AC3E}">
        <p14:creationId xmlns:p14="http://schemas.microsoft.com/office/powerpoint/2010/main" val="3820650815"/>
      </p:ext>
    </p:extLst>
  </p:cSld>
  <p:clrMapOvr>
    <a:masterClrMapping/>
  </p:clrMapOvr>
  <mc:AlternateContent xmlns:mc="http://schemas.openxmlformats.org/markup-compatibility/2006" xmlns:p14="http://schemas.microsoft.com/office/powerpoint/2010/main">
    <mc:Choice Requires="p14">
      <p:transition spd="slow" p14:dur="2000" advTm="36725"/>
    </mc:Choice>
    <mc:Fallback xmlns="">
      <p:transition spd="slow" advTm="3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12" fill="hold"/>
                                        <p:tgtEl>
                                          <p:spTgt spid="2"/>
                                        </p:tgtEl>
                                      </p:cBhvr>
                                    </p:cmd>
                                  </p:childTnLst>
                                </p:cTn>
                              </p:par>
                            </p:childTnLst>
                          </p:cTn>
                        </p:par>
                        <p:par>
                          <p:cTn id="7" fill="hold">
                            <p:stCondLst>
                              <p:cond delay="38412"/>
                            </p:stCondLst>
                            <p:childTnLst>
                              <p:par>
                                <p:cTn id="8" presetID="1" presetClass="mediacall" presetSubtype="0" fill="hold" nodeType="afterEffect">
                                  <p:stCondLst>
                                    <p:cond delay="0"/>
                                  </p:stCondLst>
                                  <p:childTnLst>
                                    <p:cmd type="call" cmd="playFrom(0.0)">
                                      <p:cBhvr>
                                        <p:cTn id="9" dur="18230"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circle(in)">
                                      <p:cBhvr>
                                        <p:cTn id="24" dur="20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audio>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14" y="0"/>
            <a:ext cx="12475780" cy="6858000"/>
          </a:xfrm>
          <a:prstGeom prst="rect">
            <a:avLst/>
          </a:prstGeom>
        </p:spPr>
      </p:pic>
      <p:pic>
        <p:nvPicPr>
          <p:cNvPr id="4" name="Content Placeholder 3"/>
          <p:cNvPicPr>
            <a:picLocks noGrp="1" noChangeAspect="1"/>
          </p:cNvPicPr>
          <p:nvPr>
            <p:ph idx="1"/>
          </p:nvPr>
        </p:nvPicPr>
        <p:blipFill>
          <a:blip r:embed="rId5">
            <a:clrChange>
              <a:clrFrom>
                <a:srgbClr val="EDEDED"/>
              </a:clrFrom>
              <a:clrTo>
                <a:srgbClr val="EDEDED">
                  <a:alpha val="0"/>
                </a:srgbClr>
              </a:clrTo>
            </a:clrChange>
            <a:extLst>
              <a:ext uri="{28A0092B-C50C-407E-A947-70E740481C1C}">
                <a14:useLocalDpi xmlns:a14="http://schemas.microsoft.com/office/drawing/2010/main" val="0"/>
              </a:ext>
            </a:extLst>
          </a:blip>
          <a:stretch>
            <a:fillRect/>
          </a:stretch>
        </p:blipFill>
        <p:spPr>
          <a:xfrm>
            <a:off x="3692886" y="556658"/>
            <a:ext cx="3048000" cy="3048000"/>
          </a:xfrm>
        </p:spPr>
      </p:pic>
      <p:sp>
        <p:nvSpPr>
          <p:cNvPr id="6" name="TextBox 5"/>
          <p:cNvSpPr txBox="1"/>
          <p:nvPr/>
        </p:nvSpPr>
        <p:spPr>
          <a:xfrm>
            <a:off x="1268752" y="1002210"/>
            <a:ext cx="3034805" cy="369332"/>
          </a:xfrm>
          <a:prstGeom prst="rect">
            <a:avLst/>
          </a:prstGeom>
          <a:noFill/>
        </p:spPr>
        <p:txBody>
          <a:bodyPr wrap="none" rtlCol="0">
            <a:spAutoFit/>
          </a:bodyPr>
          <a:lstStyle/>
          <a:p>
            <a:r>
              <a:rPr lang="en-US" b="1" smtClean="0">
                <a:solidFill>
                  <a:srgbClr val="0070C0"/>
                </a:solidFill>
                <a:latin typeface="Times New Roman" panose="02020603050405020304" pitchFamily="18" charset="0"/>
                <a:cs typeface="Times New Roman" panose="02020603050405020304" pitchFamily="18" charset="0"/>
              </a:rPr>
              <a:t>Cánh hoa hồng như thế nào?</a:t>
            </a:r>
            <a:endParaRPr lang="en-US" b="1">
              <a:solidFill>
                <a:srgbClr val="0070C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59679">
            <a:off x="924778" y="3154552"/>
            <a:ext cx="2258864" cy="3105493"/>
          </a:xfrm>
          <a:prstGeom prst="rect">
            <a:avLst/>
          </a:prstGeom>
        </p:spPr>
      </p:pic>
      <p:sp>
        <p:nvSpPr>
          <p:cNvPr id="8" name="TextBox 7"/>
          <p:cNvSpPr txBox="1"/>
          <p:nvPr/>
        </p:nvSpPr>
        <p:spPr>
          <a:xfrm>
            <a:off x="3161737" y="5629427"/>
            <a:ext cx="4887686" cy="646331"/>
          </a:xfrm>
          <a:prstGeom prst="rect">
            <a:avLst/>
          </a:prstGeom>
          <a:noFill/>
        </p:spPr>
        <p:txBody>
          <a:bodyPr wrap="square" rtlCol="0">
            <a:spAutoFit/>
          </a:bodyPr>
          <a:lstStyle/>
          <a:p>
            <a:r>
              <a:rPr lang="en-US" b="1" smtClean="0">
                <a:solidFill>
                  <a:srgbClr val="0070C0"/>
                </a:solidFill>
                <a:latin typeface="Times New Roman" panose="02020603050405020304" pitchFamily="18" charset="0"/>
                <a:cs typeface="Times New Roman" panose="02020603050405020304" pitchFamily="18" charset="0"/>
              </a:rPr>
              <a:t>Lá hoa hồng như thế nào?</a:t>
            </a:r>
          </a:p>
          <a:p>
            <a:endParaRPr lang="en-US"/>
          </a:p>
        </p:txBody>
      </p:sp>
      <p:sp>
        <p:nvSpPr>
          <p:cNvPr id="2" name="TextBox 1"/>
          <p:cNvSpPr txBox="1"/>
          <p:nvPr/>
        </p:nvSpPr>
        <p:spPr>
          <a:xfrm>
            <a:off x="6722654" y="3593757"/>
            <a:ext cx="2313454" cy="369332"/>
          </a:xfrm>
          <a:prstGeom prst="rect">
            <a:avLst/>
          </a:prstGeom>
          <a:noFill/>
        </p:spPr>
        <p:txBody>
          <a:bodyPr wrap="none" rtlCol="0">
            <a:spAutoFit/>
          </a:bodyPr>
          <a:lstStyle/>
          <a:p>
            <a:r>
              <a:rPr lang="en-US" b="1" smtClean="0">
                <a:solidFill>
                  <a:srgbClr val="0070C0"/>
                </a:solidFill>
                <a:latin typeface="Times New Roman" panose="02020603050405020304" pitchFamily="18" charset="0"/>
                <a:cs typeface="Times New Roman" panose="02020603050405020304" pitchFamily="18" charset="0"/>
              </a:rPr>
              <a:t>Cành hoa hồng có gai</a:t>
            </a:r>
            <a:endParaRPr lang="en-US" b="1">
              <a:solidFill>
                <a:srgbClr val="0070C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26166" r="14011"/>
          <a:stretch/>
        </p:blipFill>
        <p:spPr>
          <a:xfrm>
            <a:off x="9841544" y="556658"/>
            <a:ext cx="1713186" cy="3456597"/>
          </a:xfrm>
          <a:prstGeom prst="rect">
            <a:avLst/>
          </a:prstGeom>
        </p:spPr>
      </p:pic>
    </p:spTree>
    <p:custDataLst>
      <p:tags r:id="rId1"/>
    </p:custDataLst>
    <p:extLst>
      <p:ext uri="{BB962C8B-B14F-4D97-AF65-F5344CB8AC3E}">
        <p14:creationId xmlns:p14="http://schemas.microsoft.com/office/powerpoint/2010/main" val="285098944"/>
      </p:ext>
    </p:extLst>
  </p:cSld>
  <p:clrMapOvr>
    <a:masterClrMapping/>
  </p:clrMapOvr>
  <mc:AlternateContent xmlns:mc="http://schemas.openxmlformats.org/markup-compatibility/2006" xmlns:p14="http://schemas.microsoft.com/office/powerpoint/2010/main">
    <mc:Choice Requires="p14">
      <p:transition spd="slow" p14:dur="2000" advTm="16057"/>
    </mc:Choice>
    <mc:Fallback xmlns="">
      <p:transition spd="slow" advTm="160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p:spPr>
      </p:pic>
    </p:spTree>
    <p:custDataLst>
      <p:tags r:id="rId1"/>
    </p:custDataLst>
    <p:extLst>
      <p:ext uri="{BB962C8B-B14F-4D97-AF65-F5344CB8AC3E}">
        <p14:creationId xmlns:p14="http://schemas.microsoft.com/office/powerpoint/2010/main" val="2520859460"/>
      </p:ext>
    </p:extLst>
  </p:cSld>
  <p:clrMapOvr>
    <a:masterClrMapping/>
  </p:clrMapOvr>
  <mc:AlternateContent xmlns:mc="http://schemas.openxmlformats.org/markup-compatibility/2006" xmlns:p14="http://schemas.microsoft.com/office/powerpoint/2010/main">
    <mc:Choice Requires="p14">
      <p:transition spd="slow" p14:dur="2000" advTm="34921"/>
    </mc:Choice>
    <mc:Fallback xmlns="">
      <p:transition spd="slow" advTm="34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604566412"/>
      </p:ext>
    </p:extLst>
  </p:cSld>
  <p:clrMapOvr>
    <a:masterClrMapping/>
  </p:clrMapOvr>
  <mc:AlternateContent xmlns:mc="http://schemas.openxmlformats.org/markup-compatibility/2006" xmlns:p14="http://schemas.microsoft.com/office/powerpoint/2010/main">
    <mc:Choice Requires="p14">
      <p:transition spd="slow" p14:dur="2000" advTm="19729"/>
    </mc:Choice>
    <mc:Fallback xmlns="">
      <p:transition spd="slow" advTm="197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773" y="1"/>
            <a:ext cx="10515600" cy="914400"/>
          </a:xfrm>
        </p:spPr>
        <p:txBody>
          <a:bodyPr/>
          <a:lstStyle/>
          <a:p>
            <a:pPr algn="ctr"/>
            <a:r>
              <a:rPr lang="en-US" b="1" smtClean="0">
                <a:solidFill>
                  <a:srgbClr val="FF0000"/>
                </a:solidFill>
                <a:latin typeface="Times New Roman" panose="02020603050405020304" pitchFamily="18" charset="0"/>
                <a:cs typeface="Times New Roman" panose="02020603050405020304" pitchFamily="18" charset="0"/>
              </a:rPr>
              <a:t>Khám phá về hoa cúc</a:t>
            </a:r>
            <a:endParaRPr lang="en-US"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70309" y="1710531"/>
            <a:ext cx="10515600" cy="4351338"/>
          </a:xfrm>
        </p:spPr>
        <p:txBody>
          <a:bodyPr>
            <a:normAutofit/>
          </a:bodyPr>
          <a:lstStyle/>
          <a:p>
            <a:pPr marL="0" indent="0" algn="ctr">
              <a:buNone/>
            </a:pPr>
            <a:r>
              <a:rPr lang="en-US" sz="3200" b="1" smtClean="0">
                <a:solidFill>
                  <a:srgbClr val="015709"/>
                </a:solidFill>
                <a:latin typeface="Times New Roman" panose="02020603050405020304" pitchFamily="18" charset="0"/>
                <a:cs typeface="Times New Roman" panose="02020603050405020304" pitchFamily="18" charset="0"/>
              </a:rPr>
              <a:t>Câu đố</a:t>
            </a:r>
          </a:p>
          <a:p>
            <a:pPr marL="0" indent="0" algn="ctr">
              <a:buNone/>
            </a:pPr>
            <a:r>
              <a:rPr lang="en-US" sz="3200" smtClean="0">
                <a:solidFill>
                  <a:srgbClr val="015709"/>
                </a:solidFill>
                <a:latin typeface="Times New Roman" panose="02020603050405020304" pitchFamily="18" charset="0"/>
                <a:cs typeface="Times New Roman" panose="02020603050405020304" pitchFamily="18" charset="0"/>
              </a:rPr>
              <a:t>Hoa gì tươi thắm sắc vàng</a:t>
            </a:r>
          </a:p>
          <a:p>
            <a:pPr marL="0" indent="0" algn="ctr">
              <a:buNone/>
            </a:pPr>
            <a:r>
              <a:rPr lang="en-US" sz="3200" smtClean="0">
                <a:solidFill>
                  <a:srgbClr val="015709"/>
                </a:solidFill>
                <a:latin typeface="Times New Roman" panose="02020603050405020304" pitchFamily="18" charset="0"/>
                <a:cs typeface="Times New Roman" panose="02020603050405020304" pitchFamily="18" charset="0"/>
              </a:rPr>
              <a:t>Cánh dài thường nở muộn màng vào thu</a:t>
            </a:r>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96792" y="-537882"/>
            <a:ext cx="8878610" cy="7395882"/>
          </a:xfrm>
          <a:prstGeom prst="rect">
            <a:avLst/>
          </a:prstGeom>
        </p:spPr>
      </p:pic>
    </p:spTree>
    <p:custDataLst>
      <p:tags r:id="rId1"/>
    </p:custDataLst>
    <p:extLst>
      <p:ext uri="{BB962C8B-B14F-4D97-AF65-F5344CB8AC3E}">
        <p14:creationId xmlns:p14="http://schemas.microsoft.com/office/powerpoint/2010/main" val="4089721238"/>
      </p:ext>
    </p:extLst>
  </p:cSld>
  <p:clrMapOvr>
    <a:masterClrMapping/>
  </p:clrMapOvr>
  <mc:AlternateContent xmlns:mc="http://schemas.openxmlformats.org/markup-compatibility/2006" xmlns:p14="http://schemas.microsoft.com/office/powerpoint/2010/main">
    <mc:Choice Requires="p14">
      <p:transition spd="slow" p14:dur="2000" advTm="31109"/>
    </mc:Choice>
    <mc:Fallback xmlns="">
      <p:transition spd="slow" advTm="311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848" y="386146"/>
            <a:ext cx="6308834" cy="1325563"/>
          </a:xfrm>
        </p:spPr>
        <p:txBody>
          <a:bodyPr>
            <a:normAutofit/>
          </a:bodyPr>
          <a:lstStyle/>
          <a:p>
            <a:r>
              <a:rPr lang="en-US" sz="3100" b="1">
                <a:solidFill>
                  <a:srgbClr val="002060"/>
                </a:solidFill>
                <a:latin typeface="Times New Roman" panose="02020603050405020304" pitchFamily="18" charset="0"/>
                <a:cs typeface="Times New Roman" panose="02020603050405020304" pitchFamily="18" charset="0"/>
              </a:rPr>
              <a:t>Các con có nhận xét gì về hoa </a:t>
            </a:r>
            <a:r>
              <a:rPr lang="en-US" sz="3100" b="1" smtClean="0">
                <a:solidFill>
                  <a:srgbClr val="002060"/>
                </a:solidFill>
                <a:latin typeface="Times New Roman" panose="02020603050405020304" pitchFamily="18" charset="0"/>
                <a:cs typeface="Times New Roman" panose="02020603050405020304" pitchFamily="18" charset="0"/>
              </a:rPr>
              <a:t>cúc?</a:t>
            </a:r>
            <a:r>
              <a:rPr lang="en-US" b="1">
                <a:solidFill>
                  <a:srgbClr val="002060"/>
                </a:solidFill>
                <a:latin typeface="Times New Roman" panose="02020603050405020304" pitchFamily="18" charset="0"/>
                <a:cs typeface="Times New Roman" panose="02020603050405020304" pitchFamily="18" charset="0"/>
              </a:rPr>
              <a:t/>
            </a:r>
            <a:br>
              <a:rPr lang="en-US" b="1">
                <a:solidFill>
                  <a:srgbClr val="002060"/>
                </a:solidFill>
                <a:latin typeface="Times New Roman" panose="02020603050405020304" pitchFamily="18" charset="0"/>
                <a:cs typeface="Times New Roman" panose="02020603050405020304" pitchFamily="18" charset="0"/>
              </a:rPr>
            </a:br>
            <a:endParaRPr lang="en-US"/>
          </a:p>
        </p:txBody>
      </p:sp>
      <p:pic>
        <p:nvPicPr>
          <p:cNvPr id="4" name="Content Placeholder 3"/>
          <p:cNvPicPr>
            <a:picLocks noGrp="1" noChangeAspect="1"/>
          </p:cNvPicPr>
          <p:nvPr>
            <p:ph idx="1"/>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0258" y="-911747"/>
            <a:ext cx="9163398" cy="7633112"/>
          </a:xfrm>
        </p:spPr>
      </p:pic>
      <p:sp>
        <p:nvSpPr>
          <p:cNvPr id="5" name="Rectangle 4"/>
          <p:cNvSpPr/>
          <p:nvPr/>
        </p:nvSpPr>
        <p:spPr>
          <a:xfrm>
            <a:off x="480848" y="4316389"/>
            <a:ext cx="5986858" cy="584775"/>
          </a:xfrm>
          <a:prstGeom prst="rect">
            <a:avLst/>
          </a:prstGeom>
        </p:spPr>
        <p:txBody>
          <a:bodyPr wrap="square">
            <a:spAutoFit/>
          </a:bodyPr>
          <a:lstStyle/>
          <a:p>
            <a:r>
              <a:rPr lang="en-US" sz="3200" b="1" smtClean="0">
                <a:solidFill>
                  <a:srgbClr val="002060"/>
                </a:solidFill>
                <a:latin typeface="Times New Roman" panose="02020603050405020304" pitchFamily="18" charset="0"/>
                <a:cs typeface="Times New Roman" panose="02020603050405020304" pitchFamily="18" charset="0"/>
              </a:rPr>
              <a:t>Các con thấy hoa cúc </a:t>
            </a:r>
            <a:r>
              <a:rPr lang="en-US" sz="3200" b="1">
                <a:solidFill>
                  <a:srgbClr val="002060"/>
                </a:solidFill>
                <a:latin typeface="Times New Roman" panose="02020603050405020304" pitchFamily="18" charset="0"/>
                <a:cs typeface="Times New Roman" panose="02020603050405020304" pitchFamily="18" charset="0"/>
              </a:rPr>
              <a:t>có màu gì?</a:t>
            </a:r>
          </a:p>
        </p:txBody>
      </p:sp>
    </p:spTree>
    <p:custDataLst>
      <p:tags r:id="rId1"/>
    </p:custDataLst>
    <p:extLst>
      <p:ext uri="{BB962C8B-B14F-4D97-AF65-F5344CB8AC3E}">
        <p14:creationId xmlns:p14="http://schemas.microsoft.com/office/powerpoint/2010/main" val="4030567999"/>
      </p:ext>
    </p:extLst>
  </p:cSld>
  <p:clrMapOvr>
    <a:masterClrMapping/>
  </p:clrMapOvr>
  <mc:AlternateContent xmlns:mc="http://schemas.openxmlformats.org/markup-compatibility/2006" xmlns:p14="http://schemas.microsoft.com/office/powerpoint/2010/main">
    <mc:Choice Requires="p14">
      <p:transition spd="slow" p14:dur="2000" advTm="7887"/>
    </mc:Choice>
    <mc:Fallback xmlns="">
      <p:transition spd="slow" advTm="78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7028" y="346390"/>
            <a:ext cx="4200798" cy="2826705"/>
          </a:xfrm>
        </p:spPr>
      </p:pic>
      <p:pic>
        <p:nvPicPr>
          <p:cNvPr id="5" name="Picture 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57" t="-812" r="2057" b="14245"/>
          <a:stretch/>
        </p:blipFill>
        <p:spPr>
          <a:xfrm rot="19936193">
            <a:off x="6217999" y="3651199"/>
            <a:ext cx="5869626" cy="3667707"/>
          </a:xfrm>
          <a:prstGeom prst="rect">
            <a:avLst/>
          </a:prstGeom>
        </p:spPr>
      </p:pic>
      <p:sp>
        <p:nvSpPr>
          <p:cNvPr id="6" name="TextBox 5"/>
          <p:cNvSpPr txBox="1"/>
          <p:nvPr/>
        </p:nvSpPr>
        <p:spPr>
          <a:xfrm>
            <a:off x="5665045" y="1110671"/>
            <a:ext cx="5484194" cy="461665"/>
          </a:xfrm>
          <a:prstGeom prst="rect">
            <a:avLst/>
          </a:prstGeom>
          <a:noFill/>
        </p:spPr>
        <p:txBody>
          <a:bodyPr wrap="non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Các con thấy cánh hoa cúc như thế nào?</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12970" y="5254219"/>
            <a:ext cx="5320687" cy="461665"/>
          </a:xfrm>
          <a:prstGeom prst="rect">
            <a:avLst/>
          </a:prstGeom>
          <a:noFill/>
        </p:spPr>
        <p:txBody>
          <a:bodyPr wrap="none" rtlCol="0">
            <a:spAutoFit/>
          </a:bodyPr>
          <a:lstStyle/>
          <a:p>
            <a:r>
              <a:rPr lang="en-US" sz="2400" b="1" smtClean="0">
                <a:solidFill>
                  <a:srgbClr val="FF0000"/>
                </a:solidFill>
                <a:latin typeface="Times New Roman" panose="02020603050405020304" pitchFamily="18" charset="0"/>
                <a:cs typeface="Times New Roman" panose="02020603050405020304" pitchFamily="18" charset="0"/>
              </a:rPr>
              <a:t>Đây là gì nhỉ? Lá hoa cúc như thế nào?</a:t>
            </a:r>
            <a:endParaRPr lang="en-US" sz="2400" b="1">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178312387"/>
      </p:ext>
    </p:extLst>
  </p:cSld>
  <p:clrMapOvr>
    <a:masterClrMapping/>
  </p:clrMapOvr>
  <mc:AlternateContent xmlns:mc="http://schemas.openxmlformats.org/markup-compatibility/2006" xmlns:p14="http://schemas.microsoft.com/office/powerpoint/2010/main">
    <mc:Choice Requires="p14">
      <p:transition spd="slow" p14:dur="2000" advTm="14353"/>
    </mc:Choice>
    <mc:Fallback xmlns="">
      <p:transition spd="slow" advTm="14353"/>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DEDFF4EF-0238-4039-B672-D0115BD8AEAB}"/>
  <p:tag name="ISPRING_RESOURCE_FOLDER" val="E:\2222\video tuân 2-12\3-4 tuổi-KP một số loại hoa\"/>
  <p:tag name="ISPRING_PRESENTATION_PATH" val="E:\2222\video tuân 2-12\3-4 tuổi-KP một số loại hoa.pptx"/>
  <p:tag name="ISPRING_PROJECT_VERSION" val="9.3"/>
  <p:tag name="ISPRING_PROJECT_FOLDER_UPDATED" val="1"/>
  <p:tag name="ISPRING_SCREEN_RECS_UPDATED" val="E:\2222\video tuân 2-12\3-4 tuổi-KP một số loại hoa\"/>
  <p:tag name="ISPRING_PRESENTATION_COURSE_TITLE" val="3-4 tuổi-KP một số loại hoa"/>
  <p:tag name="ISPRING_CURRENT_PLAYER_ID" val="universal"/>
  <p:tag name="ISPRING_DEFAULT_PRESENTE_ID" val="{36911968-27F6-41D2-B50D-EAB19F471EB9}"/>
  <p:tag name="ISPRING_PRESENTER_PHOTO_0" val="png|iVBORw0KGgoAAAANSUhEUgAAAT4AAAFACAYAAAAlEBCBAAAAAXNSR0IArs4c6QAAAARnQU1BAACx&#10;jwv8YQUAAAAJcEhZcwAADsMAAA7DAcdvqGQAAP+lSURBVHhe7F0HYFRF1w0lvQBWEOlFEEHp0nsn&#10;vYeigr13RcXeuygWVKTXEEoIhF5Ceu899B4CIQkpu8n5z53ZBVREpInfz4WXffv2vXlT7pw5d+bO&#10;jAWuy3W5Ltfl/5lcB77rcl2uy/87uQ581+W6XINiNBpRXV1t+nZdLrdcB77rcl2uQampqbkOfFdQ&#10;rgPfdfmD1PCQCsdPOWUFFNF/eb3G9BuPGp5LBdU/6mvqMD2jv5vvF/mnFdn8nBa+0XTJ/O4/32E+&#10;9D+eme7R34ym36/L/3e5DnzX5feikMIMFQQXBXZyTf0of0yi7zm/qKdxikcpz0/xKCFgnaQZd5Kf&#10;+8sqsaekEkXGGpwwGFFsrEYZn5CjgvcKTP0zMcdJx1tCkKNanfO6Std1uS7Xge+6/EE0VJ0fIKp4&#10;7C83IvVwObbnFiMo4Si+27YX72/ciymr9uCpRTvh/1M2xk7Lwegv09H3vQR0eTMe3abGoeuLUbjn&#10;2Qh0fDoSrR6NQstHYnHXE3Ho/GQM7n0+Dj1fS0TPN5LR/+0UDP8oC2M/y8b47zPxzOI8vBW0Cx+u&#10;3YnPNu7Ggvij2LzrOFKPnMShcgPBUnO6c4sZDK8D33XRch34rss5RcDtaJUBaUdKsCLlCL7cdhCP&#10;zs+Fx/Q09Ps4CXe8HINbH9wOe98tqOu5HbXcI2DhHA2LUZGwGB3DIw4WIyNRe2wEf0uEhXs6LMYm&#10;orYLz8cm8PdE1HHN4mcKLEYkoM4ofh8VDwsX3ueew2eT+Fsyw0zT9/B3iwHbYDE4nN+jUMcjAjbj&#10;InHzw5Fo82Iser6dAPevs/DorFx8vmEflsYdQPzeYuwsM6CQjPK6XJez5Trw/Y+JruLCbQz6m9m8&#10;O90392cp55FTXIlNZG8zwvfj2YXZGPlRIjq+EIFbHwlD3YCtsPCOJoARzEYR3MbGoZZrGuw8smHl&#10;lQpLnxTYBaTCxiseNm4JsHFN4WcabDxTYO2ZjLre6bAMyIMlP209MmHrmQsrgltt50zUIbBZuWXC&#10;yjkLti45sPPOYzjZ6j47ryzY+abD0SeX1/IZZi7snDPg6J4BJ95j45XHewpQyy0DFh4ERxcC5yjG&#10;cXgk6o7aASf/CDR7Jh7d30zGAzNz8eHGfViYegxRh8pw+JwDBzSuJZ+YTWIkm81j6cdUOXfu7Lsu&#10;/0G5Dnz/Y6Irq/lMTn5fweXK7uIyrM0+ik827sd9v9EU/SAKtz0Wjto+ZFNuYbBw3UEQIYC4phK0&#10;smA/joA1IR32E7IINhmw9EiFFQ8BNSv3BNR1JRsbTUAcHkX2RrY3gp+jIwmO4bw3DHb+UXCYEIP6&#10;PG4YF4+bJqaiwf3JuHFSAurfF8dwE2A/PgX2Acmw90+G43iCqG8cansKW2R4I2MZJhnlMIY7nOej&#10;yRjHCBtMRS2PLNTxz4f1+J18bhec/LJh55ZKcMyBNQHS0pOsUlikMxmkpMk3FvXuo6n9YiTGTcvG&#10;e6t2Y3XqYRQcL0HZn8CQOVgt+anzsfoieh2vy7Up14Hvf0z0kIBCPiXC+3KOlyEk/QjeWpqD4e/F&#10;o+kTYWRgmwkGNB1H0WykiWrpmUiQy4A12ZWVVzqsvVNRx50sykPYFEHDg2DjkQhLl+1w8NqAhg9s&#10;R7vnotDtrRgM/iQW/j8m4IlZCXh1cQY+Wb8f07bvx5ykI1iQdBgrco8juKAIawqKsX5XGULzS7Bx&#10;bwm2Hy7Dln0lWJ13DGt3lWDd7lKsySvmeTEWpxZhTnwhfksoxGdkau+F7MFLi3Lx2G85cPsmBX0/&#10;JCN9KQqtn4pBo0diCc7RsPKJIwgnoBZN51qjYlHLJQW1xjJNwiDJOG18d5KNZsFqJK+PYtoGElQH&#10;x5FFxqHJg7Ho82YSnvstD0GJR5BaWIpSnYUmMQPgvyPi16dG0K/LZZHrwPc/KMcM1YjMKcRHwQS6&#10;r+PR8MkdsPImixuzXZmqtccIsJER+RIUfDMJdjn8PRsWNFUtvHk4R9EcpZk7KQodX4nBmC/j8NDc&#10;NHy0bjfmxx9GSA7NxYNlyCs14pDRgGI1cnouMVdU+RQIlsMs8oT5MIvcJ8df/VaNSv49yfOjPHYT&#10;DNJLDdhxpAyBBNcf4g7g7dBdePDnNDh/Eo/OLyWi4YQ4slIyxZFioqfAckwarJl+B88cOBLUbWhO&#10;24/Mgc2gTKZb+iHjeT/Tzuf6v56AKQuzsDTxMPZXnB33qy8VFRUK/K7L5ZH/F8BnMBj+262lxF0d&#10;6ov++B0oAPuLK7Eo7jAenpmBe56NQQM3moRDt9IsjICVSyJsPFnJ/XMJeOmo7ZKA2tIn5sp7XMiS&#10;fGPQ7Ikd6PteDO77JRWfbdiHwOSjiDlSigOs8AI2Z3JPzn4PSDISrP8RAGv4t8bIg995azXjLecG&#10;deg7BQBrauQw368P+W7gUaWe573qeTk3972ZzHf5Xi3DLxKzc4OB9Fvur6xGFFnl7JQjeJ0sdPzs&#10;fPT/IB2NH45BXQ8CoZjQwxJRe1ASbEemwcY9HXbe+bClmWzrnIe6IwmGQ+LIHKPQ9plo+E9PxM9h&#10;+5B7TBx0zpYzuaPzRr5LPM++fl2uJfmfBz4BvP808En94T/NqX6fhswSA+ZEH8a4b5LQ/ElWYE89&#10;qlrLNZoglwQb7yzUpZlnKSarayJq0aSzptlab3wkOj4XDq9vkzF1XR7mZx1FcvEpFKFKjeb+M5E4&#10;SdzMx5XPZ3mD+bhQEb5WxuMQU5hA0z8o+zg+JDv0+SoZdz4TA8fxUagtjcVwMuKxabAjC7b3yCQz&#10;zIWlB9kwr1nQRLZyTkSLh2Mx5otEfLF5D5KOVyr41cIYiZ4pgJYS+ycxvC5XU66bute4CJSY/4rs&#10;L6vCrMj98PwmGY2eIND58qCJWscnHfZkdE6+2bDzTSOjS6Rpm8QjAg7+kejwciwm/5aEX6P2IezA&#10;SeyuMKJUwYEZsHheU8k6qxsJmRlBjsaq+x+tvBJtdQjz1M7MmikKTMmhIf4Ej/zKKmw5dAJfhh+E&#10;z4xsdH4tEQ0minuO9IEyf10yUdetAHZuzF9+WruRCXqmopZbFG5+KAKjpsXju7CdyCsSaDWLBsDr&#10;cm3KdeD7D8gJVtiVGUfwxLwM3PHMdlh4s0LS/LJwpwnrS8AbJyZsNuq4pbKyxtKMC0Pb5yLg/m0c&#10;3lubhdDdx5FLk7VChWYCOamYBpqYxnKakmUEhwoYCQrVp4FPbpF7/+OVV0CvWg4ZHJA0VqCa56hm&#10;HsinAnzdsMhfGdAoYF6t31uCz7bshc+3aWj7RCTquIYTBJOZ72SD3qlwmJgPuwkEQW9eGxPN36PR&#10;ZPI2+ExLx5yYwzhcqXP7ulybch34rrYIETCd6H+60pmQRp+bJG5vKaYGZqP7lEhYeRPohu2ArWsS&#10;7H1zaMpmwNqP5pdbAitjDOqNC0fHF2Lw6KxU/BazG7nlVWeZYCZRfWVS2cVLTZgQzbHqKoKf7odT&#10;fW5/BL//nJjz0XxI/mqj8wy8yS9yxZQP6p+AIa+dLgc5tOw+VY4FKYfw6MKd6PRqEmz8CILusbB0&#10;T4a9VwEcPXLg4JuFuq5kgoPTFctu/8QWvLEwFTF7j/+h+4DvV++QT36cec11uYpyHfiusuiKZgIV&#10;HqeBzySlZCdBcfvh8kUKbniADG5kPGqPiYWjF797Z6CeVx4sRvMYEwbrCeE0yzLxStBurN9TiH1V&#10;p0yVTP4KyPFDXnQeBJNBBAPZT01NuQI8AcIaxYbkOYnbXz/7/0IkH5TUMFersbu8Eisyi/Dcijx0&#10;fTMCTgEEwZGJyhy2ccuCE8HPzjWLZSb+g1G4gWU09L14/EQz+nClMO0zciZn5eyPmnBdrqRcB76r&#10;LIpJ6TMeZyrCgVOV+GTtXnR9NQbWXmFkcnGw9omF7fhkMow0WHumoRYZRm23cNz5TASempOG5ZlH&#10;sadaxi8lLKk2BDwFWhWokQEdVlrN3M5UsT+KUTnt6ionf4vJEysYL2F+Zyr9/18xMj+MwoCZz9XG&#10;Yl7RPFpK7gjzLiS/CA8tz8bdL8fBTtyBXJJg5ZINe7ddsHfPhaVbDuo4J8PWKxodnonD+yvzkFFU&#10;osLQwlyXBkYYt+nKdbnych34rrJoiDmj4smHTmDKoiy0fDgCFmMjCXjJyonY0Z+HF00n6Ugn67s1&#10;IAy+X8bhl4h9yK8SsBNhaAQ5GKXfqkJXUoYteKUxS96m3/iXQvN217Fj+G1dNt7+JQleT8/D+vjd&#10;6qdqVvbzgeb/C5H0SxYqNlxJ8COTlt4CfjcPkMhZXGUVvkk+At8ZqWj8YBQsRkWg9kiCoWcu6ntn&#10;wsknB7XcshULvO3BjXhsdgbCdx9Tz2vhe/6fZ/XVlOvAdyXkT6Ajlef3ABSWfwwTf0jDjQ/EsJKE&#10;ozZNJWufDNj7paKWZwos3KNpRm3CwLej8cGanYgjQJ7hh2YR9qhry+k6IycmsBLjSY9mnrn2R5Hf&#10;M1gB+wYshtUdM3BDp/nwfWItjpRKN7+BjJBvVYzk3M9fdhHENr/qXK+Ua1cpKmbRr5Q+0RqUV5bj&#10;1Ck2PCoO/CN9pswjI/NKykdWiYk/UoZP1u3BgHdi4DBhBxsvskDnXNQjCDp6ZsPSW2bDxMNh3Db4&#10;T0vFiuwTpzVFwlRlpl4g4cuhflC/XJfLI9eB77KLVmGT2p7+a76yJqMQYz5Ph4032d3IGNTyyoW9&#10;Vzbqe2bQLEoi64vFjfdtw8Qf4xGUeQgHVCWQg0BkJOsw6HDOXQnOXNefUhUFtNR/qbrqF7MImzMo&#10;U9mAnOIyvPlzAro5L0DDTr/iwdc3IGNPIcoNZJQCfIpCmo8rKGcHf4VfdTFSWVlJ4DvLbYXAJy5A&#10;0kAYWD5nHKuBQh7zhAXOTMetT2xDbZ9o1HVOha13Opy882Dnlg8LmsFW/pEY+XkaQlLlCTME6ryW&#10;f6Ze4WsyP/6rch34LrNoliWfZsDSErmzGAHfZcDOOxwWYzJg7ZwHe5lN4Z6OWmPj1cIALZ/ehqcW&#10;pGLz/pM4Za4ACnR4GKvVIIT0yZ0hX/pNZ4TniiHIs+YKJCIGsPneM/crM9ag2cW+U6cQknkYGwuO&#10;4fGv4nGP32J8smATSgysxPKIAj4J88zzWnTlPCNnvZuX/6mpfPbd6ln9X7+Z3+X87Hv+KHLP1Vyy&#10;XcdNykQiyvjVVBELxU1IZrwIE9QLsSYWluG1dbvQ5oVoMsBEWEhDF5AKK1mxRhZSGE1A9IjA6A8S&#10;sSzt8FlplDD16PN1uXxyHfgus2j1PKO2O3aexIPTk3FzAE2esYmwJLuz90+Dg0ci6oyMh63LDnR/&#10;PgLvhmQhq9jcd8fqUiOAI59iasqoqxFV1TwMrGRmXFH9TvJbFXFJjkoNjHy+kDGZv2UXZoWm4Ui5&#10;mGYaMBV4mMBB/NnEfIvdWYqhAUvRqOM0TPliE6QL/2iVEeW8X/cVUvhp5BcZBTaHIT+pSinmsKr8&#10;4g6jP1XcVbXnNTXBXkEXj78WCVO51UgYfEbFjyAi6ZYpbzUEE2FV2vWGYZ0juKpKI0pLT6n3qbiZ&#10;771S8rugmUbT+xhrHpX8mUBoer/kQGplFd7cuBed36D56xMLC/dMWPnuQX0vskDp4hgdB2vPcHh8&#10;noIN6UfVM1oY7t/k33W5cLkOfJcqVGpRR73+3Rk1jd1bgvt/TUG9iQQ85zi25sk0b7Jp4hYQAJPg&#10;4LwDY96Iw6Ko/Sg0inkkDq8CUAIa51BwXjNUVaGirIwVn2+SCiZsTIGLyQWlpoK3ncIR/v7sj8m4&#10;7d4laNb7J4RE5puD4KErpgYOGQ4BHv88Eg06zMCdfRaj0Z3fY8HaFH2/uLaoM6aL/yt5f5UAsZh1&#10;wj5lpsfpUWUJUxyhmRYFesD+KgN2EnTVEIBRDwzo8M6Izj3JN56pNPz+DoOER/DT95hE0ilmJW9V&#10;t6t+QR12Jd9RVcG8ZAMheSMgqlititNZYVwRkdToFOm/Z4k4S0u3AXNc8qOA8ZwRux8j30+Ck/82&#10;1HKNgp1zPgEwQ3V71B2eCHtaB25fpWFH/kkVhBZJqynHdIHqy9flH8l14LtEkXb4NCui5BdW4MmF&#10;KXrQgoDnEJAMR59M2HixNXeLRV2fHRj+QRKWpR7DGddWARMBEc3A/kqETUlfklHATioSP4sICgfK&#10;Kk5X6XLG55PQPDRxXYF2w1bjjoHzELhRA5/cJPFVEVYP1CD3eCW6jJqLt76Pxab0IvQKWIJ7Padj&#10;//ET+j4BFI0upkPHr0K9qQqFZFihaUewJeswSvi7sLRSfn63Ngf9HlyOnn4LMTs0Q8VZgFQA+2xR&#10;oakKLIsYVGJX2SmsSjiIaYFZeO2HCOQfLmS4wOy4vXju+21489dw5NBsVKySgCafkhM6VvJXvlWq&#10;ebnCXJmzKl91fum7rqyc/Q451981wxaGzu8CxsxBcZoWTrco+yBGfpaj1iCU0WAHAp89zV8bGdUf&#10;G4cbvKPx1KwUZB6VCXZapAGjtjD0q5Gm/z25DnyXLLoin6Qyf7JlN5o8Kz540bAMyIHj+BwqcDrq&#10;OiegNk3age9GYF7cHhwzPQPFjmR+rHxKJTZXk3OLKLliTTSXRFYl74PHc5vQ3zsQX8xLRHGlAbmn&#10;KuHxYSTuvS8S7XuvQPshgVgdtVfdLy9g1WOUpfLpN/20JgUjH5iNIyXC3CqRfrgUKyJzcKRKtvyR&#10;nkYyNYO8TyopsD6nEO8SfLILDuFoZTUmfbIdrYYEoc3Q2fh+RYIEiW835qGlz0q07bcerbqtQT/f&#10;QOwp0WEIwJ0tyjyWa/w8wfSN+3AjGt0zFw07LUEn96WIL67CC0tT0Pq+Dbi10wI43fUzXpgeyVhp&#10;0FOMrkbiboTwotjdxxCccwQfrUuB95QQLNyep6fqyTsUkJ/FeCVHVb5LnM6X8xcuOqzfH+b3qd/4&#10;KemtFnZPFqzZbA0OMv6/JR/B8M+TYOezDbL0voNLLuq55qKurIlInWr88Ba8GZKNwnKVIvXcZYr2&#10;/zu5DnyXKMIjAjMK0ecdMjrPSNTyj4fV/WmwnpiLWp6yRHsYhrwSjTkRe3DQIN3c1FSpgPKg/sbD&#10;/O/8IpVHOs2FxSxL2oOhTy9ExzGrcXvnINzaYxYWbs1DYPw+jP5wC4Y8FI2OfVei69jViMo+ogNg&#10;HVOMUlVAMWMrkbZzH/KPFenf1WJOWnILj6O0Spx2BZgMWJ+wG6OfDEHTwT+j84i5SD5SiaemheMO&#10;93Vo230VgWoRfJ9ag007j2Pw86sx5s1EtOkVhE59V2PE+BAcIpPTQPB7ETZmUMy3BqF5x9B61FK0&#10;vDcUDbsF4ZWfsjAlOAXD39iAPs+lEkTXonWXtfB7PpQxZXhMRxXTITu4rcsugt8rO9Cq/zy0Gr0c&#10;j8+KRZ9JIWgzbAaSdkv6mL8y4ir9pWReNdK9IJ+mhkcD1qWJlI/qc2W+SrjavBZglffo0pXeP/2p&#10;y1tdVu9mA8Mrx3kWlHwYg96IQh3XGOpPFmwDsuHoTfPXWRhgODq/ugOLkqUZui4XK9eB72/ErK76&#10;ENU0IRYl/WAJ/L5MQR3PLbCgKWvvRfPEIxu1x8tiAZG467lIzIjYh2JWBqkAahEAVjhxhJUKoMM+&#10;W/58xSy6UolxU4XsUxXo82gInv8lHQMnrkfzHqvRuNtSvD03Ca/Nicb4r7ajj9tm3D1sFfr7LkfO&#10;ETH6TGGoT8bHIBXNqAzWyIJirInch73l5diecQSTpm7FuBdX4WSVgINURgPGPhuCm1stQvOOyzD5&#10;pW34elMuhrxMgHtuPZp1mI8WnVfgvqnR8P9iOyb/HIfhz69Duy4Esc6L8PpnYfJWvlfYz5n8E1GE&#10;jfEQc/aRn6Jxe78laDtkDTq6rMHj8/Mx+v1QvLNtL1qOXIQ7e28gyK/E69/F8W7dPSBDCLMjDqCd&#10;60I0vHMFwXYVxry0BdO2FcCVAHFLp7lYsDZNvUtGW6urCESnuxhETOCkAIv5L///uhjOIfpmDWT8&#10;p8xYCVNfVya+pFu+6/+mX+SLXJXuCzGDKzQwK5PciJ2Gany3fT96vRgOS+cwWLoRAGn+2nnlqz5i&#10;a3eW0fQkpB060/93tkap9531/br8Xq4D39+IWUnPrgyiVF9tKkCjyZGqT8bWKxNOvgVUTJmyFIZG&#10;kxLwxpIC7DaZJFKxVR8PK4AMCAgA/nOl5P0CWAzrx7CdaDp0Dn7dUYiu/iFo1nMdWnQPxsuz4vHE&#10;TzF4eEYsWg9Ygg7D12P4uGDsOaH9zhTwKfCTcGoQs6sYns+Foo//Yjz64QYMfJTAMXwOHNvPx4Ov&#10;RfJNclsVdlacQq8J69Hm7uUEnkA8PT0VEz8MxWchGejlGYT2XULR9t7F8Po4jOblOixIPoY7PYJw&#10;14AQxisQ85YL8DA0slXV32YSyUe1pwVjlFNhQI8HQ9CkO83mPqsx+PHtcHknCnPD9uKVeelo0jMI&#10;HQZuQsv+gQiO2md6GtiRX0LWuwB39FuN5p2X4ckvI/D87Cj8tD0fo57egXqtFmD6ghh5nXq/AGbi&#10;kRIsiMxDcOZebMk8iPxCAQ/57Sxh4AKR+i1/LWK0KjanFESnTUB8f0U1jp4ShxazSNkLyusQz4Qq&#10;DZp5dF7YNe8kAMoqMvLb/qoyvLEqFw2foK65RBLwsmkCF8DJVfYRScCtk2Px1bpctXirFomLjpew&#10;SDm7Ln+W68D3dyJKdJZSR9JscvucSugeDtnZy25CAhzG0awdmwIrnzC4f5uOmKNnO7iaDiVyIor4&#10;z5VRVy4DTlHBx76+AR1Gz6FJdARdvFeibe9VaH5vEB78ciue/jkek2ekkTnNR+s+IfB7fBuOV5oi&#10;oOIiVcKITTkncbf7MtzYZiZCtuTjEK929wrF7V2XoGWPpfj6V82SxPzdvusE2gwhKHZagbZ9l2P8&#10;19F46PNQzNy+F7d3mY92vP+eoavQ+/lNeGtuDH7eUYCmvO+uvmRuQ4KwJfEAw2ElVKbmmbSrkWlV&#10;wYElSYfQqPdStO25Gnf0D0b3RxLxyPuRiDtRjZ73L0eL3ssZr1UYPXkzDpfqBqCADNX9xU1ku0vQ&#10;pvcm3DViGSKPluDlmamYMicVve/bgNu6LcfyCOnjZPnVVOAQmdToVzfj5s7f4/YB89Cy509Yl7xP&#10;gdWSiD2YtjSFZn0+SoRNMr9VHFX5n0sIYsYKGKrEWK/CYX5OW1UA3ykbMWTySvSdsBTjpZ8xNBMl&#10;CgElDmIG6zw4V6gKFuUHImCNNJAsb2HlmwtpXfyUA3u/zahDxicLITj5Z8HSPx113Tdj5HsRCN8p&#10;hrJJlL6Yzq/Ln+Q68P2taCU9SaX9YG0BGkyMYsubDjvfDDgEyDp4uQoEu7wZjvlJUoFE26TCyOR2&#10;cyts1kH5e7HaKM+RGRWV4y7PxRj9+AZs2FuMu0bNo3m3Gm2GhmD0K9vxRlAaxn0Wi6Y9l5AJrsD4&#10;l3fghLniKnZlxIFTRgx5Zh3sCWT9PVajsMyAyH1FaD+GANY/FHf0XYSZq5L0M3zvr2F70KTLItzR&#10;fRU6jgrG0OdW81om3l6YhFvu5vt7h6Cz21YMeWILNuQX4aVf4nHLPctxR6/lGOy/EgXHpT+O71Z9&#10;acJ+dXwEUGSNPIG+x36MRcOuy9GB7+80ejN6TgrH6vTDmEEwathrMe4cuBG39V6Ad2eZ42WgiUvg&#10;7b+Mv61Gk27BePKjCMVxvghOR/8nN6HdCLLU4XOxbbeMhup3TifI395vMTr0C0Xje1Zj0psJ2FRY&#10;hkmfheLeCSG4qf0sgvkvmL0uk09InCWO+tlzShUN5+pypB4th+vrIbi518/Mk9lo2mU5mvfcgIZk&#10;ybd0nIsJZMI7T+hBmGqCpTk+f5Yz1+XMKAxZzGDmkszrWJJ6GP3fiKa5G4G6rhm4+f5c3PxAnloY&#10;td747XguMBuHTINff/2O63Id+P4gCuaoL2cre9T+ExjwaRws3Ah6Y7Pg6JMCa/9EWHgn4OZHI/BO&#10;SC6VTYOcLOhpdkvR/T2q+lySCporoJwFpx7FbffOxYNvRmHlrkK0H7EErQg87ZzXY9hLsfhkYw6c&#10;p25DK4Jeq3uX44n3wxVjkPFcYRpS9b4IzEfD7nPQpFcQHnhFTNoaLEooRIvBS3BX77VoNyAIy2Jl&#10;oQJtMD39YxJa9ViMO7qtQEeXjZjw7mYkn6qC9+vbaZoS4PquQ0ffcEx8JwJZFUa4PhGKVp1C0bTH&#10;Ejz+2jaGIXHXlbFKBkuYP8r5modU6KySU+j68Gq07LUGre8NRptRG/HQZ3EQg9bn7a1oShBt3SsE&#10;rccsRsweDWLSEE38OBqNuq/HHX1WovXgpVibLMzSiC2HT+LOgPVodPdqBLy0FsXKvK7GXpbRgOdC&#10;0OyeEHQcwDiOXo53d+zD4BeD8NicHAx8eA3aEqga3RWKJz4OZ0h8k1GAjyfnEl6XIaIihv/at1vx&#10;5BebEJZ1GN8H72RYm3B7z4W4s/d6tOq/FjfcvRgjHliOtIMSf1Nf3lns98+iy9zAPFJO43Kr0idg&#10;r7ESb6zeh1sfjIFsum7lmwO7ifmo68dG2DcO/afGYscu3a8rohkmj79MyP8/uQ58fxRRDpOCCHv4&#10;avNO3PjAFrVCioNPAWz9M6lcqbDw2waXL6MQyUrGB6hXrMQG6a+RiqLDuCx6poKSzncNrJ8EZ8Pu&#10;jpl46aMobKJyt+yzCE27B6LNyFUY8uwWzIjejb5PhaJNz1Vo03UZ3qRZrkSZlEZkk+31uT8YLe8O&#10;RMvOC/HRD6nq53dX5OD2HovQrksQeg0LROpuqThGyHio80s70LiT/LYId43ZgGkLsrG7rBp3uYSg&#10;ebel6NB3NVqPXY2fViRjV1UVurgtQ/vOGwkw8/ENTW+RE8ybbxZtRXLuHn6TROl+LXlHxP6jaO6x&#10;DHcNWE+zfSXauazDmuSDyDcYcc+4EKZlDZr3CMLEKZvUbBKRPB49nt6K2wluzXgMfjgQB039YlE0&#10;hbsT+Bq0DMRrM1NQwYp/jNc/WFeAW3stIMASXJk3bu/God9ra/A94/36imzceNcSdOi8AY06zsKH&#10;v8aqsAT4zsifC1QauFJjNXYXnlT6osWI3acITvNj0WLILDTvyoap6ybc0nkWBk5aiYR9elkqAX3l&#10;niQMWIL+c/Bn6ZDWK90nWqkasx2HTsJzWjzquG6j+ZuC+p7pqEdLxMI5BY7jNuK9tbvOxInPqf7I&#10;c73k/6FcB74/iW5V04+VYczXZHme0ajjnQWH+zJgPZGA50FlfjICP0Tk06w1dV0LMKnnNLO4rEI9&#10;ldFIYUiixM/8mIx6Hebg0yW5WJJ2FE16LFQVucPoNQh4KxKrC46hy8TVBKNQtO+xHJ99r33rZIkp&#10;kbnR+3DbAJqtfUJwx71LsXxDrrr+4LQE3NZpAZp3D8LI8UEoLpW31aid1u72JOPquRZ33rsEg+7f&#10;isS9RUgsLMVdw1eQIS5Dm37BGPTIVhQcOYqDpypw7/hgtLiXDK7rPLwzPRGhmUcw/pO1+HhOGE7w&#10;d8UAyV7MPQGJhUVo4xWIFjRXWw5cj8e/TJXOAuw9eQrdfFag5b3r0KzrSsxYnq3uj9x9FPdNj0Jr&#10;t9Xo2GMNmnVZjak/aIAVBvbyb0lodOdiuN63Fi99txn+H4fA/9No3D1+LRuJFcyzFWTIWzHslTC8&#10;MzcaW4tq0NxlEZrfsxKtuqzF3YOWIG7nEYYkmX82UEjZ/hE45B75NJW/nBNo5UN6egPjd2HQE5vQ&#10;qO9SgvdKsteVuNd7KeZv263m8ArnNbB85cE/hvyXYnqHiCxsNSPyAO58bAcshoejjnsenNyprwRB&#10;0d3hn8QhXTXOFJWWC37L/7RcB75zyNKYPWgxeQMsxqSgnmcWbvCnEnnnE/S2w/O7ZCQflyWbCAxq&#10;9E1MSIE93SJfdr2SVl7qE4FP2JfnG2Fo0GEuvlybh58iCGLdF6MZK/Kdw4Lx5Gfx2LS7EHe6BxPY&#10;1qJtryWYPi9DAlEmuMhbc+NwS/cFaNtnDe6keRiecURVWV+ax7ffNR+3d1tOZrVZAY88Jxt/3zFy&#10;LlrwfjHZ3F6OomlXgYQTZazAK2n+LkfT3ivw2LQY5ogRp1ghv99cgDud5+C2PoFoO2w+vF4OxYrY&#10;AvV+SY8MrgjjU24cTFwRj7fnpKLLyKW4228ZtmYd4o3VKGVefro4Fc16/YaGHRZj4IQ1eOibOIx5&#10;ew1+3JwNn3ej0bRrkGKq01dIOoGgzMNo2GcO2g6fjYTdurM/5uhxPDkzC7d1XoZ2BPymfVagw6Tt&#10;8Ho1GAf5+/jv4nBT94U02UNx053z8db38aoYtX+fNG7nK1R1p+mUn0y/6IKa0mcU6DMg81QVvt6S&#10;i0e/iUWfZyPQ3H0zWg/bANengpGy65DpaQ2Wfy8aIIVpKu8AtcgEWB4l8P05DbU8Y2Hpkg8bMX9l&#10;te5RUWh+fySWqAGe62KW/3fAp5XL/Fc+qdgmjRM1nbI0DVbilzcqHo6eabD1krm10bhl8hZ8uraA&#10;LE8UzUilFsdbUT5+V40vFddMYS6rMJamvsJCfg55ch1upgn52+ZdmB99mCwiEO36h+DO4Vvw5qx0&#10;bNl1kpUqiKC3Ei27z8dcxlmLZnBv/xKP2zsu4m+r0HPsfGQQ2E6yso54cjk6dF2Bpp0D8ern4v5R&#10;gxLmy5TftqDD2J/4zkW4ocMCTJ0Zx19krNeIjxakoMOwWejlNgtr4g9KTGEgwMrUtcR9RQiKzMfm&#10;1AM4XiZPMG+MsniAnOu8kryTEdHKqgrmfTWyDhUj81ApKo1VqDRUoJzpLeL1VXG78M6MaLz0dQSm&#10;k/XlFGtH8B0FxRg6cRXqt55NcN2EaRtz0dL1V3Qa/SuCYneqkpIuCJlC5/XiVjLaNbin/zrcM3YD&#10;ej62FlvzDrGhOIY7h9KEvzcILXqsR+fRS5F3VLu3yKiqmlWjQzqPaAXSzR/vFcbHuJczjFKjNJIs&#10;O/79NmofXD6MRRe/ONw+OBAPf7YZe5SP5V+Ef07QlVzmNeajmOFGYYuqy6BG7Rj37Y7daPko2d+o&#10;HajvU4B6blmoMyYLdd124PlZyThp6jKR5/8c9v8f+X/K+LSCKrwySfLhEgz7MElNDbL2TIS9Vxos&#10;3Pl95GYM/iAWW/aJUSGVQBYCYAhKZ+TP2aFcCRE11wMDGUdL0dkzCM27LUBo/AH8sCYbt929AO0H&#10;rUWbIRvw5aoMBCUdxe195qHjwFXo0H8RVtMkV2FQ4QWsnvuBJu1di9C26xr0cZ+N/ZXFkF63nveH&#10;4o67WfnJfJ56Nwprkw/C9835+DxoE7blHMXDrwXjqbfWIu8gQUFR0HI1RSztYAl20uxV1UkqqjrO&#10;kScqvzSAny26/v0hH+W7+bqq1H8UI18jRi2QfawUs4LT8dwnm/DA+8H4ZF4s0gme8pv4TMq9OWUV&#10;6HVfCJr3prk+YA3auW3G9FV5yoVl0peRuLnjcrTpvRq3Etw/W6D7PCU62uH6bPBRkdKnJjnzTb1R&#10;MVg1sMVzA4Ferm09UoYxU0PRqvcvuJMA27TzLzT7Y/mLbo52E+g3ZB3FrPU78cvKHKwIP4CdyveS&#10;aTxn+s+Ier+Kls5bCXProTIMfz9c+f3VcqHZ65MKGz+yP+ftGPJeuJqWqMUc+zOp+P8i/w+BT49U&#10;6gqlW7+fY/aj4ePiIJoI6wk5cBiXTJaXihu8tuKz5Wms4PLEKbaulTRhVHtrEqVx+vRKiQpe4lqN&#10;8N2luGNMMO4auBAph07is6XpuLndPILVcrQfugqLt+VjWfwhNO+/BJ2GreZ987ElcacOhHGXoN4M&#10;TMONd89Buy4huGvQXKzKOIpvtmWg18PBaNNnAZp0no8WvRZh8MQZWLolyZRDZlCSeLBCGmRgQkZm&#10;NbBI+MJ2VB+9+dbTIhfPfJxXznGDXNJVWkTO+D75QrajV3vRMfy9yKwUxrNa5nVUkCkbcN8Hm1C/&#10;3VzcfNdijPs8EuVVRhQyHf0nb0KzLmFo0nU5ho9fhGMVwuMFEplWApg4E5+J2JmY/E5UwiVefEYG&#10;WISFKaZYg81sKLo8uBq33bkSvftuRcsuv+DZ77arx0oYz69C8zDgsS1oMpBsu+9KNOg4D7f1/g2D&#10;nlyKrekHGMQ53ncOESYtDtJi/soI/mF+f2V5PurfFwYrt1zU9y2APRmgxfB4NH54K5bE7zc9SVGF&#10;Jsf/H/l/CXxmVZJ277WgLFi6byfopcAmIBV1x6fDwiMB9zwbga1Z0gMkd0vLb0QFldkgCm6WC9PJ&#10;SxSpVPpFK5IO4/ZBK9HfYyVZggHvzk1Do7uXoXWftTTvghGedQKzwvawAgWh/cDVuHvgUoSniVOI&#10;TnXMgZNwmxKIViMW4rb2y9DkrnnoMHo6Jr0fSOZWjLWxu/HN3CgEhWaiuFiPkMoiBXoxBanYJgbE&#10;c1kfT9bn0/2b0iMoDEx+V48p+V32/O7L2XL2D2c9fFrMlVI3OPqQN+r+VTWaLoc46phAR7kTmeJU&#10;JQ7DhlMoOHEKH81KwUsEvSxlXlbTlK+C+0vr0ajDctzSZTV+Xi2NhF7VJX7/ERwootGuAOx8oPD7&#10;+J79LfVYBQY/tA7NOi1Gt4EhaHXvKkx4KURiivgjpXB7Yytu6TYfjbqQxffgfV0WI+CZTVibegxP&#10;Ld2FyW9t0gGdV868Ua8Aw7gqliqzRqoRmH0M7Z+jFeMRi3ruBXAamwGrUWmwcY/A+8vyz37a9Pn/&#10;Q/5fAJ8qXPmjDl3Ux6gg42fQlHXZCivPdDj6FcA6IAMWPmEY+nkCsk/qUVBDFRWIlVyAw1z5L5vo&#10;qJxXZCDA7Ag9L3Ivbu62CGMfDFUs9LVfEtG461K07Ev2NmIJUveWYFHkHtxG9tKq7yq06DoXW6L0&#10;xkHZJysx/Nkl+HRJPALJCh99bxNe/TIMK8kSdUr/KGQQBBA1Xq3ATbMrHWXJDTk/A0bqr/mLvnDZ&#10;5UywUh58P+Ml1yQ2Chr5Ra18YiovuSpxR5XqjVX3msNQgw9kg+vTD6On9zI43r0Qo54IwazN+Xjs&#10;+23wf3shsvbJ4g6S9yp0eYzFrxdGEMdlGZmW305UVmN75hH8vD4bb/6ciGfficazn2/DyGfXq5Hq&#10;O4aHoMuItWjYbhGmrSxAaMZB9J0Yivp3BbKMlqN17w1o57wWry/IQFJxNRYkHUJbvxA88tpm9U4l&#10;5oifTyStTLv6EDbOeEpOxJ8sg/O3mbAYEwNb5xw0cM6HjXMi2d8W3PdVNI6dEuYurzirUVdpPvv7&#10;/5b87wOfUgJ9mCWTLfGg95NRl+asg2c27L3J9NyTYTduM15YloU9yhlZ99ec9dhlEVVVTRHSlfP8&#10;b5A4qMU4KdPW5uGmTvPxyLthqtfvsWmxaNZ5KTr2X4t7Ry7BwRMlWB1zELd2X4U2gzYpB+JPA7Ow&#10;I/sI3J5egA9/iyDIiSEkx7nkTAX/3xfmvDILjcg6WkK2Rzb4dRhe+zkGs7dlIe+kDNHIghJmxqfz&#10;RbaaLGeZVBsrlUG8LO4QRj28GTd2+xW3dJ6GrqNnw/uVtbhnwnrc2mMZ7hm5Cd2GbkXrHsHwfyUc&#10;Y16gaT1gLpp1kxHmDWjTax0adl2JrhM3YuxL29DFbREa95sLz2fXIWXvcYml1hcTu/6nojWnGkcI&#10;8i+t2ou6HtGwcE3CDdR7R49cteBB/5fjkGt2eaHohkTea7rwPyj/88AnZadafVNVX59bhObPh6nF&#10;BWQAw9qLhe8Wi9se3IwFMTLkL0rOFtAo04QEIi6nSGtMUJU+Ib5GA+v53yCmpZhrAsVTF+Tixjt/&#10;wYylaeqpB78m4+tIU7dbIIZ5LsfxyjLsOlyO3v5LcFOHuWjciYyizzwM9J2DBWsy+QRfamBlrqJJ&#10;WC2bF8lqMQzZFIW/i8v/ljAvpI9QrYosZf4HYb7LdLrf9/FJc0jQY/kZCSlL448QpGajedd5mPpZ&#10;JGLj9+Ik1SzwwEl08glB+77r0NVlvZru98gboRCHG5fXI9C0QzA69luL5uKsPXohPpyfiy8WpeGr&#10;OYlYuGEXorKL1ECUep/oirxfPi8C+ETHqqRLgDotQy0zY/ej0UNbYTE6DU7eBXDwziYTjEebx8Kx&#10;Kc+0PJmZNao4nCNv/gfk/wHjO1Od58btwS2PbGSLR6bnlQk7P5q6LPTuVMbtB8ThQBRMVk/R5pI2&#10;bfWzFyO/11NRIDODkArEK8oV4Vwv0K27Uj5RXCqtjPE9Mi0DzXvMQDxNJWmRJ39MxtcpBLffNRdP&#10;vLoBZTTp5NltWQcx8fVgTJoShm/npiLngIxyVqKyuhyVYv4I06mWSk3gkzT+vxPJc125zfuISEMn&#10;jYJ8r5ZVXJg3upT+UD7qayWOMd+8pkagi8cSRKbJ2ng6H5N3FqP3uGC06bcCPcn2mndfjUGTViKl&#10;3IDnf4pBw96LcXf3dTRx16Nxr/n4dU2yek5vPWAWKccqqp84e5uAh/G6GManuil4CFMVFyyRsAMn&#10;cNfUHdT9aDiQ9dm766WubrgvDDOjxYdSRDTsn7/vvyL/m8AnusLCFsJuVsjPN+2GTcA2WPkkwmlc&#10;LqzGZcLCIwIeP6Qgr1SUjnerTnJ9vy70iy94ed5YXab82pTCSqtLpiU9S8uj9mLW+jQFsHypiusZ&#10;kb4r6XWTZ2huEawEtI6wIg5+cgcGjFuG0soKFFGRXZ7bhoYdZuPJqWtQqFZQpqh+p3OIpE1epzPn&#10;UpL2PyLmEjbnl5yZc0f/dk4RIGEp7qwqQf/HVuLHteIMJPlqQGDiMfTxW4EOPZeg84gw3HL3MgwK&#10;CMH2wgp8EJJP0FuEFr22oG2fdfxtidrAXWmbNLbE2bzDR1HMstUNEuPCsjwdk4ssL5U6VRdMqTI1&#10;vEmnqjH0S2n4af14psDGIwm1RvPTazs+D9VpUqLeK38uMgLXqPxvAh+VRsb1zPLKKpqzflth7b4T&#10;jgHpqDMpG7UCovHg3AIckJa2upj6IMp2OQpXK4nCuioaRrKYp6mPTiQk6wjauMzD/a9v5l3ym2nl&#10;ErMw7qcqT2FfURHTUMI7tGvFQUM1uvkuw5szZBFOqA2FRj61DE99uBbFasqTMDkN2lpM8fgrILwu&#10;FyVSZsLay6lfH8xLhMcLGxEYsw9vzEnGnWNovvYUf8Fg3NRtHrweWYmco6VYnVuMliOC0axfMFr3&#10;DUaDzksw7vVwFBpET4Rd6j7X52esxIyQZF1yLDatj2eX36WXpaiDQVafZgr2Um8mzU8j8G1HbZcM&#10;2LplwcolFXWHx+CtZaZ9WvhOBZgSFR0zOfnPy/8c8Am7ktZXCqyECjV1URbqjo1CHZ802ArL889H&#10;nYlReGd1PiGPhUolrjGSman9JS5dsU6rBjVX7QTGb5nHT+Gr0BS8syQBPX034taeSzHhpeVUPXE4&#10;MDHC01KNI6dK4fvyXCxPOGy6BiyO3Y/OvnORuqeItxhQwrA3Z+7BceW6IX11vw9Hzs3Hdbl8oiwC&#10;cUwmKy+sMuClz6Nx14gfcGvH33Dr3XPQtOcv6OGyDJ/PjcZRsrdD1EHv57agcY/luHOQgOJKdPda&#10;geRC6U8T/ZNyE+ecary5OAfj3tgAtXyiAkM5Obv8Lr0sZZEDA3XGINsg1Oh+vxeX70Vt91hYE/zs&#10;XTNg45qi+sBfWLhbM1JpoPluzY4vvY5cC/K/x/ikqaRIi/zQfL1Ji7X7Hth4Z6KWTzJunByFryL3&#10;qD4zYWKy0q0ApcIH9ezFFawZZGS4QpiXeTe0jdlH0f/hRXhnaQw83otAk24r0WZAMDweXYejZad4&#10;t8T0jEKrPXL5+fpvcbh18HS8/kMsfliXiz4PzcF3gbJiCO+R6XKnO935Xr3fpOn7dbmywtJhGekZ&#10;HeWqZy5pTzGWbcrDTzJzJmIP8o/qbgdpkn6KKUCzgYvRttcGtO63Fa37L8CKHTKIRj0h46qQvrca&#10;PZPi6e8TMXz8chSfkoE1kxuVDLBIdwnB5/I0YqKn1HhRGaU31WqTp8+j9sHRdysshmbCwSsDdmR/&#10;FsMj8fhvKYyJ+cn/HfkfAD6BCd0aaQCpwWGahb4/kt15RsBqQhYcAlJRe3QKWk3aqlYKUUWoOrBF&#10;ic+EcclC8FHgp0Zhq5F2oAKdA36D+3PBKvTPV+/GbX3m465R6zHQby1y90urzzv5jMRdgSfjZODn&#10;gapqPPzBOjTt/zM6u87ET0Eykss41/yVi81liP91uQA5K5/V6dndC2bRXS0V/P3RGbFqf+MOA9ai&#10;SfdQPPdBuNI20T0BT9XPy7szCqkr3vMwnqazMLKampNKF8Rtpkb6evkpG00pq0S991LKW8VABaF2&#10;0BOfP8ritCNoJItzjM2Gg2sunNyE+YXh/m/jUXa6G+XsZvq/K/8bwCdgYyqO/acMGCFzbkdkwNE7&#10;Hfa+LDzXZLR4OgzrdsvILQtORuxUgV/eItTgJQqtFWvq93Fw6PQLXv1S98vN3Z6HpkOXoe2IDbjb&#10;NRAReabdz0yKJyKVQZxrhQmKJ1nSvuPYXyKMgGFKD/h1ZndNiXKkVkAln9KYStnRkuB3MVkf/2wL&#10;WvRYgVb9V6P9sECkqOXh9eCFangp4kE3/osduKnNLHyyRK8yo83Ls0UYpui6nPOP+VOfXLTIaG8F&#10;GSWqlQ2EVbmFaP3EVtR2ToGd/05Y+ecT/DbC6/MYHDONCp9+tQJ9nYb/mvzngU+4nrAgOStlwXhM&#10;S1crJdtMToMDC87CLQ5Nn47Euj0CeqUK9JSiSourQrhEEfDkfwmtisppMK17d6CkAoPGr0Ljvmvx&#10;9EdR6l2bco7hjrEb0XLwWrQYshAro3Ufniy+nn3gOIrLxe2kgmHolt6oDHKtXHKdkVbmiZqWdF3+&#10;sUi+mV06LpeYuzjM08UE0ITtKX9NlposcdZ80Arc3G0Dxr0cpUBOjfCLmUkpKK/C019E4IZ2c9Hf&#10;fylyi7T+7CPjD4orwGfz4vH2L9H4alk6EvafvacGw1cs7NJ0Qfr8xE9UnOTVSi+Mc8KhE2j3yg4S&#10;hkjYBuTA3mc3WWAU3L9JwAm1DJYGYV2DdDr+a/LfZ3ymfJeNXlw/S2brFA2n8flwmMiWyjMW3V7d&#10;jviDwqyqVCErhTGX1SWUmVnhZZFQ1XIzXLV+mwyWUCWCkw+h5cBA3NYzEA++Fq5eFbG3GHe6haD1&#10;gBA067sCMxZnqbBiDhTigY8DcaSU4Gzq45MHdPR0BTpzXJeLlfJysuiSElVul03OCup3ofIdMiVO&#10;PPzem5eE23v+hl5ea7Fj13GUEGjyi05h2tpsdPNZArvW36Of61Kk5GgLIDBuL0Y8sgbNB84iW1yI&#10;Rp0Wwq7tbxj8ZCienb4FU2fF4DAbVuWacqlJkeepu6Jz0icN1XAbEXb0FLq8sI2WUwQcfPJh7ZsJ&#10;i5FRcPsyDcdMawBexly86vIfBj4pKgURKCgzYshHubBwiYGtfzLq++5FbZ4P/XgrctVkexn1LINu&#10;0C6xuPi4BKE8+AX4TJdFZDK82h+V55+v24VGPZagda9lGPtAME5WlmE/jz6TQxTja0Xw+/TnJHXv&#10;k1+vx8eBsoIwI6gGLcwiv579hmtHTseKJ+Ys1blx+otJzNdMh9ysHpBDFchZ3/W5uoXf9PWz5Oyv&#10;f/jpQsTMyq4U8P1RZE8RYVKigdszCnH/65sw5OHFcH0xCP0eWIRW/X7BQLfleP+nGOwt0msAfRCS&#10;jXbDFqJdj41oO3ALWvdfh3aDV8L3fYLO1I2YumoXGvT7DT8t1QvM6jy8eNHRN4fBvCE5MFTLWG8l&#10;Io+W4Z6Xwgh+cXDwyiEA5sBiTDLcvkpGsUFYH+V02Wn+91+R/xzw6Wwmu5LWiVJ4yoB+n8jaeRlk&#10;eTwmFJDpxaPP+xHIMTkm61VVxMS9NCUR0X06fLuYKww7/5QR78+Mwg/L4lBWXUY90AMbL81OQOPe&#10;y9C+1yr0cV/JFv4kDW0jRry4Hrf2Xomm3ZfjuY+jsWnXSYx+agl2yU5kNCGu7ZkUzL8/gIaAnTBc&#10;dZ2H+lUXEg9JixxSKeSecxzyu7pPzvU1HaL8NV/XYg72vyLaImCMVZ5VK9eR9IPF2Ji8D1toEaSw&#10;7IsrJX3yuxHzk4+i1ciVuKPnanQashZNe4Sgw+hALI7egw9WJuO9wCi8u3wPHO6ajeff38ZnRC5v&#10;jmhTnfXGoPud00gc+rxIs9clFvYBybD1lAGPaLh+HWPaxOnsMld/5Ns1L/89xqcql25tjlGZXH9I&#10;hYUbWd4DaagzeRcLKAld3tqKlJMCejJbQfykBCiFSUlBXbiYzVmzyKnaa7WqCka2eMcZnP+HYajf&#10;dTFu7r4A80JMO/bz31tzYnFz76W4Y3Ao7hy5ArGmXa8e/TwSjbouQ4tuqzH8yWi4TA3BzDV63ws1&#10;P5T/rh2R9Ot0y4CNbJmp3DjUOSsIf1BbRUq/GX8TlqDzWDcK/0zkfhP4ySGAwaBkLrGRLFg64fmX&#10;52xW+E71j++/rOztsovET+eXXipK6+0ZMaXVIKBogPfbYWjRPQR3DlqHZgPWoLfHEmzLpGnMu/xe&#10;24gfwvag/+T1uOmupfj8Z9OCqZdblNkr5crsr5LyrEAGzequ7+gNzW29M2Dtlw7Z3vK+71NMmz9J&#10;GnWZSJr/C/KfBD4RMSgn/pKl2J3dfRmo558NC58kdH8zGklkV8AJGGRCvujW6QK5tEKRV4sPnTgd&#10;iyyO2YfGY5aj3dBQ3EYWd/+road9nj6aHwO73gvReuQW3DF0MdbF6nXx3pqbjobdlqAdFbvZ0FV4&#10;8pP1VB4xwSR2JmZEkQotHfH/Zr1W6WXcFOiR4cpCrHrxUTPAnYmcQPZRglJeaTmSjpVi875iLE0v&#10;xOzEI/glZj+mbduDTzbuwcdb9uHrHQcwI+YgZsYfwtLkg4jeexJJR8uRVWrAAQKeVHQdsjl8eRfz&#10;vKacQEiIYFyUH5oA4L+ZQRcipvj9FShoVluDTFonXe9bh479VqLNwLXo4BaEDbIQKSWzqBjD3tiA&#10;+z9JQIv+K9F+UDBNZ+k9ZHhXIvkMU2JVWV2JUtMq0vGFxWj9MsFvbALs3DJh5U7mNzoeT81MN0VB&#10;dPe/I/8J4BPl0PglWauz94XlutWx9c5GvXFi6kajwwtxSDmhoafaUKEr6p/M2zNhiPzx7Mx3s4jK&#10;CirxF4YlBOdAeTFOsJK/OC8Rd08OQ/uBwWgxeDVGPrQaJ019H8sid+GWYYvReshGtBywED8uz1Aj&#10;eqOmbMAtvRahTf9gdBy5FPE5enEEhkzwEJAxxYOfBoZ1JSu2OWT51GmUvJLDnGb5ar4mInNEKrCP&#10;jFcW0gzNPIrpYXvx3IIM+H6ViHtf2YG2j4Wh6SNRqD8+HJYeYbBy2QEr1wjUZlnVco0lO5e9YMNQ&#10;15m/ue6Avdt2NPTZgaYTI9H68Th0eTUBoz5NxyOz8/B+6G4EpR5FXOFJ7GUlFPcec/yUiImsDvli&#10;+u10oiQN5i8m+cPXqyN/iPM5pQa5ZZXo+fBqtOkdjFa9AjEjNE89JWWSV1qFPi9vRevBwajffhEe&#10;nLqDDFHSLemVcDV4alFPnfn6D+Xsx0T/DFXiLF/Ocq9C0M4SdHxmI6wJfrb++2HjK/vRrMMbQbLZ&#10;J+V37/xT7l9Tcs0Dn1RAMRdUnTQV6rT1O2HhFYG643ainl82arvEofVz0Yg9JFxBzCFmuWID0gr9&#10;VfbLdTF/ZWRMmJUsICB9gfyqzBJ9h2aN/F38/ljpM4urMG7qWmzOOYbJ30cg4Ls43N53OW4fEIIe&#10;7sux65C4HNQg63gVevguR9teIWgyYBUG378az00Lh9/nsWjnEow2g0LRecwSZOwzrQrDeIsOnw10&#10;V5rNSOiazQmgM6fFzJF3qmyWPNDvFyM9lUA3P/IAHp2djW6vx6Hh5EjU80mA5QiygMHhsBgSA2uX&#10;VFh7pMDKLVmd25MZ2Dgnw849HfZe2bD25HfPLNT3yoEjP234u61LOmxGJsN2ZBLPU1DHOUn5kNUd&#10;yzDGRMLBMwy3TI5Gl6lpcJ+ehC827ca2Xcewn+WhmzhzHkkaGH8jGxAeanVoyVP179oW0TeZPzR1&#10;fhKcOs2Ez6M7CPKaVUtRzNu+l5ZDCG7tuAo93YOQLo7vNSXUSUmZCeiUyHfWFeWcL2n/a7kQ3VIu&#10;XzKfWPKSYYq/wqZDhWjxNMvcLRc3BOTDzicXFh5b8dV288IG0oTrmPw+bteW/EcYH7OxRo92fhOx&#10;H9b+YbB0zoT1fYnM9Gjc/lg0QvfIcjpS6AJ2OsPPX7RSQKTxEi5vrzGUo8pwivTegMqaMuw+dAJ5&#10;R0tQIeamYl5VOEJF8HpnG+y6/YpvV2fjka+34a3VWbi53yq0GBKK1oMWIjhGli+vVsva+3+yHfU6&#10;LEP9rivRashMvDIzHM/PL0CTQcvQfMAK9PEIRgHNwt/H9O8V8pLF9ArJqUqCheq3VIM1Oo9FdpWf&#10;wpLMw3hyYS76Tk3HbRO2o87ozbAYJs7hqWRwBC03Kr5zDmzHZsPeJQsNvAloBDUxhWxc0mDrmg47&#10;ftaTEUH+ZuebC0f/fAV6djxsCYT27plwcMlEPT5fzzUDdmOTYC/PeebAmuHYueehtmsSanmyrF3i&#10;YOkSiZvGheOel2Iw7sc0/BC2D/HHykxsUITlSqZfZWQjZgZ0pvNKNyKXIhr4ypF90giPl1fDlcwv&#10;p7gScUdP4Zk5KWg4aBFubLMI7QYsR7haM49poV5Kae0qK0NM/jE1YCLbcu5XfdtySznvYcpFt80F&#10;bhLJiwsf3dYkgBlJ9dD9rLMyT6DRJGHtKbAl66vjRqvLNwLByWaHfHHJkrdeu3l+7QMfC8ecfaty&#10;j8PKPwZ1XJnRfilqYvVND0ZjWa4og/RB0QBQN58vw/mbhMnDyAKSRZ9kiQLVhwTtVa/WWntuEQZN&#10;nIkDJ0S9xAu/GlNmJcK+3zLc2HMZXv0pDo99tR6zZR+MMSvQrP9aNOm1BNMIhCIFJWUY//UmfDw/&#10;HR/xucicQ5gbdwCjX9+IwQ9ux02dl2PcsyFqF36FvIyHjvX54n75RCk/36WnTEn6jdhfXo6liYfx&#10;+E9puPPRCFh70yx1Zevumggr51yyMgLaSGFySbAakwTrUWkEvjTYOxOo+OlI4HJwJZDxcJRPsjm7&#10;sQQ+DwKfZzaBTgBP7smAvZx7EfjcGMZYno/JhqNLNpxceK8rQdE1FY5kik5uGXDyzoU1AdDag0Do&#10;KyCbjzpD82AxNA4Wo7bj9vsj4PphCr7etgdRRSVsdCQ9J5mtMsp+BvyuVZGyqCJQiT/AocoavDNj&#10;G0Y8tRDtXRegQeff0G74fLzzXRIe/i4M7y2ORimBcm95FT5aFIsBk4LRbsRyNBswB00HBOJuv6X4&#10;LiRV8UW1E52AH8M/l1wI8J0mEXynsnpIEKSmBKYewy3jo9gopaK+N8ubDLDR/eGI3iP2gYR7Lef4&#10;NQt8kmU628wjuNEHT6HJo1Go6xYPB1layiMJDn7hmJUkGwKRlVVWsUEijJHin1ekCZTWiwUpMndr&#10;AYY+NBc/rs1EGlvYxJ1HsDr7AJo5z0erYYuQvFN3Ih+trkKfJ1bhhj5BuKX3Ovi+vg0PfbYGwdlF&#10;uHNcEBr3XkNmtwKv/pCgwp2+OQ/vzYpQ5/K8QLPz86uwNOUI/KfG4ob2izFvnQZJcz/klVEUXelP&#10;GyCi7Erh9dsE1rfuO4GnyezueiIGVqNptg4l4A1LJLARgNx5+ImpmgGbUWzhRxD8R9HEHZqAusOT&#10;YUNgE8ZmM4om7dhU1BOgEuY2JkV9tx2bQvaXqkDOVioITd56Hrmo55kLJ7I6Wz5vQwC1Jou0G50O&#10;2zEMawzNX+dUOPCoT0bo6JFNwMyDjXsG6nryXl+yfYKgrXMGTeo0WI7JQK1hKag1egdufTgGrt9m&#10;YR4B/IipjHW6NbirRoZfJU+uFUYixSHdKZp1ayaXtPsYgrfuQcj2/cg5rD0C9lRV4LEft2Dix9sw&#10;ePJm3N5lDhr3WoZWA9ehea8VqN9hDtp5BKHHpDmYtjJJPaPAT7pyVFq1nv1jkeyrkR0GSRHUCLuO&#10;5fdRB+DgEwa7cWTs/jlk5Flo//gO5ZytHmNd04M3Zrk28lvkGgQ+XUCmaqokr8SAe94X9hEP2wn5&#10;cBqfAcvR2/BhaAGzVUrFyMKQgyojwHY+oYLJvULGVyYfREu3hXDotgr1eizErb1/xVOfrMC2nIMY&#10;O2U9OvutQO5B3W9Ywvf4fBSOel0X4Iaeweg1MQTj316PxMMVGPZiGBr3WIGG3VbC/9ntSNhZCvep&#10;yxGdad6lrQIJe8vh8XYI4k4AHd0D4fpoEIorpV3WPVVXTmT1j2o1EqoWWmXaJT3iLhuUUoSJ3yWj&#10;4fi1sBi5Qy1HLualFcHIkazLyTmJLCyNLXoubDwIfsK4CGK2IxNhS9CzGi3AlwqrEfwcRYbGZ4T9&#10;2fC6La/bkfE5kNE5epK5+ZDleZDd0Yy1dxFwJCPke5wIWg4jaRYPYxgjCJIEP3syepsxDI/vth9D&#10;QCUASj+hA0HTzicPdt75NJGzGXY2rOU9wjYJuA6Mu6WsKkIzvLZbLHq/Eo+PQ/ch66RAiYCK9P1R&#10;Y5QJrJuDa0WEfan26HSjfHbceF4ti9Ebkc7493tyO269axU69NmM1oND0ajncrTovxhv/BCN3cdP&#10;YSeT6/nRYuQf1/Nvq2WbAWXamgHwYkSep/6ovGMoBEEJ/bWN+1HLOxI23izTgHzW0TiMfDMaJVUa&#10;8FQen37ltZPf1yTwSZZppleFQmby8G/TYeEZA+tx2bAatxd13LbhlcUp/FWATg6dpSp//6ZcxaFU&#10;VD6zuIQMbhaaDJuJ7vcvw8gXV+Dd7yOx56CYu9Uo4F+P99Yh76AUr7ypBm8uysEN9y5Fo/5r0G7s&#10;aox4biMyjxfjkW8TcdPdK9B5+Bo0H74Otw+eiy9+jZTXqRZSwjtYZsQDX22A71tLMe75Fdh3RMZ4&#10;qYgS/ysguiIxrfJpZI6K8jMVJ4yV+DV8Fwa/HQMbN2F3O9iIRMJWzFevdJqUZGAEHAEoJzKs+jwa&#10;eBNg3Ah4ZH31/HIJTPxdwG0M7x0rQEfgEpYm67nJYpajU9RhR3AToLRj2I7uKQQ8PkOQshPTmMDm&#10;xE97PmslzJHP2xE4HQh69mSQYi4rwOM7HMjsHBluPTJE6S+0I8g5uucwHjSRpa9XgSWBmqzQ0YO/&#10;+eTAhvdaDI7msQOtH4nBlBUFSDmhmYjiubLUPOViYeDKiylm8iGNOUFLYv/xijw06r4CrQeFoM3g&#10;EOpdIHp7Lca6eFnqSnSpBhv2nsI99y/HI29txF6VZgFO7dols0lOh30xwkeFlijDinpVxHp6/0I2&#10;Nr6xsJm4E3YkJbI/9bif0kS7Tz9zKa+8EnJNmro6jzQgPBmUq+bcWlGZLf12wsI5Aj7T4lEoTImt&#10;jji2SkFcaL6qVYqrK1BkKEP8viKkFhxFAVvGQlEOivT5bc04gJWpe/HkrxHYU0QgNCnLgoj9aNhv&#10;MZoNW4M2ozZg0HM7kHqoCGvTTqARwa5hx2U0g+fixek7yCyEXYmmSeyq1OyRFN67MT4Xx5RjqDgk&#10;mJyrr4BSnOm/kXSxAWHK5kfvxYBXImDlspkMLwZOZGT1yeQcCGTWBCJZfdeaDM2GoGdLc1VMUUcC&#10;YT3PTDgp0zKJoCN9ejRphY0RdKwIXAJ8dmKukvUJAClAGpsB21HpsBQ2ODqR4MVnlVlLVjcyCfbC&#10;9kx9gerdyizWZrM9gUz2f7UneEq/oSN/c6DpLP199TwJgB58BwHXnmzRliay9UiCrICpAC/NLTum&#10;yc47hSBOAJbBEZdsstmtaPVIOF4LzEdBmTQ6pgaH2XQhfV1XUyQ2Zx9mBRGtmfDRDtx+90q06bcG&#10;t9wTiJEPr0Su8iTQ3qXzovagtdtS3NR1GRreswT9fQPxS2AGSqvKGY65ob148BPGKNExCPszeTrs&#10;rqqC63cpZNoZsPLPgrWYvc6R+GC1yTFfia5f14pcc8Bn5nsi0+OOwMZ3O5kJGYfME3RJQS/S6F1l&#10;GjhkiF1MFvl3oeWoOvMNPE4PKpjep5gZ8OM6Mo0uv+LGXr/C8+XNOKL2yRB36WpE7ytFm7HLlXtK&#10;i6Gh6P7QFoRnHFKvXhZfgNe/DENIWJZSQLVvgryDpot46BkV01S/8I1ibmsFutyVTtZsM8pItDI1&#10;DKqyrMk8geFvR6HOiK2oPTKZAELQGJmgTE5bgok1mZisumtNcFEuKQQ3S2eyM97nQManGBbNSAcB&#10;qOEJBLRkBUqqf46gZDMiiQBEk3QkGZqJ/dmTpdnyHgE42xHxfF+8Ym7yuwOByomfjgQrAT/pC7QW&#10;s1nAjaDpKKBHpudEltfAM5fgzGuuDNtV5mHznGZvPf5mR6C1GZqozWthqQTyesIwCcK2Y8geyf7E&#10;hcZWgJLnlgR4i8GRaDd5K6ZvyMMhtTmTZJM0hqpKq7LU3SVy/Pui9EMxPh2fqfP0XsptOwdj9KT1&#10;yDTt/3yCDe2ri5Jwy4A5aNItEHcO2ojmfdai3h0/YPxTQTh2qlSDlerq+L3O/WMd5O1q602CqCyW&#10;Knq291QFur+/jaYu898rj2XO/HbZgiWp2s1F56y8+9qQaw/4TIUQurcE9R+UHeBT4RgQi1pkHB2e&#10;iEZKkZhsVFgFeCIXXmiS+cpPzXQIFZe+PsUXjTKqBjzz0za4vbQFDe6RFnUx3v85zvSGSqSwcDtN&#10;WINbuwcS/Jai3bitWJ1g8qD/g+iVYExfrpYwTVUVlaiqlI7oSmzfXwy/6QQs9y2wGJEIa9dcglgy&#10;rMbEk6mRgZG52RLw7NyprML0CIBWY5MUEFqO5f1saLTbCUHGnQAiwDcqiSwuQX0K2FhLH5wwOGW2&#10;kmkRAOsqMCJYehL8yPRsRsXBaVQiQU8DoeNolimZnwM/xeS14XUBXRsxgwmy0mcnzFBGf2UQxEGA&#10;z4vMUPY+9iSoMb6O0t/I+wSMJV7KdUZYpLjAEDilr9CS8bJy5fsZD3tvAT8CNoHRYijZyYAd6PF8&#10;JOalFqJYVUgBP+0DKOvoKZ04B0hcbZH6oHRWf0PsvpPo67kK9p3mIShyl7qaW1wJt7e3oUHnRQTF&#10;FWjRazVBLwRNu8/FxzNileeA9M+pft7TYZ0RcW25aJHgtN2LzUdL0fKJbcx70ac81B2VjVb3RSBJ&#10;devIHf9uXp4t16Spm3eyAu1eSmTrkQSH8Vk0cWlyTYxAqGnhToORbIqZqLLxHAV5blGwpwrJ3MEv&#10;Dq9KIRiGQOC2gmMYM2Ulth0qRsDUeCoSW1bnBYjbJeBGNhi1E619VqJJv1Vo1X89mjivwxLTMuJq&#10;0yAJW26UP4pBXGWRvFCAW4MSAp/Hd9GwGBQJS49Emq2ZaMCK38CbZqM3wcWHoKRAhMzNQwCO4MFP&#10;W4KeDEiIM7Gtm2y4Lr52YkYSbMbKyG0iAYqA4pxCcOQ9MrAgrM40yGAvn6L4/LQnQNkIWBFshfFZ&#10;E3wFpGQE2Jqg5ECwFHCzYTji76d8/4ShCfhJmAREBYQK+LK1CSuHxEdYK591ELBkmBp4ZUBE9znK&#10;ISzSUkDRPVdZDbbKpGec3XNgyXAtyDyt3CMwbloKko8KG5f8K2Mx6pHLf6EE/yQK+EzApLpOKNEF&#10;xejjvxLeL6xhw5uPcVN3oGH3ELQfsB5tqZc33hWEjqOCsCLc7FTMJl1WXBEL5ILrywUKgxNn8SqD&#10;HkhZmn0UDcZFo45nAer55SkG2OvdGIKvsOtLANjLLNcc8KlpXV+yRWYlcKJZY+Mtris78PlGmRZD&#10;fkalrBJlUK30P8lIuVeovky+kY2IxOBkucnwPL8fNdRg+LMb0d5jJR77ahM2H6hCN/9Q2N49C+/M&#10;ScImtrTub60iI0xC/Z4z0eze9WjUazY2RIvDMkNWDNQExwqArk4hKz3+gy7LSsAGYxmSi8vh830u&#10;zdtw1HKOg71XFuqLk/G4LFgFEAQIgrbuiWRmAk40fQWkCIR2ZNk2BCthVvXIlGTAwJos0XG0mKsC&#10;fIkEPTJDYWYCLAQyy9G8rkxmYVUCWmSBsniEfzZBi8xsNE1kXhPzWAZOLMkU1agwAVSA1YlxsyXg&#10;WotJKkxUAJQgZs1zB7JNJ4KfgKmAq/zmJG42Aq4CegQzYZNOYwmkBD8ZKbYfRSCkuWw7ShikjADn&#10;KGZZZ2gCv5P5OpMZ8j6r4Zmw6BeLFhMj8d32PbJULXNQAIK6okvzX5ezTVExL1WfbUkVvguMh/vb&#10;ZHdDFqJjfwLf4A24odNijHlgGRJ2HpO7+TC1vEbcvJgW6ug/Nmv/RlRuMdwK1qMag1FsMbwemo/a&#10;Y2NgQz2yU/19yXhiTo66/5rIUMq1AXwqM3SOvLduJ1sJViy2FrYBmco3a+KvqQJZvEUKj4Voavn+&#10;WS7Ks6I01Vgevgv9x03HlsTdvCYGLrBjTxFuHrQMY57egRd/3oHRrwTB44sE3NInEL3uWw+P14Ox&#10;JnknjvDVAVNC0W7ofLw/PQKnKiVMxSXV55+PyywMUgBW9xHyvaqDuUoteLk4djf2nSxX/YsVqoXV&#10;DclXm3fhJp/tsGBFtwsogL0/QWM8mZEfQYeg50TmZ0e2Z+2VCCtfXheg8hIwIqMSNxYZ0BAlJrA5&#10;CSiZ+uOEldkpFihgJGxKJrCLuUpGRmW3JstzIsg5SvjuNK3dGY6YogJoYt6S9VlLf6EMsLCRs/VI&#10;o6lNQJQ+O7lPwM2FcXY1jfLKyO8oeb8wPDJFApu16d12Iwh8IwmS/HQYSdZKUGwgAzR8vz3fp2aD&#10;ME71yPrsCcKOkhcEx3pjtGlsMVxmpGyGz9eJyFBrOIobULlqZFW3hW4mefy7ojRN6bGW9NIq3OW7&#10;Bi37rkHTvqvwyAfhOFAu/X66rpjNdXnu4mIvT519nEskdKkBchhwgp8TfibgCasnu7YNIPPziMZv&#10;4WIdURQA69N/S64J4DPnwYqsA3C6LwYWZAn2AdmwcE9A5w9icKicBS0KyHskwy661VJsD3j8pwRY&#10;tP4RH82UxT+1Sn+ykhW9x1Lc67EKWSXAd6vS0O+JtWgxYjmaD56P4Lj96l4ZFT5SXonMQ8fUc2di&#10;f/VEcRGpjKZRtcRjlXD9MpEVNxjPLc9jvAxqqp3eUEkccYxYnlGEFk8ybwlO9WQXLbI9GzI6e5d4&#10;ggiZGFmXtS/NX1895UwGNoSB2bvlkm3l0zwmayIY2hOYbE2gp1jVSDJGgow4E9u48h5xM1EDCmSD&#10;ZHNOwtZ8MgmqBDqazsr9heAlQOU4UkCI16QvkWArbFP64GR/V2seNgRAW5qsVjRJ1WgtWZotnxOm&#10;ZimjwwRCYZ3K5FVuNWSZZJK2Y/jJMJ1cU1BPTGITeFozPgLKwhRlNFmZ5mSnDgQ+yxE03xmGxahI&#10;dHx0M9ZkSLcK87jKSOwQEDE3bv+2mPVNPitwnJ8PfhGNeq0Ww/+1dTLkx59Y9qIbiuXpuy9GJM3/&#10;uK6pSlGNtMpKdHgtSU00cBxHq80zD40nbkfyAe2MrWYhKzaqvl51+deBT2dsDcHEiE6v74CFLxX9&#10;vhzUnpCGm8bHYU3+Cf5ehiopRHNmXawQ+GR89tEfw3Bz97l456dEXqxWjpgvzuP7+qxEq4FB2JSs&#10;QW5vZQ1GvbQVzfvNQVS2LCYgr9etqRaJy9WvDirPFFOtxvqC42j/Yjxb11hYjM1CgweiEH+IPE9A&#10;nnmlfPiM+t5Ymr4jP46AxYB1qOVGM883k+YIP12zUJdAIP5XFiMj1baCFiNYFmMiUNc5mmYtAXN0&#10;NCyG8Xp/Xh8SRfOZrJzgY++STTDRI6gy2uogbI/ntuITSBbp4CnsjQyRjNGWIKj87ghkNsPIysQV&#10;ZVgiGaAAkpjIvCZ9i2RowvoEsBzJ6hxlhFiYnZjVZHUyVc6W4dQlsxNT20ZYJ0Ha0o0A7klQI4iK&#10;me1As1vN/WVY4i5jRSC0JLBaMo51XQVg5eA1YacETBk5FhcfixFRqOexCd+aV0hhQyIs5d+qpL+X&#10;M5GQWUoyuppxrARjHl6L3uMXIXbvCdW4q99FPy8F+UT+4ePi4FzJf/Lu4Nwi3Dg5EnXZ8EnDKas3&#10;D3gvBiUqTtrsvtToXaxcA4xP99Y9OocVz5XsYxIro38eanltwpcbxY0YOCXOlzXadLsUoBFTt7Lm&#10;FPYcL8WbC1Lw/JfreFUmXgOvzklBA3FO7h2Er+Ykq/uFK72xNAdNey7G5lhZG63S5J8nnEuDydUQ&#10;URDliCyH9N/x7WLCTovah5smbYQFGZulz04yNpprwxPx0G96s3SDdAsY+CyfEfATHdvLBuSVxTQR&#10;XWU/hQRYukfhxvvj0fLxWPR8PY7MMR6Tfk7D0wtz8MbynXh31S68uWInnl6QhwdmZMLvy3T0fTUG&#10;t8skdRcZLQ6jQpPNueeino/MoIgnECUoULEnqAj42POQgYW6BB/x2RNT1YoMS0ZurfnpMJbsT5nR&#10;NEUJYjLH15osTkxi5etHk1dGdgXAHAiE4hxtz2uKxcmoMsHSUYCVZruNL7/7kO15EcRoYtu4knHI&#10;/GCCsY1zAgEwQXkKWMu9znEEahnsIAskQNdnQyBT7urxPZYjMlB7xHY8OTsRBw0m3WNDolbqUabv&#10;vy9CBdSOgZR9FUZ8vCAJfm+swFPfheK7NVEoLDslSKT05kJFgxHvV33UAvYCnjIIKAN3co2/nSc4&#10;Abwq1jNZQFbk/W17UMc/Vu14KG4uFp6JmLpKL2Ol3nW+wK6gXFHgO3eGS1IFPORMA8fM5EOo47ON&#10;xy7YTUpEbddw+H+XhFLpyxBTTbW2OiMvRiQW6pDCM2i/p0V5R/DSr5vVuchrvyai/j2BuKn7Srg/&#10;vQZlquCMmB91AE0GzkFMiqz+QjhRwKceuSoir6pmHlSSwekFBSrUdLNnlmXDevxm1PaIp0KRHfnR&#10;RPXLJkNLwo0Td2DdfnHSKFPxlSlrKr8lH/msmENLY/bhq9W5WJ54ADEHTiLvpF59RnJHl8qfRatp&#10;Nd9vRPaJU1idchjvBOZg9EcJaPywMM4o1CIztPEkMBHcHMQcdU5ULjOaxZGpiZ8dD2uCnA3B0dGV&#10;gCMDWQS8+vxdzsVZWVxtrHlNgM1BXFcISMpkZbgykmwvo70M01bAUEaGx8QqELMn4Nl5JdIsJwDS&#10;zLL2pAlLs9taAJHvdRhDhsn42bACOrrFkFESGD1y1CCa5KOtu7jE8FBxFfa3DcM+iEGGaZ3HKiNt&#10;BjEjJT/lz78sOgZKS9TZgVNVWJe0B8t2JOB42XGWv+is6LL8rmOs9JeHLk/TF4rcIdM5xY1f/VX6&#10;Yq53sralbIvJ+8wBnPXs2SINg0wskBcd4s+jvs2BhXgPBGSith/Lxy8ca3Jk9rqIOW46fucK70rI&#10;VQc+dYUVTP9Wg8wT5Wj8ZDysfcgCHkxji5CO7i/EILdcDFATY1EtjmTMJYoCUAPij5Rh5CuBWBa5&#10;mxd1a/7R8iTU7zIPTfutR+MBcxEarc3d0NQjaO/+K3YfkFEyxlk5Pl89EUWTbSvVtpL8LKiqgv+P&#10;KajtvFW5nzj45MLBlwc/7d1yyLRoko6Kx8NzclDKJ8RpWjcc/M88l7w0sjL8WaRMhBmyoSE7NBr0&#10;loP6WR7qOmGRn9rMNrEgijgXZRSfwicbdqLLKzS7naNQZxDBeBjBw43sj+zKQYCFgOPkQRZHIFOr&#10;stC0dHBmhRBwk743AcSRvJ+HDJrIaLKYyk5qFReeE/ikL08+lfM1mZ8NTVkHcZodE89wEtXsExmw&#10;cfCOok5thYXXGoLfZsYhBk7i/+dOUORhT2Zq7UpQJkja+MTD0ksWTt0KK/cwslf+7p7BeBIsaTZb&#10;OMfijteisUGtPCKNp8CF2ANKm68J0Vum/r5cZIaSxFOgRcfVDGKiw1onzN/kVLO6GhRVGvDuvBj0&#10;eXo5vN4Oxa+hSThOvZOwRQ91XVRP8PizKCYn9VvV8WpEFlegxbOJqOuZwwaarM8tER1ficV+slQR&#10;ah7/8dyECVdDrr6pqyqfOlFr1o2ZloxaY6lk43JQy4eK6B+FldnimMkWhgomu8obZSaCypRLE8lc&#10;KbIpi9nad/8By7aJKa3Ho+an0mwcPB/N+2zDzfcG4f43tig1+WVTAbxfWoIqxfQuEwBfkDC9fJfM&#10;9ZUlwEXpCsqNGPpBJCxGbyNDyVdzV20EELyylDuIIwFF+tnqkk21eCiWjYo8J+aZhKX+KyWT1lit&#10;YiPAJq0406Z3BDPCYND5LXuK6K0z+RQPSbc4AMlospj7MnIs4Cimt1r4UuViNQ7xuQ827kWzJ2gC&#10;D6c5LAsQjNZTzZzITsVlRgEfAaoewcVRRonFXGW8ZXaFg7jCkIVZjU4gQAlYyqCHjOLyMLnOiCks&#10;U9nshVGOps6M4jFSHLKjYOOxiWC3DHUmfIhWr0xBlzefR+tXXoWl/1c061eQdcQos1bcdyw9w9nQ&#10;zoPVhA/Q8KmpuO2FKbB54EM+/wusvbaouNp6x+MGjwSavdFo/sBWrMjRPp0y6CG+fldLG/5OVKMm&#10;FoHSUTk3AZSYnfwuZfvn2GqLSumGKAfvFWh/9LtI1OsyCzd2CUaD3mthd/cMDHpoPvILta+jKnOG&#10;L/vwKt36C1FhUjcEer+K2w073+2QRTAcZfFS6ugTC02bp0tcec/lqOMXKv8K8Mk/kR/j98HCO4LU&#10;twBW9wsdjsYLi7P4axmqpKLxMN97qSJKSqMPOaWV6Dl5Ger3DMT9b61T7aMAWiZbn073haBh19Vo&#10;Nki2gFyoRnonvrkGq8KyVRiqVb0KhaMVV95Vxfol4FWNXRUGjPqY7GN4OOqz4tqSISsHYwEPgoqs&#10;TuLE6/ZykAHJloDT12v3AWmlzdkoH2dKQP6a81g+9blKo77xzHHWqb6fh7pPA2KF/FWVQLrbgZjC&#10;Urh/m4FaY8JQxzkB9rJ6B81P6XeT/jYZ+RXnaAE8W5nhIUxQAaHur3Pi/conULE06TskAIr5S5A0&#10;m8viWmMvAxzD42ArfoU+62Hp/S0Gf/Y8ZqZ4IbN4LA4YBiLl1Cj8knw/ur3/FGoFzCLQJRMIt7LB&#10;+Aiu3zyMOVkeiDk2DCknR2HNbj88G/ggGk1+F3U8Q2k6E6x9YlFvXDIsRsaj8YPrsWmXeaDrjD5c&#10;zUp7fjHF5/QZy5RAJeBzmED16ZJoTHhtDT6ZmYz9JeK1KEREGkfNFFekHUTT0YvRdPAmtBgQisZd&#10;gzBq/BqMfGYxHnhzFSoZhoSn9ZPnf5NuZUXQQhB7aeI8Ap57JBqM28NyzyCb3oCtufKLulHF5WrJ&#10;VQc+qVoislJGkxfDUdeLSj8pCxY+Gej9ThQOV8gMiEqyHBaGZNoli1RnyVf9+dFKsr3+89Fi6Fa0&#10;G74ECQWHeVWWqarBpyvz0aDnUrTutw6t+6+BY+9peO+nTRKIYjnS/3E19FvSrQhZjbSwlUg9XoVe&#10;nxL0htD8E5cOmoE2zvE0+8iUyJbVxP4xBAblVkI2MzZbjcKOfTdWLbqg+/ikxWfkVfz/KhHnS9zZ&#10;v8n5H75L3jCHBfsMYg4zR4U9fLBpL+rJsldi0nrkoT6ZqYwC28giAq4ENKkABDZZeFQYoBOv1SMQ&#10;OgrwuQkT1IMj9mNlBDlNzcawJ1twMI0ASx7YjJSpjRGw8PgFD/zyEA7XDOSb29FicGS5UcUNlvze&#10;Cimlbuj18VOw8J0BJ7K8zzdPotXRk7/dykx35OHA8wbMsw74OdEP9R99B3U9NvL9marfz8EjCRZj&#10;ItHi/s3YWKAXBhDwk39EAn6XRoN/r4aSXKDouNTgJD8fnR6OG9v/ils6rIR9+1/Qd+ISxOyWvjYZ&#10;qjuFg2T7bh9vRcPeq9FmyDrU674Cvs+uxLGTxcyTajzw8QZMD9TrTYrHgJS4SvB5RL9e8qYSsadO&#10;4Y6XIlDLMw8O3mxIyOy7vRKl3itxEACWIK+GXH3GpzIZcJmeAAtX2aszFXV8snHzfVuw2eRtrqYM&#10;nWYpl5oTv39+cdgu3E4212zgGtzcIxhvmnz5ZNAg40QZej/CQh81D+1dZuLzBemi0oySLhTzwgJX&#10;VBi+tM+yHLzkRVbFSQz6KFH120lnfgNXmaBPQCCLktkKjrJsu7iTEPD0ogECFFmwInjcNDEc8YfF&#10;00u3zheTl/oJ/jUn/HQQf9E+y63ChNQosgyWVGNJ0mG0HB9FFpoMazI+W3FdEWYqpqwCFIK3MEA3&#10;mrAEPxkMsfHgIQMVMlLMZxzJ8GzUCC5ZrotMd0tEPY80xRLtPBNR22MZ+r3+EnLL+8NQaY9TlbYo&#10;N9iwDbVGRXVdnKquxcjdjK37R6HRIwF4OdCDuXIn66Q9McuB+laXVpkVyYkda3UtakNrvLNuMuoG&#10;fAd7vxj9Tr5H4msxOhONH45BUN5xxW51Z77oiOiHsCfJ62tETHq0kSZ6s8HL0KxnKBp2W462w0NR&#10;v8tc3Dn2Z8SawC/p2CncMz4ELfpuY/1YixYD5yMyV7wZJD3VuO/9MAyavFwtiFBqZMmKTghYnUek&#10;I0ktZGCUjq1qLE4/BNuADSzfHFoB6WTRESwL7b2hQPqcSnX55V8APmBG/F5Y+MfBLiAPlvfRLPNK&#10;w5TVMsTNVBu0Ep2pp5eQE5KRzOyi8irE5R1UhXC0yojhj6/FLb2Xo/HAYPSfGIS9x/XCB9t3HsI7&#10;i3cg63Axso8UmV4v1F7OTPG4hOj8vch4NxWJeQBykV00y50/JeiN3UFTj6DgS7YkZq67OBwTGNSA&#10;gHT0E0AIiDIrwpomn5iT9fzyWUHj8EWoVioVb5UfF5cApZNSLnLwuyoe9Ue+/yFMuWYewJI+JKZp&#10;3e7jaPQQwU8GIbwSCNbZBDwZgc1Efd8c1PfhISY702E9JlGDI/XCyZdsy4vpI/DIPGI7cZORQR2Z&#10;CTI2AQ4+6bCZEIvavj9hRvhEvusWVBPABOyMBnvUVNWFodqaLJSgVmXL/L0FG/JbYV9pU5IQB9Zb&#10;gmONNVNQl591CFq1mf88auyQcqw7mkx5FZbjNsPOl+/0SyJTzYKtXxrqEIRvv38HgVSYn4yACuCZ&#10;G5hrQ84ASQ1+idiDFt3XoGHHOXjk3Q1I3H8SG7JOYOgTq9B/0lKUUO0WRe5Es35L0GrQJrK9IIx7&#10;aQMOk43F5J3As1+F49a+C9HffzXzTlZ6Maf1b9JrIg3KehETmZcmyfp91AN7KTuvAtzgF40du/VC&#10;Bn/SpSskVx348k+Wo/nTMagzLgvWk9h6+qRg4EcxOCSVXUDmrIRfchZIwVNmhu/Cvb6/4GiJHuH6&#10;KDATt/RdwhZtAxr3WIR563Uf3qztufhpvV6yW7+dxWSKhBSYOr3kSP21iKIK25VO5hN8j8c08csL&#10;Y8XPIDAQFERRfDP0YqFkHlbOZEHidiFgwUMtzSSuHgRHB7LAWsPiEPCNaeNpASOGeSHRV+AmYM9P&#10;Aw8xk45UV2J/dQn21ZTiAPlQISt5lQRmuu8vRX4i65B9TZbkF6NhgDhGZ9OElTmzMWpAQ1icDHbY&#10;0cyVPksZ1HAUFx0FcNKPyXS6yiorMopNoFdzjOPJAOPUqLGlexjqT/4S2/Y582UCYhYsr9pMQx1i&#10;riU/rRhPCzaotfQ12DJOdjyvxeib7qsRc5jgB7mf7JDAebjmbgz97kXU9lmpvA5sfJJgTRPd1iMO&#10;sjp13SFhuPPRLUgu0k7tMhCnXT3+fVG6pBof0XgjglMOoVHPZRj7YAiKVb+xlsNkbu5TtuHlBbl4&#10;dmYcmvRcjMa9Q+DQdR5mkIxMX5NAy2g6rNrPRp27ZuPp99eiSjHavwE8k+jcEMohACgkogqZxZVo&#10;+3w46kg/rWku7/D34k2bk1+d/LviwKeyRykDE86/zy/OhAUV+IZHaI5NZGs+MQKbVD8b7zAaeJe+&#10;91IzQIdQQ0CtxqgpoWjcawHmbJTRYiNSCovR1W8Bqf9qNOq7Fq4vrMRB6scL321EaJosOiCjnPK8&#10;KI2WS4vNX4s5XG0m8RuV6iTf/xTB2cItHJY+mWhAk8DRNxn1/NPh5JdDgBOgIEiQ6QnbExcOWXNO&#10;nHxlMU7xj3OgKWE5JgF3PRONwxVi7kirq3P370RacmmlK5gJ+6vLkF9dhJyaQ8jDIWRgPzKNR5Bd&#10;eQL7DKUoYysuu5mpMv6LwGVQqMogS0MA34UfVaOpdRk/J/d8BXYC3A6euXrAgwAvAx2yUIIAX30Z&#10;FPEmoBPs7JgPaiYIrwtbsKdJ7OBMAHTditueeF8NUABi0pK58bNGDoKYkUzOWG1H1mfPSmtLs9cB&#10;lTRx5VyuVyvgE5anPxXw1VigGO3h9dvTZJOLqKdJNHkT+F6ZAcLy8IzCDW5k44PiMeS9OFoSsm6j&#10;kHXJY8kP/pc8uaAcvzKiRlx5SAz2lFagvcdveONXU0NYaR6NNyC3xIAx76zHHT4hrA/BuKXnKrQZ&#10;uhjx+Uexr6wEny5Lx/h3N+H936JRWCIgz3qhAPXv5ezUS35UKQ+FcsyIOwgr93DYjs+FpT8tQNdo&#10;fL9du5BJ+Aoqr2D2XXnGp+iwzqTQXWVwmBwFu/FU2EnpaoPpFxdKQTAzSKkVdb4cCVXhSNYBv4Tl&#10;ofmwILQYtAper65nZZatHw145vtkNOg5Dy0HhqDZsLUY8uo2THw7BMcqZac2YV06qCstopbyKuWc&#10;bPIR/HzrEdTxDVPLSTmS7YlbhTjm2vqQ6dH8syIDkt3KZPMeKxc9B9aaYCFzXqUfzFJmTtBstPZI&#10;Q/2AWGwvKOM7JH95qFw5nzA2rCyyPvRew0nkGg4iB/lIrknA+l2bEH0sAbtRgIzqbKRW7sXuylIC&#10;iTyjHz2XSAUU1wcBwOO88eG5svoOwdlfwJqtPtmr9OE5CuCJ+U5AkwENGd1VgxtkWeJPZy99fTRx&#10;HcQtxicKtb22MJxlrDSzYTNpKtbvHsu30Xytqcu4WKhPATajsRmBtw9VbAQBbxTKq9xQbnBFuXEg&#10;K2I3Jrc54ybPkSnKc2R7IPgdMd6DQd8+BwuvOajruxqWPGzGbWE5RLPBEV+/ZAIvWfnAbfD7Kp7M&#10;WFJrWuZMaq0Ch7/IlKsgKgoqLnp21HPfh2PyZ5tVjAT0jNINYdB9b+8H56J+18Vqt0DHrivRZ9wq&#10;FFUImIvuiAep7rKQQSvpkLkYkfio1WX47qNGI1y/SYaFexyZdDZqsTFr/nQYzWgTGxXAVthxZfLv&#10;KjA+ibisYQyM/jodFgHxsB2XQ1N3D/q8kciWSMb+StUophrVUTXo4kUVKlmI7lsCXvwlDDd2XYXb&#10;B4ai9fB5pg2AqrE+pwithyxVo7ctB66GY/cf8esa065nptbsymT5n0Vww2iUSWZVWJ1zHDdOWq/2&#10;v7APEDcPVi73FMX0ZIkfOzIgR28CBg8rgqINGZJ8yuwEWSpKXFxseG5FoJT+KGvveMwIP0gwN8/g&#10;YP6eJ2HKHGHyD1SdQophL0FvJ35YPxsuD45H/+GjMdLDG29+9QZSTsYhE3uQaSjEEQPjzmfOzyjl&#10;Bs089zDB3d7S84vtGd96AvCu2uVFVmdxoqkrWxbKVDSZ6uZEtiduLfa+STT341DHdR0cxk1Dj3de&#10;g88vL8Hrm1fR4rnxmB03gA1bA1RUCnDVIxNtw3wdjGrDI6zk7zFt0xjH3xiHQH4uZUxmME8+4n1P&#10;EhRH8bMtv9vzWZrGBM3Uovbo9Y4z7nn7FQz9/FV0ef0N1J/0Ner4BZKxrmfjE6vMcpsR4uqyA6+t&#10;zFUQIft5GMXPUQr2ainRX4gqEVO9kr16x7y2DFvy96lftFQh/vAJ9HtEmN5qNO+7GvW6rMKrP8Qp&#10;eCtnmSmfT37TgCfn+tmLSZrol2z4JPEJKzqFW5+Io1WTQ6ZPC4fsfcpic5+0wK284WLe8vdydUxd&#10;yo8xx8hiImEXkII64/ej7rgdWKIWAzB3Cpsz9hITKhkrrYoqoGqsTtmDJgOWoFX/jWjUYx7e+E5v&#10;AiR+Z49/Ea32t23YYwamfBSKU0bhRYyDVH719FUQ1SJLK2dEzPEytHsyAXVHEwTIhmy8adZ6CSsi&#10;CHhlw1rAkIfyf5O+MYKetJZy3UpMQH7a0hwUJmjjJSCRg1qjY/DGcu0oKqNrMuhwPpFWudRYhXzD&#10;MZq1B7EgegUG9e2HUV2GwKvfSIzpORy97+qJtz9+E7uMe5BdvQ/5lcdwQroplJ7+ufzUZdNfFg4/&#10;qzA75yhaPBCBNgGJqOcWw/jShFQmLdMr6RSgU0tOkfHSMhBmaDsxDhb+S9Dy6RcwO94Lh4x3shzb&#10;kZPcjazjXbG7sAUqqmzJ6m5FVc1ApvcpvvILFuRaVrg4nqcyBjk8ZCBNuj328FxG7rfymEXge4W6&#10;OJgV82YCpg0On2qA9EO9cMAwGMdrumFnxUj8mDgebd94ig34HMY5DDYyyCIsW1a48d2OeUl6Y3tx&#10;8DYwrZq1/JtiAhBFBKoxJ3o/+j45B0ti9yGlqAw/b96NbpOW4+YeS9FoQAiBLxh3DJ2P5F16pFdm&#10;70iZnqNYL0rEDpNlDASMZdz/+eV5BDxagSxza+nWmRCOmP2ys6G8/crJFQI+ibI52jU4VmVE+5cS&#10;YOGdCCf/AipNCpy/jaHSynQqAp8yg3QGX6zoJ1lADKeEalxUUcU6VoHjxkq4v7QBt/dYo1qzu72D&#10;sLdYRpCqMXN7PjyfXYnl2wpQYhDwkWd0X5gO7cqKhK8BoUL5vHlMk+H9eLWdo7WvMLck5lcenAhu&#10;Nq40Zz15yMrJftl6Y21hgfxU52SD8pu1mIRkTva814nAWWtEPB6cmcMckRRrU9ecvnMKfzpgLEVW&#10;9QGas7tw/4cvYGi3XvAaOAYeI3zgNdQVHv1HwMPFmwoahVwavuk0h/cbyxRz1X/+LOarAgTV1WUo&#10;otp/QZO+70vpuIGmqzUB28aXgB6QQ/Yq5jsBhWavrNtn55pEBhtLk3MtGj/xLDbtlUGM24gvtgRS&#10;awIdzVNYsextaNLeQjN9EIHvDUZlDY8YvjSd90fz2M5jB48wHtIAJvC5DOYKGwbeU12zkeefUgdc&#10;WC9bMGwyR9jxqM1Dv6MKTRF1wg0dp77E8giiOU7Qdo1T84frjE5Hy8fDkFxkmhKoui7kOE9+XwVR&#10;rjbSnyf+sfz+Q8gu3D7oBzQbGoibeq9Ew+5BaDxwLW7oE0zraAmm/CwuXlIf9dxcib7ieaI3p3Xn&#10;XOn64/dziX5OBcO6ll9SgbYvRNLkjYXThFTICi5e3yWru+TeCwnxYuTyA59O0e+y5cO1BDuvSFhO&#10;YKX13wOnh2OwcZcsNyUgoyvieSvjBYh6nsxR3rs4fi8G+M3AjmSZiwt8sTYDt/YOQpuh23HzgAWY&#10;sUKvvjJ13iYERepz6WfUIGQK60oJg5bQldkp7ItxlvVW3t+2myZUDGzJ7OzJfJyk/8uXzIdgoJaK&#10;d0uGjQn47PyyeD0L9QNy1e92suwPr9n5EvBk1FNmR4ifHBlhLedkjP08S/XUqKlG52MgTLfM8thp&#10;KEUqmVxmTT4eePc5DO88mGDnDtf+zvDk4d53NMY6eyJy31byp10EyCPYYywh2DDsv8k7MXWqTKZT&#10;5NEK3PHUJli6xjDuOdQNMlc/Mj1hrWRSNq6JanUXYbxW42JQ1/8nfL5lAp+9nfG04GHJ11kxL2Xw&#10;goexAa3pfiivfheVAmLV+ay+KdSyLSje/yMOh0zF/m+ewN6p47H3/Uk4uuRNlOb9xvhs5j3xZDfp&#10;PGIJzD8zbG/m1+2sm3wHq4mB7xF3FxgEDG/HpzG+sL3vW7I8mQInpngCwY+N+8gY+E5Llc4b3idT&#10;AsWi+Zt8v9Ii5cpD1xEdj3nb8tTGWY6dluGmTqtgdzdB/K456Oq3Eq8sjKO+UKqkbhIqZWCKz8m8&#10;XwPKFQsUk14XtYTL8vybcj9b5E41+q0cl434OOwQ6riQ9QVksIErQF3PbViWJsxZ5MLD/SdyBRif&#10;hg/dT8b29EQFGj4ZqypsnYnZaiXWh+awdWXGaZP00kRlixSqVCbp26M8820k6rb+HtMCxTWlGmkn&#10;y9H7/hVo0nc5bhsajEGPrseWghJ4vbkUeUdk+pFQb/Uo5cpk9Glh8PIGBRIyH5YFv2LfCdz8yAbU&#10;diG78RTAyzAdNP18aO6RxUnlquOWqL7beYlbB8GNwChT12Tyv4yACmBKX4ma3yrg4UMGOTYVfd9I&#10;JqOUFp8NzV8wMiXMxypDNXZVliG55gBBbQ+CkkMwbEB/jOwxGN69B8Gt52D0u6cX3vjkbZrDmcip&#10;3o9s4zHsI0usvBDgYzw0MzSoVWJeDKKpM3YbAUSWI2O8A8hUGX8ZOLAeGwcHWSjVJZmNwia0fG0q&#10;0k+O5sPSD6dHbMX9RNxQaqrro9LYAxU1L6Cmaj0rqjRo8agoDcSBX55GzkBn5LXtiUNN7sGhWzpj&#10;/22dsadND+T1HYCC1x5E2YE5jFkYTeUMmryRjOOHTEo/6qgj31GHMZWjFusp2R8ZZkZ5T3R9aypq&#10;ea0mW02AlXsc4ysrv6Sh9qjt+HKj3pJAlmcyGgmAqj78+yJFVG2sUM18UmEp3l0QD/fnNsLzuU2Y&#10;vjgeSUWnMOrVFYjcKaaursP6kGcJfgTDMzOqRH/FrNfdQ/9EBISNzJtSWgoH+TnwE+qq7ItCvZbd&#10;FPu8EY4KVZ/Pr08XK1fE1FVRZeZItB9dvAsWbMVlFV6L8elo9fxGFBSLYSd74grwXVjC/oqF6XdJ&#10;yyQVyrTQ6LRoON39Kz5bJCaOtFQ1+GR5BpoMDEbrMaFoNmY9WjjP5+9R8rRogg5DhXZh8blY0fGV&#10;10krbEBOlQE9349joSegvqxCQsCzUeCmwcuRzK9eQLYCQjsCnTXB0FJ8yQIyeci9BD6PZDgqfzea&#10;i96ZsCQI2hEEZVqY7F3S/cVEFMrKKtKPqvrY/lrELNpfVY7k6kPINO5CHgqwMPQ3jH9wAtzdvOA6&#10;zhOfzngPeeWpNHN38Z7jyKgs5DPSwSAJO3/4aqxd7lGsj0bmySq0fToctdzj4TAul+Yu002gk5Fd&#10;axfx9Uskk4png7kYY355gVpzF5+tzbyrzWDqMgQe4nhsbIkq45MkKSGsUHlkXJEoL1iM7HG+KLyl&#10;PypbDMLJ1gNQ0mwASlsPxvGm/VHWsD9O3TYYu5v0RO6Y4TgZ8zVjF8Ww8xj2RmbXmwyrE5mjHb+z&#10;qvB91WrE2BIn0AEjvniWJtoy2PknsVzSCXrZalBGNjq6deI27DgoVo1ulIUtXQmRevFPLBTVx8Z6&#10;oldy0c/9MWYPfxaJT5ekoZC5uzH9KD5ZmIBpK+NUQyUrvhwtL8WOjP2IzdyH41V6nw3NaC8wHnIb&#10;D+lzLquSboFyzM89Agf/aAJfFtl9Fuq6hGHW6c2SLr9cduDTydetW/yxUjR4JA61x7GCjifb84rG&#10;u+sz1V011eVUKFMOnE9YqAqS2GLKCimHzH5E0hrweSl0MZ/ku0yPemP2Vjz6XTTq9ZyNl74ym7HV&#10;mJt8GLY95+G2QWtwc99gDJi0FAdOnuTzfIotjoqTvvmKiqRGtY3Khwp4a8NO1BotjKcATn5SecQ1&#10;hRWfjMfKhaaemK1kyzZSsQh+Vt78nffJYUsFseFvMlvDZozM5qCpSLPYkgzQjgBi65uM2jQV7346&#10;Wu0PLJ3KasWV8wkz4TArRWp1IZncYWRV7cU+7EV6ZSK2F4YhsiQOO5GFXJqF6TX7eV8RfytUjrBm&#10;v7G/E2lgJLf1UY0pa3YrS8CWwC8mveyNIbuuqTX7ZBqeCxsG97nwmPM8K1k71pi6rKza6VhAz1Bj&#10;R13qx9C+oV4l8LdEnDo5B3l+rjjY+F4C3SAcJ+AVtxTA64vC2+5F0W29cKJxbxS36IMiHocbDUDe&#10;4OE4VfAT3xHHdBQwr+YT/Fz5Die+S9xjLMkotXldaGyNwZ89yQYrRLFUmwA2OlIuPslqXw+LERFw&#10;+SqJQM38ZoOjGgU5V5+XV/4J8Km8V/VGvtAMJwhWicUjrJSXjpLxP/1LPPo9EorhT4Sicb95sL17&#10;Pqy6zcXMjfkqjJSjx9DZ92vc3m0mJr0WjAPlwmglTJboP4kLb62m3lTVlNIiqYbXj6lk/3HMxyTU&#10;dc3GXS9G41il7i9V6wT+g7D/Tq4I8En2yucTC3Op0DGwfyAHFmQtdzwdi5wyYR5yo6j83ydEFZRi&#10;hgaExh/A4ImLEZUl+yGwpSHY6YU2pQUzIulgCVqPXISAd9ah/bgVGPlwsHqDQOWDn4bgsU93oNe4&#10;pfB+cQ3i88Sthb+qlurqifRtKKCmukUeKkXTx7fA2isB9n4ZcCSwOXln0dTjuVc6z9NRj5+OZMsy&#10;Y8NWWB+ZoNwnU7WUOct7ZW8LNfuBwCdbRspUL0cCn72MoLumo89rqThWJbNWyIdNfTx/KYxbKe8s&#10;qC5FGkEt01iI3Oq9ZHe5yCT7ExeWLIJCds0epNQcQrLxCHYZTwp/1+X690WqRG5T/Tw8215Uhpsf&#10;ioaN7M9B4Hck+NnKqszikM34y7p9Fh4b0PnDt3DQ0JuPiL8dTc8aa37WhcHQmGxvPL+v5PdM6tU2&#10;HJ79HHa26I2SdsNR1HYQDjcfhmMthuJE8wE40YJHy3787INjbXneZQSK7xiB/Td0w64p9/P5dYxV&#10;HsNax/b0SVRWNyFG8H1kmpUy4MF3p5SOQIe3pqCO7yaWDRspnyQyPwLfOGHb0hhlwdp1B36JF9cR&#10;SSV1lAB4oflztUQGPQyyNSrrWOyRk3B+KghtBwbi9v6rUL/HKtzWdweaDdyOW4asRxvXeYjKk06T&#10;GqzNL8YdbmtRv9NszN+szXoZTJQN7f8RPvFmtcgDw1y9/yRumJwIJ2H9E4kZbpGYttm0wpCyELS+&#10;XA65/KauSZm3HjoFpwcTYTOBiZhE+90vHt9sMu2yJJXvAnJHszk5qVAt5/gP42HbZRHcn1yDI6ek&#10;FZWOY/ELOqXo9sdLstCgxzx08l6Ox2alotWIGXjuszV4YtoaTP1lE++u4XMlKFNzYVlQygS5uqLT&#10;UwlyTXjPYL64JsB2Qgrsx5HtsMKoOaruZHni2EsQE+BTe97SdJU+O+nvk417pC9EjYQS+NT2jG4E&#10;S4KE+MWpZ8Vc9klB7THJGPNRJk4p1iGV7/zAJ7+LP2WRsQKZhmJkGE8gx3gUOYaDyDYcRkZVIYGv&#10;iMcxpBIUs6qKcFzMJpaVSpoO5u9FbhTmwTI4yqZp3Iw01HKNUwMbDp5kfK5Jajqb2pRcVm/xi0W9&#10;xz7HsjxfPnizYn0yz9ZIk7fS0J6V9zUGGcs0ZqHy2CLsGjIGxbcMQmnbYWR0NHMbDcHJmwfg+G39&#10;cLhxXxxt2g/FTQT8huB4Lzcc6zgUx2/tg13th6I0bTrfEUuNS6SOfIby6q78FKbH6mIg08Qt+DR8&#10;Amz8v2JDE6lWebbxkVkdulGqy/g7jklB3RHJuOvlOOxRTrlVjOO5WYvS879rkK6Q6IawHGUs9/u+&#10;CUedrnPR4t41aNpnNW7l0agfLaTuK3FTz8Ww6fQrJr61VrGvYub2xK/DYd1+IV7/Vi/0Ias96xWc&#10;/4GIvvFDgE2W0/D8bRfqOFOvJ2TC2i0RnV6II+vT1pGmUxesYeeVKwJ8ErVxv+aT5WXC/pFs1ApI&#10;RIcpsdhXRQVgRl8oHVb0WYFUNXbsOYk7XIPQckgwOo1dibQDsoiA+Blpg2kf6fbgx0Nw65AVuKnv&#10;anh+GIXx74bii0WJCInJxwmp9LKpsmSeMEiauNI7cXmy8cJFKTnfGphTRMAjy/HLg8O4bDj669FY&#10;8V8TxlfPMx0NCISyI5qM0Iq5K5uAq43ACXw2chAIZd6uAIOAn3nhznpkjw2Y9zIIYjE4HP7TxY9P&#10;+lzFfej8KZafxRyWUedjNH92GcqQazhO1necYFdIIDyGLIJhPq/vrixDkUEqtDyk06VZ3AUKga9a&#10;FjNl2SzPPwH7CduYJqaF5ryjdwpbfqaX6bHxTuJ5LKx8F6HT288g4YgH39WILReZX3Udmkq9GNTn&#10;DDCN19NQGPoOCu4YhBPNBqKwQ38c6jhQnZfePhgnmw9CUcuBKGozECVN+uJkK/7W2R0n7hqNE21H&#10;4GCjfij6dQrDEteXHALeLJRVD0VVtT2/S3Vpgk2HfdHm5VdRx3slGxkCnsww8Y5jOckUO5aDG+M+&#10;VgZlaPIOj8XUQL2nrEzbU6zvHHKhdeJyi5SauFOdYG3we2sHbuy2Ejez/txw7wo4dZ6PZoPnY+DD&#10;y/HstHD8tnkPEvYdR4VBevtq8O3GPFh2nIcHXg9nKPxH4NMLnl64COCJBsg8Z9HRrfuLcdODzDta&#10;PvWo67VGReL7Ddo743LKpQOfKi8BM43cIlv3HUODh+JhOSEP1hNp7vpH4POt4jDKm0mFz1SO8xe2&#10;gFo1TTQZCnn8hyTc0iMQTYcEwf+VjSiRDWDInGTdPjF7d5WUo9dDa3DrwDVoNGwV2o1dC/ep67Ex&#10;xUTDyUqqZVqcxFXxw6ukaHyNvEnSLIM5slxTAcF/4Odkey4051jRxU9PTFvZXlFmXihT10OzvXo0&#10;c8V0dfDLhJWbuHgkw0YqFkFOtk508KIZLM69PKz4m4z+1iOIyk5jN/AZWfbnxaUCfJpd/R3jUyIR&#10;Znzlo4yKfMR4igB4kszvOAoIgnurTvJaOUqkfCR9msaq+/+JqEZAFmVgfuzm0z3ej0MtYbyeOWrP&#10;DNnTV3ZBk6Xkb5Bpeh5xsPBaiN5vPIMVeaNxzNCUZq4DGd9gxuMnhiiOyQnY++1z2Ne6N050HKSA&#10;70Qnmrhth6K4zRAcbdEfx5qR8TXuiWONuuFQs3tR1GEsjrQfheOth+HIzb2w9/VHGTfZj6WAOriU&#10;jM+TJtwNOFbeFIvTnXHPW4/TgpkLa58IMtJExjNJrdRsq/b54DGW5UCmLf2UdYem4PYJm5B7vIQJ&#10;lu4ZybMLKIOrJKrMGB9Zt/HZ72Jx253L0MF1DXzf34SvVmUgelchmZjJL1GJsFeJfw027TmGm4fP&#10;RZPe87E+dp9qWquUqXvhmiB3SmjiYyqjzVI/1YKlI2OVi5N01XR+ejuOV8h7tZ5dDrksjE+gRP/T&#10;8vjcbFjQNLOazMrtn4J7Xo/EIemkVBXv3C3eH0XCEuCTs9gjJ9DGewUaDdyMGwcF4tsQPbWsuuYk&#10;Aa2MSinzMGowffN+3DQwBLcNWYVWw5aj54MhePmX7fxFYihm8eXJtH8kfKW8VfWlGMU7yoAfko7C&#10;wi2CQCWDF7LZTapaVVnATszU+mR5Dbwz1XdZiVjcWmzFoVl8+VwJcGLOCui50ZyV1Uw8BRzJ/mRq&#10;F8HO0Z+H8v9LhcXo7fg+zNTFYLzw/D8tjLzkniy7VMJnZQMaccVRjRIPUfKLZSvqORmkYriyb8fU&#10;dXsh+1s4eesd28SBWTFZftaTfky3cDLerbBw/wE3PeqDWUkd+NRNqKgazkZFpqLtZEyjcPCz57C/&#10;cXecuHMIStoNRRkB7XibYThKlneseV8UNiLY3d4Lxxv1xPHb++J42+Eo6jgKJ1sPweFbemDfa5MZ&#10;ziaGnc9wAxk9L8bxVmzL74S7X/akTn8G64CVsJO4ypRCzwQ2PnFk32R/LBt7Z5ajWkCCoD02BxZD&#10;tuG5+TJrRNKs2fS1I6qAKUYEZxSRNPyKRZEHVVy1SP+6gI66Ewcqq2htycwKI06x7L5ZnYoWY+eS&#10;GX6PbUm56q7zukydR/SU1XKE7ClGvQfClaO+PS0XC/fNmLldiJOEfnny7jIAn46Khr0axBeeQqPH&#10;41CHNrrNfQTAgGh8t0Pm31HB1Qodf58pcofcp/aB4PlHgam4efBiFspm3DNpG8a+vAFrE00ZQTZS&#10;KSZsdRUOGmsw8pUwNB6wGm1GB6OD23oMeGEDMvZrnyQFpBdXJpck6pWMn4wgy1aFAz7OgMUoAS22&#10;at6yBwXZmZi2AngELAV8POrRbGrgn6189hx9hd2RAfFe6dezk0UJeI8VW0WZuibmcH2aBrKNXz1f&#10;fpcOdo9Emr3h2LLLNAVIBoNUjl6YmEFNAZQCKdN3c3fFZchLUXYDmbuUz/bDJWj4sKymTNCgqWPj&#10;k6uctu1lLqc788E7CnX8FuKOqc9hccr9KKpsgYpqB5peQwkmwviymL5wHP7hJexufC+K2w3H8RYD&#10;UdyE5mwrMr47htHUJQMk+B1p1Q9Hm/ZBUcM+ONzwXhxrO4j39sfuG7rgwJsPMywx33Yx3AVkfC6o&#10;MNYj6N+KTftHo/vHjxL8FpKJJhCUaZbx004GqMhMbWUkXuIvS4fx3NYjG9aeubhx8g5EHzHpoWqA&#10;LkPmXQaR2qu8K2i+imU17tttmPrTBv0jTpLtAVEHSvFr2E68+lM0Bj28CneM/BUrosT8lPpcjawT&#10;ZdiQth/7T5xU5Xkx/ZWSH6p/kJaE0APfedL/HQUHcW2hJdTr7RjV+F4WpaNcFuDTcdEV6tHAPWR7&#10;MbCdnIk6rIh3vBCOgnIZV5UR2AsAPtPP4k8mSrKv0og+j2/AbYOWo2H/ZXhlYTIGPLYOPbwXIGG3&#10;3vilioCiNgNi6EEJe9VUnGbD16PFMB6uK/B1iAZezXb+5v2XUczgIGogzppy9mPyAdTx3M5KLdPM&#10;xC2FFYQsT9bcE4YnC4yaz8WVRaZu2dKUEvZm4y6ML4UVKgUOrgROskK1KThBT+1hK2ahmMsyMEDg&#10;q8PK2PbpRBSYVrwQhqZH0C5cpEFT/0xpOf1d/XaJwjClksiovYBpEfPHU1wahkcz7VnKvUUWW7Ae&#10;l6lmddT2X4MWU55F/JExfPg2vr8WGz0blv291JePmMBUhhCGYxs+wt52g3HijiE42WEoSlsOQllb&#10;gl5rgl/LITjRYjAKWw3CkTaDUNSsP4qakvURJI82H4x9N/fF/umvMPwEhr+X8fqNjHIkTf66LMS6&#10;vHYT0k8MRI/3nkctr2CWVxzzPx52fjRtaerKkll2ZN221H0ZhLKTRsgvCxYusXhu0Vl7t1wEOFwJ&#10;UV1UjI+QDFn1O/VkBbxfm4upv4VhUdQejH5+PZqNWY4G/RfAqccK3NArGE36rsJdHosQc1AaVGGE&#10;WhNkBReDdGVdBOMT/VJWhDSqDCmYdfvGyeFk1mz4ZDYHmf4S1p3LJZcJ+KQQq3Gg1IBmzyWjDiuj&#10;4wTZRyMK762VzYPkZ1Hy8zAOuUkqlyRcBanv+3rzbtwyZDka9w9Gn/GrkFhcglFPheOGHksx6LHF&#10;2Gna71T7+eh9Ycd9sh2NBq9Gu2HBaD58HUY+vRHHSvXyO/pFV09UgfKdMml9n7Eag6Zno7ZPLBz8&#10;k2DllwFLv3QCYQorOAFQRm15iLmqlmxihbGVVVbcE8nkpB+P9zknQdawk60X7QkM9WSerrA/mdSv&#10;RoVTYcnDlgzRwi0Wo79MV/10UtlkFFu6BK4tkTIXYNXfpsfvh+XYKJr62WpU25rpsvZNgeV9kbCa&#10;/B2+TvXnXQ35DFWXYFQDS6arDdP3ImteFNMXhdKDM7FrmLsa0CjuOBwn2gwg6PXHcX4/1nIoipoL&#10;uyPwtRqIk234/Y5BOEpQPNxoCHbdNRInkr5kuOk8clFZ8xVZZXfqlzXLUFxopMo4Ym6mD+we/Ag2&#10;fhHKd8/en42OOJP7Mv8FAKV7guXrEJAFJ5ajtUsyWjwehbyTMsBGgFCqeK2UhVAGKQNdjwuJZRM+&#10;DsUNPefgli4r0KT3OjQZtBq3jQhBy1Fb1Lze2m3nYszDy1BaZUDa4ROYsT4VR02zOsyzti5OGAc+&#10;X8LPMd+l0cyNh+2EnWR/cRj4RbyqwSIqxhLfi3zNJQOfdlbWIPXlmv2sbOGwY2HX8YhH8xcTsKuM&#10;wKQAjYfyxzNH/RyiKoC0PpKaKuwqP4Vuk7ehcd81aNR7Ib5emKrI9fgPYlGv70Lc2HcpPF+QNfQE&#10;/MQ/UC8hv7GgCM3GLscdQ0LQrN86DJywBIWl0jr9BeheMdHcSP7J+ayMQtQNkEohfXKJrDSJajEC&#10;8c8TZiOAZyeOyQFkCzzsJmTDRpamoqkr/Xxqrq7079EMVGvxkemJWWhNhigrW1jK2nUyCCBbTrpn&#10;wmJEON4N1iOKqv9ElFJ9uwZFRawacUVlaPpUvDLnhd2Kn6I4dFv4rUGbKe8jpWIU7xPXktp8RGZw&#10;1CEo3cJPfz69kEcSr2/EwekvYFejPgQ2glu7EShuP5yANwBHmgxAUcvBGvBaDMCxOwaguO1wnOS1&#10;ww16oeDVh/j8ah7Mt5rNZOrPklW2ZvimBUrFj4/HTsM9uPe9V1HXew3LkYzPnyYvwc+WzE/6Y2Uq&#10;ob2/MD8ydAK4jLxbOMfh3RAxEXWl1Xpx7Yg00oqB8/yFX6Lg2Hk+bu+1Ejd1D0a9zqFquSqHrnPR&#10;ZMh8DHlwPVxfWoEVGQfw1tI01Ok2HQEvrcXRk2IwSwgXmzYBM4mDETPSiuDERsXOOxZW3iQEAZHY&#10;uvPsJerPgyV/I5cB+HQCZXih9wfRsJxA02x8Piy84vDkYk3tFYtTkTx/SyAZr1DcZAZ8uzYTDQfM&#10;RethW9DdaxUKjupMfTs4BTeRBbYfvA433DsLD7+9ga2yhF3K52UOaDWmLEhAkwGz0Jqt1qzgNAlO&#10;h32e918RUYBTjeNMu9sP2WwYtLOyuJw4jZMpaawcZHzWsh6dmLziDiHMT5w4ydrsxdVlfDYLn5VH&#10;+vhcBdhS9QKkrEzWBD8bv2xWuCwCIX/jIXvr2ruSMXlFYnu+dtQWRVJxuUZFAQEbRoFmn5kyXzNO&#10;MVpZZsvenxXLZwV6ffQyjhjupgpY0iyy4v2mObTVTmRQ/dkofkGzNwLVhkRUFM/GzkcCsO+2YShu&#10;PRyH292Lo237obQVTV6aukXNBihnZun3K2k/AsfI+HaN9UH5nnnMKepLTRbBbgaqjaMJrA34XVZl&#10;tuR3ea9sRtSR8XwUtb2Xwdo7hhUzTpnjtv4EvABZNIKNG8tRLR/GRk3Kuo5HGlq9nIL8ct2nKbXi&#10;aqvj+UTXPxlZNdLUTSPgLcOtXYPQoOev6DZxJR77KgbTV2UiKvuwcg8L23uUzHA92nvOhlXHueg4&#10;/EfsL5S575Koi02Y6KnkSxUO83zY5zmo7ZzK+sKGfGgE/H/QA5taLv49l8HUlcpUg2UZJ2A9OQ52&#10;k2jKTczBjY/GI1LNVdQduTqKfx1RuapWLJEpVQS+Q5UGDHp2HZoNCkLTfqsxdXoM7xCPnyqsLTiI&#10;Vp7L0Lb3Spqywbi59xJMW5SowzGNXJ6gWq2O3oXQyD2sTGR6wiQV47u4jLoYkfKT0VxZBHT1vpO4&#10;kflTVyrGhAw4yvxbH6kUrCwELzFhZZRWQMtRTFi/HDVa24Cm7A0yuqUcm9NhKXNYpZ+P90oHumzW&#10;I6zPjqxP+gSdWNGc+L2OazK6v5KCo5VkwqZ5mefL/39fqEeqe6MaX0fsJ5OKImiI+SjLbpFJ+a5D&#10;p/ffwMHy7kyCMD09g0KAT4DQaGxK8HuU15eS2MpSU2Go2DcTOfdPxK7beqDk9t7KneVE474objkQ&#10;h1uS+YnJ22QI9t7cFTmjRqI46Qe+fzvLLZfHBgLqC1TF9updwi5lylq1mrJWC4UEYJeZz6CWfyBZ&#10;ewIbn2Rl1oojugCfNFT2BDopC9kDxS6AZTU+BxZM07dReuURzfquHVFxUWVQhWUJh3ELScPISaHY&#10;nHIQRQazS4vUd3FUlj15jSjiQ9mHS7AyMo+AuI/XWH+VZae17Z+Lfkr3E8pG5IdRy4eNoF+eIgg3&#10;PRCFlMJL35joMgCf9oob9V2q2kvDYQKR2S8OAT9nMAtkxEj6l/Sd5xOVTOkHVJPoqxGSdwTNXdeg&#10;w7Ct6DFmCTL36pbEaDCilEDyxDcRqNd9OZqQDTYfpldXDkuX6UECnBKGZL4Iz6XzXMw8VSBXXnRx&#10;6A7jmio9Mv2SLLg4Khw2/jmaxQXkk50R9AS0aLrKxtqydaGjj15yykHuEzAjuxNnZnF3kf1mNYMQ&#10;U5mVS55l5ZJw7MTEJXg6uckesOlq0v9Ds3X/qvTviVzbwMfYSUvB8os8XoGmj0bDepQAfA5Zn4yO&#10;bsNNz3yA2GNjeCvBxyhzZ2uzAmrTU5m81d14vMdjG6/lUAN2oKJkMfZNfw75A8ZiH0HvyE1dcOCW&#10;rtjZpDdy2/ZEZp8B2PXaYyjbOYvVeTsrnMzTjWS4nzOcQdRHR8ZM1uLTh5FMU5m61Xei60dvoZZf&#10;KBzGJ7A801hmmbCRvlhh6j5palS+HuuElJUNy9SGZpvF8DiM/CwJhdSNKqOer366XP71omH9kjpI&#10;fSkk+Zj43lo8+tFa00/iNlbKT92Iqnom9YkMUX+Xv8QCcUi/JMtCh6WNvkrsqqxC9ynbqc+sD365&#10;sHCOwZQgvSGYsmIuUi4D8AHrdpXA7qGtsPKjorJSW9+/FSG5MuJqVKOZWqH/XiSxwpAkA98PTMNt&#10;g1ajxcBVePNrWUSSWSJAIpW4phzZRaXodt8q3NQzCC36B+Om3qvgN2UlyniPZIm0RmotMRntVWaU&#10;ZJLk5hXWLgav36AHcmRfgwKDAd1fjUUdApNMyVJzcmURUWFsBC0bVgxbgl49L9lJjQxH3FMCcjWw&#10;mUZqnXifuL3Y09St70XTlvcL67Ml4Inzspi4MrIr4OfgSmboEY65CTIKZkSljLRdYBn8uyLgV6Vc&#10;KJy/S0HtEUlqcMOGIG5HVlXL7ys8ueYhpqgdi1JMT7I9o94pzcjv0tdXUT2GjeOHBMbN/J7CMogj&#10;AIag9PAvOBr0LvZ/8QR2vXc/dn7yCI4snYrS3O8Z3haCXiL1bxdZYyyqaj5DOVxYejfwHVJF9LvM&#10;mxcZ0Bgzs9xR/8GPyfS2s6GKVwMbtuLO4i6juywLYXwydU3KTAauxMfSW/r7UnBDwDas2yczjypg&#10;oIWjgU+ARPLg3xN5vXKwVovylpNdVyHgzSCat0mMnUIilk01sg+VIvNACQqrNLNTB/VLvukpa/re&#10;ixYJTuIhc4gZ1hsbdqGWW6Ji0rVZDzq8HItC0zS2i5XLAnwPLyiAhS9b5Umk8qT6Pd8JIwUup4LI&#10;0LYU6AWWqNxXXa5W533gg2g1UbqD22LEZ8kubIQyApiaaC9gyitL4vbitgGz0bDPGjQbsR7thy9B&#10;hGJ9vJvMUd2rQE8q1AXG4ZLF9B4CsLBdyYVZmTTdXKNg5UFz1YuVg+Cn5tnykJkWduJsTCbnKLuM&#10;qYELAqB/rgJBcUyWWRjC+rSbCw/ZdNuFlYiHmsdKtiijulauSbAh8NV2zsDtj0Qiq1jGuMtRybgo&#10;EnyNi5SRbLok6/p9ELYbFmOiYOMRz/SzMaApae27HvUeex1B2T68uw11hUxPDThY81zm0Nqgwngb&#10;G8/+vP4aK/FK6kw0zxNZKgmsQrIMWQQPWYE5gt/DeT2GjXMmK5osQrqBoPcBc2woKgwtGa5MU5Ow&#10;eSgAlMMJO4pdcdfHz6P2+GDY+ifANoANjj9Znkyzk64LWWSBjZGDMnWFpbMxEmB01w2bxahYTAk5&#10;s+2CNnjlOAMYF+MLd6kiMRCXkhoCjtQxqW05JeV4+ptQvD1jK37ZtBOuz67FnaMX485RyzB88hq8&#10;/WMkso9I37uQnEqVnrPT8Y/FlBUCfGrfEsLpWpKc259KQl1Zho35XMslHrOidT2/WLlk4DtUWYP2&#10;rycqwLOatAsW4+PwiVqtgRkhlV/fdkGiWZkBh6tKMfbZTWg+cDkemrpehXNmRFKUhVlLk1damA8X&#10;p6JBnwVoOWo9mvYJxDdzUtRdsotUtaLhV16U79FpYDV9Mi3iqCouq4/JKjWjEtjaC9iR3dEkkvXb&#10;ZO09ATVxWXEQs1b21xAzVxihuLNI5ziZg8zeqC8AyOfF/LVXI56yK5mci5lMs5fX6rgkQvbfsHBJ&#10;xuAPE1CiNEjA39w6StzM8bz2RLLQaKhGBSve9qMVuOmBBFi6JaEewaIegcNpXBJqBQSh8TOv4MtY&#10;f+yrGoJTaMV0dkRaUT/kHLqdlc+GhxMrTXcC6KPUka+oBysZdjhfoPfcAPJ5LrM8ZEHcGB6bWIbz&#10;WOlfpfb1IWA2RnVVA+wvvRGxB7tg16kh2Ge8F1nlA7Ao3Q9d3nkKFhNmwSogRg1gyCiug38GGvhk&#10;qrnVspagsHlbWV5rNM1gNxm0kq6LHDZs1IUxqbj3jRgcV2ajLBdmqiVnFc3VbazPiGaf+pCykG6l&#10;IsZv/EdhsOo0Ezd2WYZb+27Ajb3X4ZZuK+HYcSbajf4Zgdv0klU11ZpsXIicN31sqYU4VLIeyUiB&#10;9xySKnESvy8DtZzTMOpDMvTTcf3n8o+B78yr9N/vo/bDIiAOdcbnoPa4NLR8Nhb5pZqiSoX7J/MS&#10;9chvDXYWncSARzah1fAgLAiVxUTlsgn4eIs4SoqHt8gego7XO9twS78VuG3wMjz4Rhh/1e+VPrar&#10;IWcDn/6ryo1iRMqJCrR7IZqMT0BMO+XKGnp2rDCO4qOnvPtTYUm2pjbXFjNJZmnIfFt+yn1i7joQ&#10;zMRB2Yafys2Dh4Mrgc+DZq9MW1OAKIMdKbBwi8OUoHzGRcx9VirVoPw3RO29wnjvrTKg9/vJqOOc&#10;yLTxcJM8k66CZNT1WQer+6eh65uvIeCHR+E5/UHc/JIfvoy4l8/akfHR/DXegCrjnSivHk4gfZzH&#10;R2xAZzI/llGFgnkeTC2ZTZD7DFXVz5HpufK8Iw+9z24NbJF+rAV6fzgYbV57CD3fexytXnkBNpPe&#10;JtNbDGt/cbJOVIumWo0hK5URedXNIKAnvpaJsBmdxGspak61PdmeDRspG4KftXsObvDbiNCCQr6n&#10;lCxVWzBntEfLvwF85iiI7sgeuLIARfbRUnQbH4gbugehUe/VaNBrA265dyu/L8WNXVeg9h2BuKX7&#10;TGyO0/Px9VJxoncCTX+dht8Thj8IL8tvenqfEbPSj9JK2gyb8Wzo/WkJTYxA4mE9yKEAkO/76zf9&#10;WS6O8ak3aEDz+jEeFtIn9UAePxPx0AKZKC4RkcSzNfsHhafvrEZu0Sn0nLwZnX1WI2WfcCYmzeTQ&#10;zNzgN923ELn3GF76fjWi9x5Hd79laDo0FC6PbkCx7AeqQPfqV3idK+bW2ohlucdg5R/OyiD+SGRq&#10;7gQsMW3loKkr6+spPy81qJFNUyhTsT3ZdUztnSGuKqxM9WRAQ/q7xtLkG5Oo+vOcPGkCskIJ8MmI&#10;r6zgLPvwOgZEIyhV3FiqyH6kj/O/A3yixKpC8Pz1tdKZvZ35Fs/GgUzKg3kkKxx7RqvFAazcttCs&#10;D0KdMQthMfE9zM8VHz87BiIuLrKnrg0BrR51oQUr8d0EtX7Mj7EERGeasiNQbuyHSsOd/N6U9zZg&#10;Pul9NQT4qo11cRKd4PLLI7Dw/BV1PNegtu8qWE1k5QsgqNGstZND+vBYTsLGHV2T+ZmG+mywbiER&#10;kMGq+mzspItCDUaJyc777NhYWQzbjldW7Wc6KxiHKtEYlf5rRSQ2VWowsAqZJ0vQaVwwbu+/Fg49&#10;l8Oi0zzU67wIjXotRfOhgWgzYjFu6DMb3fyX4kgZzVM+VyYDN0I+zpMuqSPnBXf+JKO7Eors4tfn&#10;3ShYeCSjHsHPwicOrwab5+/yRgWyFy4XCXz6FfFHS9D4yW2oE7ATtvenw2pCNJblyCKhFFXZhMpf&#10;uOjCr8LOkxXoNXkthj4YiiOVOvOl8qqMEtBjIk/y3OXdZfh0vvTXAFMWJuLmfnPh/MhGHGfmq/kS&#10;/0KF14UgJ7oFemFVvvI6tycDsCI7ENcGMW/VElTSHySLDhDMLMkMxBRWbikESHGFkPm3UlHUdpIy&#10;8iuVx4XMwoMmFc0/Wc5fBkCsCIxWNKsc+FutMcnoSIa5u1L8sfiP5sJ5letaE0bVyLITCdx5HPb+&#10;UWRUZFY0eWXZLbXxknsi6tOUtBkdC1u3BDYEMXC6/wts3jeYT1kyiNoMpxbTLZ9yiDsKgVDM4Kr6&#10;qDbcAAPP1WZFBEhZYNTsEK1BU5a7skRhTUv4z78PFr5LYeUVB1vvWNj70dwisMlSWba+MugiTuRs&#10;zFhO0jCpsiUgykCHzKSRTd3V3GppuLyzVSNnw7hbDk+E8+eZKCPwqZFSpdvXkhBwxGIi4ThorMSo&#10;12W2VCDuDViKN2bEYcHGXISnH0bG4RLsKjxF9lUK17c3IXCz9rMTxqfr66WJCkOZT5V4cd1OAh/1&#10;gAShNvP37leTcJKNpLrv9N8Le+NFmrr6Ze+v3Q0L/0jYPZABi3EZ6PZODI6w9WKqNdNTcbiwiIjI&#10;M8LsDlVVYuCjQQh4NgynFNWVfgNmpJyawGzm9p249+GFKKmS79VIOFKMdr6zMezRUDI+AUfzvRf+&#10;/ssj5nQbcYx/B7yfitpjYllxqfQ0hWRerjgqyx4ZNq4JrNQ0XUelwnoUKwrNYd1/RyZBEJOpaQ4m&#10;NicbhsvEfVmW3ZGmkwPvk4ERGSW0kjmh3ryXz1mMioLfDzKaKTGgSJ5KWfxnRCqLxNeIzHIDOr0Q&#10;j9pDCDZMmyPTKvNhxeRvICPkzDv70QQS5zg4TpyGdTvd+Zw4GIvriQCY3hhcqznBzGBNdiffnZg/&#10;lnwDr8vIsBwycsujmuBnIGgajRasau3hO/txWHgFsfyimOcCenE0uXn48SDzs/WT+dTJbMAYL5aT&#10;E5m6HNKwWcu8aenT5eHkl8uyl8GsdNSTXePGJKHZQ1uQdlym5CvFVn+vHdF10ag2xAK+XZOL24bN&#10;QtJemR11bpkZdwAfzzN7YFD7LseImuivrA9JDNhCotXo4UhYsi7YBYi/ZCzWpJt2Y1M6fuHvuzjG&#10;xyIqMlSj1ztJsJiQBMeHCXz+qXhzne7gVMB3OhIXHhlVQZnZwuZ839oM54fXoFQtRKpbRYX8/JQl&#10;RF1e34KPF6aaHqyEbOc36IX18Hljq3A9hiMEWYPk1RWJoz7bfvQkbiELthpJtjeWADWaQEfgUp3f&#10;rChWY+NgyQog/mp2PGzHpqrKoxgOWaACOIKfsEJp5Zx42PFZG4Yhpq49Wz9Zz89B3CQICDLwUctt&#10;Bz7dpNcg1A6ypsj8R8QcW2H2AgSPzCVjHhkHG+aFMCs7bzYaTPuNBJV6sqzXWOkjjSMD+BmfbX2E&#10;T9zGhy2oAwQ+Ab2zWB8qbag7N2Hz7q7IP9me4cuIrWZ7GgCFAfI5Y22aeXWRWtYTHd96Hpa+G9n4&#10;EGi9YuHgJ4wjCfVkiXlxXJZGh42YgLEjgU2toSgDUdJQyXUZgJKBDpabNGIyINVAGi2e1/HcgtmJ&#10;4rwjNYpl9Q8r75UWGaGtMi3eKwv9Dn05EMujpSsLyDtRjsjcYwiK3IMvV6Tgw1+S0O/hELw1T+9z&#10;o70pyBgvNTl8XgiRsE+1Lwcb9VouJBJi7rok4onZpn11FCu68KbjnwOfKSFbDp6EzQORsB6fAauJ&#10;eXB6IAFbDpgKkcCnyvAfijxjHkb/ankuuvrNx0G2+oq71MhWQnJejb0nDRj0dCh2ZJumY1VXqpEf&#10;93ci8Or34rIgrZWo0tVvQ8X/ukYW12ScZ8TtRx3nCNiPJdsbG6/2xpA5tMLgFKuT/j5WBOvRMvon&#10;51lqZFf6hmSfCTFpxV3FkUyvPs0kGQSR+bqy56yDuMYI8MkUNblOULClaWUbEImVecI1dRlcRDH8&#10;y6IjrfuGq/Fb6jGCXbTqIpDFGNQiDkxrfTemWwYTmHY7j0QCfgg6T3keO08N53NkfTRjjQSySrW4&#10;QG3qpKi6JVJO9UGrV+7DI0t8aGZ2AarqwFBVlyxPQFCcoXkfrwEt8VnUA7AM+ArW3jtgLSBLE9vW&#10;jeXoHssGR8xb7bcni6Wq5ajI8mRhBfG3VCvlsHGTcrR2YeMmv8sghzPZoGLtOQT0cLywRAOJ8lxg&#10;w36hI6JXQ9RqPrKcmsSL+rx5VyG83l+NR76KQadxa9Bk9ArU6zsfdr3n48buS2DXcSm6ua1EwWHp&#10;lz/FfJd6qMO6FFGuLbQkpSn8OuYALHxj1OBfXeZn+6d3oFjN1de6fqH6fhGMT6fk1fVsicfFwv6B&#10;XYxIOvp9GK/87xTTMtnd/1hE4fmstPa5xZXoPG4p5m8TxWB4yj1FEliDjMPHMfiJdUjdrf2HxIO8&#10;kPe4vrEWgZvFXUEC4l+V6xeaFZdHKuW9Yu4TpF9YVoBao1lILgQ7MV0JePZqQILAJ4tUEtScxHdP&#10;RnN5LguMyqR8J98cZRqJT5+NXxbq8bw+QVANgtC0cuThRNNW1t6zZYW0F6AUk4omVusno5FeIvl0&#10;GVrbf0UYafmvdKga8WUyiyNSmYj1ZbUaMel9MtiIJMCOgGJH8LFzj4K1bwT1cDru++1R6sIAPis7&#10;oxHIDDY8pP/uZhRUD0LA94/BwvsjOI7/GO9uHK/BT+6V/XKVuSumcGtsyHNFm2dehfXELTSpCFpe&#10;4pZCkCOA2YspS8AVoJOlwsRvz2pMnNpQXDM/lpP05wpbF6bKxsmKjZW1bJVJ5u/gwrIelUbgS8Oo&#10;j+JprUiSpStHWNK/YaWcT0Sh5UO7hk3fshP17/0Nt/YOQaO+69By0HbcNngrbugbqtxcbO9ague/&#10;CGNqdB+7LsdLE7XgrZAJ1v+Mqgo0fzmedYD1KaAAdcdGYm2y3obynzDmiwC+GjWdpdO7iTRzs2E1&#10;OQ+1J0ZhWpSYV4Lw0qkphXdhEThbFENhIgX6JIQfgzPRbdyv2JZmGjAxydr0A7jTdx4y9shwttxZ&#10;hdRjJXB9JQiHjkmfiQpIH1dT+DrVqcsUyFzhQR+kodYosjJXmj/ia0fwsnZjpZWD7M9yZIICLW0O&#10;CZMRANSDGWpVEjGRvATQeJ0gaO2VBkvlBC2mUzKfoznFimbjTAAkW6xDkB3NiiTGCQtCR+g/JzrO&#10;wjHELaKQrGHstylMWzTEkVn24XA0LQAg/Zt2bEAcx8bBykXmy4aj1sTvMfLTxzE/wxcZp3phb+Xd&#10;yCvrg1nJXuj90eOo5Tkddj6bCEbhqBPwKVx/eBBLc0Yj40RPpJ3ogx1H3DFlxQTc9OAUWPgvgGNA&#10;DOr7JLOBIvCRWYoLkqxuLW5Gsj+IpTigEwTtyT4dxxDYCHhSNtId8X/kfQdgVUX6/UvvYO+97a7u&#10;ru66a1dA6QQSUgkdFaX3Jnax97L2grTQmxSBUBMgvZMOhN4hIT3vJTn/c+a+J6ig7K77+ysOTN7t&#10;d+6UM+f75ptv/AR8LHdf6aTETAnUUl9IT+vdMRMeHYpww4CNKKy0QMW0m1+CIv2iQeXB6ATkd5fm&#10;4/z75uCq+zfggn+uQNBf5+Pc2xbB/6+zEPCXr3HOX2fj6ns/QWK2RlyldLLu+2+C6QLlx8uhpTAb&#10;0OerQnhHppgRfluHPAz7ynJC8u/U+f8A+IANe2sQ9Dh72j6l8O5VjAtHJCDtmMW+DDr/h4VnENsU&#10;PrOLDE/e4z5eXoC/dZuMIW8sx9KkbUjIOYjnpmfh9sGTMT3OtW4u8PacZEz4ZLW1YwDvzDLglw7W&#10;UphN2Fpvx03DM+EeTJFVRsnhhQQ2MhaBHxuDD0UgM4BB0cenE5kLAa+5mF5UCYFNJioENYKfEYUJ&#10;jj4SY8XwupIVsrFLX+gj41iN+PK5PqoE7ZMwZp7VAUkd6qwy2vjPwveyUFBkHTiRu64ta8+EUxz6&#10;T4LqkKNBzLUR72zYTeDbjKAuzEcZdBP45OTTh8Djr4GNkDQyMor7mtrWLRGe4TPh3+81/GHCU/jn&#10;S0/gz09OQLMer8Aj8hv4RafhnM5kkCGJzN9N8OowBYHRL+Kaoa/ixiEv4uJBbxDwPoOtexyCYtLQ&#10;jEzNuMEnsDajmBsUyc6KbENs2yz2RBCU/q4Zy0jes4Okhwwh2GndDXZu0vNJNeEr0AzNMqPRAaEZ&#10;7NgIkp3I5CPWY81OS0WkBXfkyPO/zbv/SXCCyszkUlzdUo5D5uCvXRfhvscXo9uTcRj7bgI+mJ2J&#10;b9Zvw9rUHdhvHAmcqDP/TdATzAwXY7vbiDk5x+ARk2Ty0IN14rohm3CoVu3OeuOZhP8I+F5cXgpb&#10;VDrFAIpy7PHa/Cvd6NhM5vy3LMt5u/kA2eJxe2XxMfR/ay2Ch81G+PCZmLI8F0vzDuK+hz/Eok1F&#10;mLo6DxFPTsGeI0zFL0Ct/9OgpBtdDXu6FTuOonnPJHhFWMxA09ACo4pYWGwoMmsgoJm1MgiAYn/G&#10;szIbhRFZKULJzbxswuSxRQ3Ih4xChsxm6hobkxT8QSE8poYmBtK9GO4hqfg4WaNcRnCy8vDfBj5X&#10;x2X9Su1gnubqTPhfoKorTD91UlT5S6FtOaO0nsGDjP9+0PvE+PTMDXsqEdQjBX4d+M1kwFp714ib&#10;ZL7NQjWwwDwMJuPrkG6pFMLT4RkaD7fQVXAPWwW3iBXwilmLwG7rmeebCVSaRUP21SUN/u03I7DD&#10;ZngHx8M7dCV8e69Cs5iNOCc8Gc0i0hHIPA3sQkDtxPoezHuCM3FuVwJaN5YPJR6/Xpnw7J0M7+gU&#10;NCezO4+ibLOu7KTI7gLCEhAUtZIguQoBPeJwXnQcge4bnBu1lseZbparZ6eN+HCT1kRpQk19Lapq&#10;qo2659cTVLj60R87cvaX49rW0/HYy0nYXVaNCtUTc93/Oqg2q201Iq+qHleNymJ9zzWu2NxCErA8&#10;yzm6e4bh3wa+Gn5l+5fT4RbJl/YthXu3FLy5Xq7dGaTZZyP5b4LJY9eWGpJD8zTMWu+QK1GN3qoA&#10;BC4bsnZh7DvzMfaTpcjcZX24lLH/P4OMpmWU+lVWGTzCUiiaOk1YZINH0JKuSmYN1r5mXBQYOzzZ&#10;4wUQCGUaYRYhIqDJfMOsK0vw85UyX8bJUTKG3UJ2mG9892keqPRcckrarHca1uxQF6TKaJkhuHLz&#10;zIPy3doSwMkQXCVqwI2l0GSqupzEa7q6/ORqYpyWG6w3gKcqIM9ipp1Yd2rjjIOuNnfwAZr7KX3p&#10;YebpA5Oy4dlWi/uUoJnEW4G/AIjMKqATO4bWBKh2ZFVSLXTMptiZgIAO3xIklxNsPsWVXd/ADZ3f&#10;wWVhX8I3ejOas+PwDiXwUTQ9L0ri7DJcEPIZr3sfl4e9y2Of4PyYb5n3iWb03Z/PVAekaWjNupC1&#10;9UrG+Y/Mx1Uxn+Pq8A9wccRnfMY8AusmnNOBbCQiDReFT8cfOo7FHzqNxo2MN3UahbvaDsdVYV/D&#10;KyqDZZcJW5sUDJmltUIazUwJu2ZxWJn3qwqmE2zUWmzAyC83YeAbWoVOJ2RtIUBSvZe0pmPmzC8e&#10;zGNZt8T7zJrU7VLh2S0bto7JFHcth7tnGv5t4EvbXYlzH06FT59i+PbbiouGJiLzgLXqkiqrCu0X&#10;KTjzDH6lyVQpNvnrzGANcjSaAQRFa8BDobGhhuf+/wKfPMKYFcOWkhW3YwNgzy93Us0p6krpbSJB&#10;So4GZIsnA1fp8cwSk2KAEoXUqMn2AuRRWQa70WQWUWSCBFAp0y3FukTeTDNy2IzHPMl4bhqXg13G&#10;Y4Yaj0DqzIOyu0GI9b272BybVNmlY1XFkjugVMaNjBsYNeFfo+g6Js/Hsh/cy2fJfZGe9d8ENiOt&#10;0WJ8CQIvL9tKdhRPAMojQyNj65gJ304EODKs5hoplT1kJ7IsAmFgSDouCIvFDR0m4a5249Gh4wB0&#10;6tgf99/XB39/4DFcEvkJWWI8mXYKgqLX4vLOH+H2NuPRpsVAtO7wOFp1fAx/b9UXf2v3BC4Pn8LO&#10;aC0ZN99FoPUJ34gLIufj1s7PIzhyBIJDB6BtlwG4u11/3NJpIK4I/xc7oiW4pOdcdGs7HiPvC8XQ&#10;1lF4/IEwPN4mFF2DB+DCqFj4dMukWL6FjTYVXT8qNI1ZVgv/V/zpzIMlN+ivln9UR3ewvgHdn56P&#10;T5Zb7qG0ZKrpJU3S/xfp1zOd9cnJhj9P3QefkPVmzrtbWBpuHZeFakO8ziycAfDpYYxOMPs0fh9s&#10;skzvU2hY3/1v5KDCyD4W4p/5q88kWE+zXq2sl6mLRCluMwMEgMZ5KfdVZfTvF07AvxWUjoamGsJx&#10;Ex77ugju7RKNqCogk9fkZgQ1mTvIqaiU8sa7Cs8LADWwIfanFbo0xUm2YZreppkcYoYSgwWKclQq&#10;HZ/s+aRQDyATCWSj9whOx50vZBpbJ8OUWR5nEk5kl3RqBBreK1HLzLds3M+jaTy3ErW7v8TBpa9h&#10;73vjsee5R1H6TC+UPtUbe17ujwPTxuDo5tdgP/wlr13CZ6YwlvL+GtQqT1RZjdJRlfbMC8iVFt23&#10;ed9xnN8tid9bgHPEuNqTgfG7A5UHAiWj67TytnnYGtwU9iJ6d3gYY7oMx/CwkXg1+BnGYQS3EPzl&#10;oaFkywvhGxKPKzu9ie5th2JcpycxNuR5PMvr3uk8FsOCh+KfD8XgtocG4aqo6WThifCMTKUIPAPt&#10;O4zG4IgheO7h1/BMj5fxdtQTeCF0LNp37sXnP4yrwt/EHb3fwdQuI/EVQfe9kAn4qPMYvB02AXf2&#10;eA/e3dex3MUKM+BOEfqOJ1NwiHlvwEXf+/+xDv84WInRX7E+LRquvR0VNejz+jx8vHCjaYMnOjpz&#10;5UnxlwgnPUtgwP/ZR6tw5YhN8I7aTvDLhk9MEhJLjMLtjMIZAJ8FLHqbuETYZ8WwRRfCv+92ePbK&#10;whPLxAR4jVk95cwa29kalE8CY61K3/GNLLizN5dRscxMJJ6eS1A7VyYQnTMIXpaNlwY1NA/V8jTM&#10;SIYXICcGZIVeZHQSe+VuSmzPAKIGNtjQvWQuwYbuz4beLKIQtpBUdP9Kzl+VDpeO7d8J6jYIfmx4&#10;jgbZTBaxLq/EkaT3sG3MIyj9RyuUXvF37LjkDuy89E4cYjx44V3Ydcm92HVtS5T8sR1K2kZhx6QB&#10;KE9+HQ7HHNaYRNQ3HqC4zGeqvspbjnN08MyCgQLze4DxH09kwaM9GR/zrBmZ7jkSO5WHjM00q4X5&#10;JEPu86Pi8EjEKxhLoLs57E3m8ee4MuI9vNx5It7/Rwj+2rIvzo1ZgAvDYxHVfhLCQ17AHzt/gkuC&#10;J+NSssGHwl/DtE4T8GLbAWh5ZwSZ3BPw67kO3t0WoFXEGxjY5UXc3uNTXB4zG1dGz8ddkR/g9cjn&#10;MSV0MDq074oHHnoEnXo+j/bth+La0Jdwda+PcHO353Ftj0k4L+YLeEdvgGdoqhns8O6Qiz8N3oyd&#10;ZiXCBsjRrtVJ/DqDSZnBg3rsqajGonVZqKmndGGOKfyv087n810aSm39QSZsGjTsUQJbl814bZ5T&#10;5XYGafh54OMzLGNSYEt5LS4alw23mFx4RG9H84fTkbBXxrKWF4f/+Tf/2gPzQPZL2+rqcOsTifBQ&#10;oyTgyexC+rggmTMYo1YyFTJAL4psPtJXSd9HUBSz0xoaEn2Nk1KxQtl+ickQ3DQNSqYSMnA2DFGD&#10;JBRzfXi9rUs6Jn6jeZKNFFkpkpwh41OhuTo2M1ui8TCfkIDKshkonfQYCm8lsF1xH8qvaYuj17fG&#10;wWtaouK6h3Dk2lY4fH1bVNzUGRV/6IjKax/C8SvuwoEr78XOPz+IXf3DUL5hEpOzinmSxzqkgSdJ&#10;BCdXkp+vMEahTeyT8eqYJSVwa5tOVlcI71DZ8WnU1GLLAj/fzhrc0CDDMnSNegF/Cx4B3+il8Are&#10;DFvoSnTsMAHLbu+CO1sNI/hMRRgZXoc2T/OeqfCIiGcey8X5JrhFL8cfo97AlxRhn28Vjr+16U62&#10;+Tnu6fU+hoSOoxj7FXzJMHwfYf730MJI8bjo0a/wbPh4fPYQRep7OyMidBjadu6P6x4cSuCcgFu7&#10;DMTN7friz62G4/KIz1iWGwxT9X0wDZf32oiMYwI+SjDfseNfa7DSZtnUKs0qVrmgs2rQmZTpfxf0&#10;IkuyfHnNVtjCEuDfm7+hGxHxer51ieksf7rjPyPgc4XY7MNw65EB3165sJGh3DYhF0ftku/lMFAJ&#10;cl74ew0EEEFfYZUd149Ohpt0T5pRQbAy7qf4K2/KmshuDJbJ2jTNSUavsvGSvk66JE1RkyI9iCKd&#10;HA/4saH7dC0xNmFaqV8NPrCz2F8hvDqmwTs8G7bgJLy2UsBHqDAeWX664F1BRWZFOZE8SoBJR+XB&#10;j1HcKwI7zmmBo5e1wHEyumN/fAgH/9QGR7Q27RUtcOyqlgTD1ii/siWPtcDBq1ug7JoHUXbdPagi&#10;SB67sBVKbm6FXU8/jtrS6XxDGnOGorOT8Z1pVbFYtL6lCav3liGw+2YyXov1qrNwTfq3Rr7JpCny&#10;nxO2HC0i/oUrwt6nGESAoZjqH7wOndo9iw/v74Nr272OWyLewpOte+PaLi/DLzyReZthDKPPkSqC&#10;AOjFZ7QlS5sS/DDatIzCH8KfwbDI0ehKEdg/5luyc7Lw3jk4L4rvjMyCF4HwipjP8Gn7Yej7QBeE&#10;duqFnp17YtCDvTA6bBSe7v4UnggejAcf6oG/tHkEF4VOYXpTTEfYvGcK5pdoaQXCuxDkVw18FqhI&#10;Hax1eI2LOKbXDH5YF/xPg1qYJBptbdxXhvMf3Qzf3gXwYBlc81ga9lXqnMJPp+YMBzeshwyfLUqZ&#10;A6/uWwh8Oej55VZmAT9copUK69dcXv8HwWqgDqQcrsTF/RPgRrDz6SIjZTYSAptXJ3YawQJBiqo8&#10;5kVQdHlYDmTBNWOeyjGBP8WfgHapBLcUNuQ0Ah/ZjBhhJM+FSXmv0V5NhUqHd9dE0v117PkW49ON&#10;lmcMQ+BM+PkCkXirStzQoJHzLag6MhUFEZHYc849OHoFWdxFrRjvRfl1LVB+84M48ocHCXIPGMA7&#10;fun9OE5gPHbZA4xas/Yh7L/+Phy55n6U/6EVym5ohYPXtsHWjm1wLO455swa1pZSw0Ydaix88fdT&#10;qL0fpJm7TKFpYDt43z8nZRnW58NOxUz5EwuWDjQkz9hDakpY866rcFPkXFwQtQi+oQkm/5uFLELf&#10;4KfRp/UoMuvJCA1/FmPu64yrQ9+BF0EvoD2ZW7CmlvF5oQSkiCRc2mMa3u0wAI/cG427o8fg6U49&#10;cF+7QWSLceysCLy9M4xNYSBZd/MIlmePb/BoyFOY1CIaUQ91IeCNR2T427g1+m3cHfU6ngydgHda&#10;PY4W93TGtWR9XnyPd5c0eIYnYXK6rBJIH9R5OgtQf40+2+z9mgJTZP5LEWFtO//8z4N5p9RqTXZs&#10;ra3F3yeSUERSeorZSglrMxalWdYdJtd+IklnDHwa22v9eh5sIRTPeubDFpmMj+O1RqhcRmlI27ry&#10;J992lgeX08SNh6txUb8keBL4mkWTpRGkvAWCYikCNrE22d9p5oFGeAl+AWw4MtFopuMScTvq+jSK&#10;b2k8ns7rUsheCHTds+AflYpmEckUz1bAO+JDtHj1Tdz17kdYvKXESohhVWdWDmpkAj0HRVG7fR12&#10;PdkdB4PuRtkV92M/mdz+69rh6B8o2v6R7O82Mrm/MBL4TLzyPhy/nkyP58v/2BpHbnwAR28m+yP4&#10;VdzC43/m/m2tsf9PLZH/97uwd/JIAthy5lARKy8ZJkUkwdqJoO0fppvX8HscTbWsgw48uWQ3bA9l&#10;wp+MVyY+sneUKkCG3s0Zzw2l6EtAad6FomuYmF4qGfQm3BjxKYaFTsKNYR8isPc8DI+eiBF3t8X1&#10;PObZU+IzOxsybzMHOjIVzUNT+TsLE7sMx/j7eqBrxHA80SYaD7QZDN/ui1keLC+tpsby1bRDDTx5&#10;hK/Eg91exvste6LDg/3xt+iP4ddnIXwj1rPc1+Hy7h/j406DMPjvXXBhxCcI6M5ylh1apyR2Wlof&#10;heFk4OOvmcL5+21SPwoCNDUzR0MNtM5b36n5cGfn4dNTi3nF49lYy3GxgWTlpdn7cTgD4LNuTT9U&#10;hYseT2KvlgevPttw4YBUpO/XZGTK986JzL/3YGatMD/mFR5AQFQifIItRmfEMVZws9qWpi6RqcjY&#10;VUDnH6ppUOnw60YmHanRqc3sVBbA1ulj+ES9i/N6voyLek3COT1fhXvkuzw3FbbuC8nwPsefxo7G&#10;hwn9kXRkAlq+9hTid6jxiIH/G8BHFtVg16rI6Tiy+DVsvf5eHL7oNlRceA+OXHofGRsZ3LUP4PA1&#10;/CWDO0Kx9+hFBMaLGS8jE7zmARy5rhUOX9UChwWGf3wQh64lC9R9V9+NQ1fei6NXPYBDvHfrDXdi&#10;13P94KiZRwgrNKKSMxXOeKog4NOPvqkOa3dXwS8m1QI+OXFgfgYRdJoRtBTPkQ5UHYeMiLnvFZxM&#10;0JmJbl1eQ5uQd+DebR47l/fxfMehGEDm9ZfWQ5j3i1k2Aj+WhTr2zkk4N4SgGrkUIyIm4JGWvdC1&#10;+wS83L437r8vEhdFfQHfbilmHRC/GLG9PJZnIRl5Au6ImoRXWvTE1V1ehW/0KjTruJnMneJ3RAou&#10;CpmMSR36o9+9fdC822wCaybTmcsGm4j31lrzTQ3KmWjtfi/o2KmO/56CsqbRgTqn15gPU3dTzCVB&#10;6L4NHpSuOr2Qrhpjzkn6Ol04Q8YHLCg8Cs++pOb9tsPWqwS3P5WEwxraJuW0Vuk/u0vE9B4/iD+s&#10;hNYgUBNm5eyFVzjZWUgBvNmYjK+8KDZEMjwNdBjHAhR9Nd9TszQCIjIJegS8rlNwzqMvodXrg/Dc&#10;sp6YW9gNS7d3wYptHbF0Wzg+SeuFAXP647YXumPwrO7ILQ/l+/6J6RnhuPTRScg6rOH8emKEVfQ/&#10;Fb77DnZYDU0H0Fi1APt690XZJS1QS9G1/LL7UXUtxdrL7sZRAloZwe0IQe7Yta1w7MK7UElgrLjw&#10;XtRc3grll7ekqCtdIM9d9yDKrm5DUZj7l/P6i8n6LieYXsftG9tjJ4Fz1ysD0OBYTIguZKcp3aLM&#10;JE6XZnUlYj7SJTWgnNe2eDGZrC+ZYq3sGJm3HdmRkCFLBSAGKAbmHy1GKAcRi9Cq86sYGPwKzo2a&#10;jOa9FuHKsGcxrsNgPNXqYdx7Rzdc2/EDltcqsutUBHXU7Iw0llEamscsxMjQ8WjVaQzuingTH7Uf&#10;hAdbReK2zq+gWa+V8O3Bd3bTtLZEgm8qPKKXoVP4ixj40BCcGz6doEam3q4A57bPIeNfjas6fYi3&#10;249Cmw7PICB6PeuAVCGZsLXfjLfXSnoivrPzdEXTjTp/XfHkfW2besjg+j37A7+TdaHW2Os2Iv7Q&#10;cTR7ZDPbTxG8GS8fmIHtx81sdYbT58kZAJ8likyS09FuSfB7jMDHhtr/a1ZaI+ZSCP4d5LmrYqmR&#10;2hvU4zjIWBqcoohVCe1OA+tZW47Bm2zAK1SzMjLQPCobF/fSKGy2mWuqVdHk1NI/LB0+3dLhHrEI&#10;F/R+CQM+G4BV29tjf8NdLLLr+Kxz+DSt9OXLqN8LmOPX4kjtX1nwN3K/GaqbbkGPqY/ivEe/RFG5&#10;5nyyUQj4mJ7TFzwBj72hJsXrG5oIQMdT38fOP7VG9UUPouZiAtnF96PiCrI5srojZHeVl9+HMun0&#10;rnwQVfwtu+AuHL/kAVReQUC8lCBIlld21d04fOldvOd+HLvkPlRdRlDktQLFg1fzupuswZBtF9+J&#10;Pa+MYDqWMf+2oslRy19Xan+YZqVVeWwN2Ojs62v2wtZxE87vRKYVnIvmctLQPsOYuWjQKLATO5jQ&#10;dHhS9Lwt/BOM6TgWf4x8Ev4PT8EdPb7EfZ3HoHP7kZjedhiC7++Ef97XD1d2fQ/Nuy4l4CWhWXQm&#10;mnWPx1093sbjUc/gEjK8S6Pn4l+dx2HoQz1wR5sYXNfjRVzQZznOidxEsVeemONxWcyXGNjxRdwa&#10;8TbZXhzF5nTjr883XHaGc9Gv41MYEToOQTEzmM50sxaHzJFsZKVvxFmMr7q+HnUOu1WfWM/kll6L&#10;Vmker44pWnN6G8w5dXKmA/vdAJ+CVB/qKJuw3e7AzU+lwp1tTfPVPaPTsDRbK9jptPLk1PlyRqKu&#10;/J20foM9U1gOfB4thUdEEj41c0J1Wt6Rrc2zOZwMfKbiqQKqIbqOM9oNa2nE5IyD8IjKgHd4MUGO&#10;ohAb4fmRciggl0bZODe6EM1Jzz0Zbd1i8cAz47GksCeh6Bbe70PS5k2WLp9w3Ha4wV7vSXHUHfVN&#10;npRiWWSOQDgcXjzvjqyyB3DNyLG4+LGVKC5XSTEF3wHf6YM1pY3A1yinSKnY89YI7CNIHSUwHSbj&#10;O3TJPQQsgh1Bq5xi7PGr7kMFRd+yiynSnncXQY6geE1LHLn8fhwiozt69X04LlGXDPHY1QTLS+7k&#10;tbxOesBrJAqTNQocr9BzHsLuC+/G/k/GMw1rmZ+72KDZaZwuycpinhPssfkj43ANruuzDt7S9XWQ&#10;01bNYsmFL1m0Rs79umyBT0Q8rg1/H093HI7e94TjT2374uYHHkZIC4qtDz6Gi2NewZhO4/FJi8fR&#10;8v5w/LFNBK7rNNIYH1/W9XXc3G4CBncYg39EvAWv7nEEsm/RIfxlTO88CP1b9MB9Dw7GX7s8hevC&#10;3sXVYR/jluCn0S9kBLp0eQHeUQuNqUpzTXGLWopLO7+JPq2H4/kuY5im18kuNyLIjNZryuEW2Dpt&#10;xovLLRu0etYva5BMgR/+uwK0MwsW0dCUBbtcFKP39CLY2Maa99bgayqeme10iGzy7tT5d0aibmlN&#10;Pa4elcgC3QGP3sW44JFkpB5yWkl/p6c5S4Ope+QcYnba5bYrnpynpjAM8JHx5R2DVzQZXfQ2irl5&#10;8KVoK3YXSOanVdCaUfz1C11vFrHp/P4AlFR14n0XMys90ejwRQ2Z3a7KW1FceS8yj/0Fe2quZasP&#10;hN0eiCa7F9+jhXQEjEGYUxwK354v4bJHV6GkzHILbqXjZ4BPoM1rNOe23rEcu2K6E8Ra4eifyfZu&#10;bEnxlazufALahQS3a1rj2A0P8RjFVjLBoxcS1AiE5Te1oVhLJidRloBXSTZYSeAsv/J+Xivwuwvl&#10;BMPj17fmdbz/Kp7n9eVXtaKY3ALbKfYeWfI8c2wDK/JBRpPZzhSeFEzGW8AncVcc9ZEvcmG7dwOZ&#10;HhmVPFeH5UEOWbUeh1dkJs4Ln4cnOz2F+Lv64O37e+H11v3wr/sewcctBqF1l0msywtwWdQ0vNrp&#10;aczoNBqjWj+OTq274aFW3RHdagD6dxqBu0PfZcf1DfzI6PyiEynafoMeYS9hfpvxeCl8EDqHP4Z2&#10;bR9DeOtH8XDHoQiPeA7n9PwSzeQ4NSqT6VmBG/iurnz+gJBncHPXzxAQts749ZMjzYDoXDM/29Y5&#10;GS99awGf7GH1zwrODz9F+F49/Ilw4llnT9A3G326EXcb8K+0/bD1TkZQv21sU5no8rrTJ6dpA6f+&#10;/jMCvs17y1mgm9nAdsCzbz7+NCYN+2rldsaavnJWB5N/FvBZjMMIXta5HwZTCZswLesw/CIp5oTk&#10;wEsmJ6FZ8JGzAs3g6M7GSfHWFhqL0LeHYE9tG94TBDuZncMRQPZzBVZtbYMvsgbhw/iR+Cz1WczN&#10;iUHGgdt4TXO2e3++gaDX6E3OdilGrIhgw5mCyx9Zi3zjCohVQYzhZxifBeRirQdQcWguSlt2xuEr&#10;7sahP9yFY9fcTVH2DpRfQOC7mEyNgHj8cjK/S7h/CQHxUp6/6i4cvJKAdyXF2CvvwRGyvGMUh49e&#10;dA+OXnqvEYsNcyRrPHA1Ae5SsUEeu/oeHL78Hhzi/qFLWqDo3jao3vIe8zWR6a4w4Kds/F4OW9lq&#10;HTN/HJiSfQB+HTbB90ECHVmf/N8FymV/CAEwvBCXRqxB785vYWK7JzGq49MY1eVpjCP4DA55A9dH&#10;zySYyZQkCRdHz0DPiFfxRrvn8Vb7SRgXPAmRnV7CzSFvUURdAp9OSQjowE6L7MwvKoXi1GK0iHoX&#10;z0U+jZejnsdEgt2jYS/jn5GfEdCWwLdrMi6IzMF5bC83RH+Ddt0/xx3Rn+K8kK/5vrWWswMCX0CM&#10;9LupaN59u1mM6oWllifmen68Oi6Vz3cffoqgxn/06FEcKzvGK6w6aUVN6zwRz0bg+y6YOt6EuF3E&#10;p8e1EFQhvLvn4+YRKSivPjGH/1ThjIDvk8TtFG8T4de71Oj5wj7MMWKey3L77AquzBJ4cNvkrRqj&#10;JdrKEaKcjZ4yOEe25+aXsdHI/dEWy2SF4q7MWHw09SwmCbYecbh94liUVLTk8yTa+qC6wY/P90fO&#10;oVvxZtJAPPrsw2QfbdGza2t8uXocPirugSPV1xPVfJkCAl8TRWBchygtfxi8HJf0TkD6YUvHJ/3H&#10;T1V4nbM848rzSimOp32JHX99EOXXULyVmHr5P1B2yR2oIDMrJ1s7KhH1GrI9gtaRK8ngrmnB6whw&#10;GsmVyHs9AfFGghnF3SPaJyAeu4rMkGzvKK89fCOBk2LxMTLBMoLk0SsIetdo9kdLisltsaN/DOrq&#10;ZjBV+czCekaNTJ86/WrOqvCH6xtx59Pp8LifFb5jnjXI0XmLUSs0pxjZTAbhwUvhG7aAndA38Ila&#10;RnFVv8vRLDwNzTvkE8yKCVRJ8O++GhdEzMbVXWNxRegsAtgC+Hdei+adCHhtUxAko/KuBQiMkIOJ&#10;DIqq63Fe5DJcHT4Ll0fNwjkxS+Efk2DYpgZagoKz+Yw0nBu9GecaV1jxFL/5Hs0soWjrmsLoH52N&#10;Zt3kTiwDbzlHdaVGMeVzmu93BdXHyspK1NZLx27BnAV0mj5mSR5WNBWY0Rm+29QGo+q2a9/Uc/3q&#10;aa5tc/JXGawsasIOuwN/HZ9myIU/8/O86E1IL9WMMuv8qcIZAV+fKfmwRbNQe+SRSiZj0mprMRsr&#10;U8/WIB2YlWmi1dLfVdvrzJq9tZpPac65ojMY4GvC3MIjbGAJ8A2VO3n18GQkMrOIymfj2wjfR9/A&#10;nNxoXnsJ6rU2hMMHtY0CvnOx9HA7vLpwKO689e/o1OJBtLn9Dgx/8lEs3f8e1u74C+/xY67LTboN&#10;R+tvRquXBpMxLGUjW4/E/ZbzR6N75Nbpgiq0ZX4kGC/E4W/fxO7rW1AMpfhKJnbksjtw/CoyMw1u&#10;XPEQjlKEPUbWdoygJrCTecrRK8nuLmW8TOztDoIcwe6GVgRIAhqfUUaRt+wais5XtTR6w7LLKBLL&#10;yPkiAqEGPSg+H726DVnfg9h72Z3Y/9kQpieOWVjAjqXGma2n+gql3WrQr6zdCVvL1Qh6KAvnEPh8&#10;Q4oIdumQ09AAgkxgSDLF4CTGZHZCKWbAI0A+DMnggjrIsJwA1FVzfCkqh5A5BssFFTusdgSp1gTH&#10;tllozu2gzmkUSdmBEbDkaML4/wvLhE83NTb+6p0hsrUkgyP4BciQWuArIOycwmM5fD5BmXXgvK65&#10;OIegFxDJd5P1ydzJg1LBO+tPdp/+80GedOwOWVRYpmRl1XU4XFmDwxXVjHU4VlGLmlrNquLF3+Wl&#10;Og3mnTYZzRHnNpqqGTUDVnVI2wI+A3/c/3UGk7KmOhxAFTq+nwVbRDK8ogvg3ikFX210DnCcJvws&#10;8An7W728Be498+HXIx+eLOz5hYd5hq89A9w704L81QRTCbTRiOO1dcjeehBpxQeQWrQHiQW7sDGn&#10;FNv3anqRLjoVs2rC+rI6XPx4OnzYQIxTUVZyvwiKu91y4Bm9BC3feAxl+AdfYWM9dCeoeqGuUUsf&#10;BmLhgS5YWvwWIjqHodWt96Ll7S3wwdzXsfrAv7Cw4A4+P4B56sbXuGFP/e3453MjYYuMg3d4Amam&#10;7rFSYCrtT+W787xREOfj0IpXsfuGNmZw4jiBrexGAteNFGOvJ7Bd+6CZinb8RgLgdWRqBMjDfySI&#10;/aElysnkjl5hibblV3P7WgKiovSDV7Qw9n+HrpNoe6cxdj527f04cG1rirsSfSlKX6aR4Idw/IKW&#10;2PE3ssK018lX1lDUq2KDVPpPpT9m2jV6TnAsqqrHNcOS4fkQRcdgAhPFXANmzG/5KdR0QL/OefAP&#10;5i/P+3TS/F6WhSkPmb8QgILJvLrkmXVR/DsXmqU+/TtoBoiYujzgECDNoEkO/MJy0EwOJHjc1ziO&#10;4HMJZs3aE3jbEVA1N5vXaDaJBi20EJIYng/F5ABGieIBwYyhvJ/g59ud7+Pz3Lqm4YNNzrIzTPzn&#10;g8DOAJPKkFmVs3Uf1qSVYE36VqzN2o7VKcUoLnUuxiUGx/zUhAe7il3g1ygdvcBB7xXo5hPuMrC7&#10;pgjbK0rZydeg0bgp+5UHfn8V6jB04VbYYsj++xTCIzgFY2cUOS84dfhZ4Ntd5cC1gzLhHcVG23M7&#10;znuMNHK/JVIxB/X3J4PRjZ1hYf66QgOOVFVjVVopVmbuwqrMrViTvQNx6TuQ56xQllblRHDtJRyt&#10;wEX92fvIQFnOCSLkcYWNoedmePf7F75ODuNVFzD7tOi1GxmOBxodAXxkIOK23olvtr+MNdtj8fpn&#10;ryN2FcXQpsX4rGAQco/exGt8+B5rYZz9DTfjzhdGwdZtBZn4BryzyjVzwwlspw2u82K1+Ti49Hls&#10;J/squ7KFAbDDBKzy6+7HscvvQvkV9+E4mV/5FfebQQyJrwfJDA9dfT8ZIcGMIKaBjqOX30Ex916U&#10;XSf7PYrCF/Fa6QBvuBsHL/g7jmvAQyB5habAPYBjF/L6y+5GORmhbAePXvwQSsdHk/3OJmOVqdTp&#10;dDRKO/821hq+2n/uNtg6bIJ3Vy3dSGCSn0LleVSBAZ2A0Hw0CyUT7MIy0FQ/DYBoQXBNOSMANWcZ&#10;mXUyNMLKZ3gRPLUcQEAwgY3gp7WOg8KK+ZxCs1xAAJ8tN/f+WulO5SvbQbLH5gS+oE5keXyfBlr8&#10;xPLCSBbI/qSD1LMFzFo8XiY3PjJq715EEbkQ7hHp+DLdSSZ+sty+H6wyFKgB6cW7WVeLsDajBKtz&#10;CrCSILjzgDUA2WQmGFTwek040Ht2oBbpKK1Zg7h9c/BJ0VcYnf4vdI57B7fNfBnzCtexzZaxA5IO&#10;/1ceTB404Z2NB+HWjcDXrwiekdmIft+1LMWp8/OUwKcG7SqA9Tsr4RWTDt+YAoq7Rbjt+TQcskuv&#10;oF73p0Wq33KQuUcNu8ikvD1Ym7kd63KKsT5nK1alb0PejoPOq74vCrgWGsqvqsXVQ1PgHqy1FdS7&#10;55lFcnwj1+Jvz0zAwbp7+AJrpf9GreDf5EXgC+QDAlFWcxO+zAzGsiOvIBdzkVQ/G7GFIzAttw2q&#10;HRcTq3yZMkvUrcY16PoJRd3I+bCFrsYLSwqshBhx5qc6mxPA14gclMW9iu3yrnLV/ai4nmxOZilX&#10;3IsK2edpHi6BrOzie1B+iUZryQCvfIiA14osjkB3TQtUXHcf9l9xJ4HvPjPV7QjBrOJyir3cLpN+&#10;7zqyvPNa4uBV/8TBy27H0cB/mJkhMoOpvIIi9AX/wGGKwwfHh6F219MEtMUEv31s0q6gtLry2fp1&#10;zZLRMqeXPLLa2EyKjRmnEBRffRjl2Vpu/f2kd+u8xTgtDeyYaUxJBG4CKBk9yylEM94fSHboG5Jv&#10;5uuKDQbpmXIgSzDTtqbGmYWFyPbkFssYocsmU8yxcyaah0qcFXvk8wmmvgJKbvtq7V9e49+Vz2A0&#10;DJPv8YsqhFc4ATEqA3NyXUuCnsxyT/7uHweVoWWL2UiJZDdBrwgbMvIRl72FHfU2HCoj0DVJOtGM&#10;nu045EjF6kOL8VLWh+iy5lVcv3ASAmaMhW3qGNimj4Pt8zEYm/Ix+VMRgY+s2xTA6d//qwimHjdi&#10;w75anNc/Ee7dyaCjcvGHEZtxqPr0YxCnYXwnMvyL5H3w6J6OwIdLCXw5CPmwkBVT7nPYI//K8+Q/&#10;DQb4WfwaJEgp3Is4Al/clmKsIvDFZZViS6mAjx9vgO5EJhjboiY7dtU34JanKOqSEQSSefhEkTXE&#10;ZMA9ahpeihvMKy/hxRqZ9eIzPPgEMr5Gb1Y0AiBF3rKq69nh3I6FRQ9icV4bpO68DfWOy+Co9yGe&#10;+bC5a3BDRXceXt/YB+7dvoCtSwIe/7LYpMYM8wv8ThtOAJ+DjO94ynvYSXCqupzi602tUXlNa1ST&#10;0ZXJ2cAN91NcvR8Hydb2XyndHUVa6feuJ+jdcA+OXPNP7Lv0nzhwX1scbPEgdp3/VzI4gR6B9Fqy&#10;vuvvMixwrwY+hgfj+Duh2N7mDhySYXQzMsZz7sWegD9iT+e7YF8cjYrNPeGo+JB5mcJYpTrtTOuJ&#10;fFYwjV6G5Nx+eKrmaWYYEVOu+v0lvnYSeJF5yZNNcC7OIfBp4MG3dZpx3OpPQBRAmYGLzlkELDI1&#10;ApI/Qc4/ohDNGS/otpVsj8/qSNGXbM6skSIWaa6XSyxGNrLmFJ2bxRAcu5MZyq0Y3xkgZ6kCT+N5&#10;W2yPz2F6AiLI8hg1fVFrsHh2zsfFvVKQdFCmSKo/Yrqu8OPvPjmYfGE519rrsTF3J1ank/FlFWB1&#10;2jasT8tGbXU2n5iOlGPLMCnjU9y/5Fk0mzUMtmmDYIsdCtu8UfBYNBH+C8bBfcpYRKx7FYebklnH&#10;dqNedfs7BeCvOJjk1SG/uhI3TkiEjcDnGbUV5/ZJQ+Fhy7zrVOHUjM88zPrgkfNYqSLS4CfjwKgk&#10;PLFAy8YRGjSF6FeeJ/9ZEJQJNOSWwYHs0gNYlUExN7cY63K3YW32LqTm74bDoZ75+8BnRtWYLwfZ&#10;A9//cgo8tHZG9y3w684G0yse5z36OjbsascrCXTw5J1awd+1nqv122js82w8F8Tu5QJun8tINqii&#10;avRl2ThX/m/U9e7YcCAEFw59mWW0Gvc/l43jJk0SbX6KjTvZIAu6ESWoOTQZu0IjcKg5xdpLCX6M&#10;xy67E8cuvQPHL2iNAzfdjmPPh2JPpzuw/8JbcfjSu8kCCVyXEhDP+wd23vIXVE0NRc2CCOyMugf7&#10;rvgbjjW7E2Xn3YEqirT7L74L+0Nao2ZJR9QmdUbd/K44POEBHAi7Aztb/h2HerRA7fROqFrXCRUr&#10;IlG5ZQwcjfMJAqxraoDffYg2Tvoqc6IJ8furcLEWIyLDCiKz1lKd51C09Zd3Zoq0zQhS0tv5dcg1&#10;i7dL/NTats3EBDvxHEHQl7+BZqBDwEWQongayGvlLsyHLNE/WKJyPrx5r67XouFyPhEUnoVzw8jo&#10;GD3JNr3JCOVj0Y/3yDt2kMCUoCtbwwCyPc0h9oosgDfZqVQgnu0LcP2jidhaLeNzlpmxTXOFH3zv&#10;D4LF+Owo471xZHgrcoqwMicT6zMysXnrBiQeWYmRm97CVVMIdpNHEOxGw33mCHjNHQn3ucPgPX8E&#10;fBaQ7c0fiZuWPoESir7ATj6zgTVfNfunpIZfSVASG6uxy1GB21/cwHaQCp/wrWTXyVhTKLZ76nAK&#10;4FPm69fK8PBPcihGsWJ0L4QtZiOmpTpHn9jAXXNTz7ZgwMz0vA0o3HsYceklRsxdl1nCHnU3knJ2&#10;wi4/hKcEPq25AfT7JA+29skI6LYFPj0ymHdL0eaNMahovNGwPbG7JrI9MT4L+FQU1qBFAwGtUUxQ&#10;uj8BHfetaLFDA3rOe/fbb8Wdb7FSR67AjcNTsb1O6yIQuNVbn7ZoXMDHpDSWwt44EzXrB+Hw412w&#10;+x/3Ydfld+HI5ffhwCW3Yd+dd6Pqwy6oTW6Lmm/b4ejoB7H/vjux7/p/YN9f7sLu6HtQ+VV71Mc/&#10;hPp1reBY0xXHP+mEI/0fxMHgljjU+0EcevpB1Cwm4MW3RdXaB1Gx8UFUbW6H+rV8blwIquM78/0t&#10;ULm6JapWdUFFXAxqDr/K5K3nlxzlr4u96oNOfJTV8C11w/ApRWb+rhYd13Ke/hEUJwVMZGXNCYi+&#10;WsOYICSdnw+ByJ8gFkTRNkDMkGKsWGKg2B6P+0rHZ+bsst6L2WlZ0BDnEqFyAstj5zjfIfE6sIt0&#10;eBR9pVck4zNrJUvEJrMUUwwy+kV5cBHTK4Z/pH51bx7cmZZ/jM/GAdOR6kv+TcbHTu5oZSU752Ks&#10;zMrBui3rsLRwCQZu+ASXxRLUYofBY8EI+C8aBq8Fww3Yec0bwu0h8FxogV/AzPGYdWAqn1XCjrfa&#10;5LYe/VNd568lWBAk5t+IR2ZSzA2NN+vTuLWPx0drRdJOHU4DfNYHV5E13PFcKhtVIbx6scI8loFV&#10;27TwjAYsrNGknyqY32ZQY9KPir8RpYfLKN6WkO0R+HK2YU3WTiRlE/jq1TMrnvh+5ZuDPbCAZ+ws&#10;MuTQVPhFF8E7huyvxyy8ENeTV51Picabj3eCl4DMAJ8rEtwaPflqNz6Zoq8AkNtokljsukf7AkYf&#10;puAKPLbgUYq7MxHUYyNWlxzRF/A802bw7VTlo2M6KWPZQ0ztfFSW9kf9mkdQNSMce55pib0jW+LI&#10;C21RO68z7Imd4Fh9DxxrW6IusR0c33ZA1bR2qJrZHnVxHVC/oQ1qVzwE+8q2sK9+ELUEuPr49gTB&#10;1rDHt4N9Y3vUruf5uLY89hDqVhMk1/BegqB9jWIr7vP42naoXd0ONau6ojyzP5pqv2ba8plUzdNV&#10;apnmH3yOrNeYQdiwtwzn90hGYBsy7LBsM0dWK9GZ9U06kb0RhIyejszLR+xLANeB7E+jsQQnf7I/&#10;f+57t03nNbqWHRbBz4ficGBYCUGMzyJImcWMQnWM4Enw0vIAPnKW4PS+E0iQlc7PgCjfI3ANJKh6&#10;610EXl+CaGBkMZmigHkLgS8LXd7RiKr1NZYN3pkFq502oOxYGdalFSC+aCOm58zHPYueg8fU4XCb&#10;NRzu8wl284bDd8FIeJLlec0dBc95IxiHwm0Bxd2pgzAk6SM+J5vZaC0W6ao2P8jqX2UQBknHqbRO&#10;XFYKW9eNlLDU9jZi2DTLP+V3X3LSB50C+HTWfDp2VNTh2hHp8OhbDK++hbhkeAayjsnzAUFPhpYW&#10;Qphrz55gfY9V/I04eKwCa9OLsCFnO9YRANdkbcOmzFKUl2tluZMV0QzMD2ulMgc+SNkP354JCOxZ&#10;DO+eG3HOgPexYlt7njufFcyH11rg5RJxv4sG3FyM7oe/zm0n8DkEkDgPX+TGwL/vu3CPjMe731pe&#10;PgQWBi1OWz5Kp0BeDCOBwDcWVXFRcCS0RVNiR2BjVzRt7kywI4gxNsa1QcNqgtzaNgaw6jcQrDY8&#10;ALsBL16zug2jgI/bq7gd15oAR6CMa8ljD8ER9xDvJxCuIgCuItuLY+TxBt2/VqDXmqD3EBlgKx4j&#10;E1wXjtrtTzOV37IzOeSskfz7g88RUEisl2LisWms8C02Qm7AziWwaB0OmbQEEajkzTqIrEtip8RZ&#10;Ewl4fm0JXIx+WryoLUVjApRAspn0cmJ3ElXJCgM68n6Kw83JAjXiqyUBzHKhFG0tzzsyWyH4KUrU&#10;JeMLIPBJryjgM6K02CbZohaRCqK4G0hR161jGgZMLSB8WdLCmZqzKEjdogG1nYcPIz5rM77OnY3b&#10;Zj4Ft2lj4SkxlszOe+5weM0ms5tD0GP0mD+U++MIhmPgMX0obl3wEnbUxvFp+1lrrc7+txRU/rWm&#10;Djfhs4wjsEVtpnS6FTaWS+dXtPqfwo/bwCmAT8G6cPOuSgT0TqeYlgc39p63T0zGQeeyjqbCnc3A&#10;Z3reRhyvrsOGbJmybMPqnGKszS3BhvSt2K/Fy3XtSZ+v/NA6wAK+RdvK0LzHBgT03AK3Pt/i1hee&#10;w/76W3iNBigsBwPfA7J/N/LeBg2QIADr9z2IS4a8QGa+HN3ezWLpMO1iST9biV3Al4P6Y6+hKr47&#10;Gtd3QcOGtgQfxnVt0EhgEjg1EZgaycYa1zASwARiDQQ7/Zp9Al0DwdFhYmsT7av4y9jI6xwENMdq&#10;xrgWZruBQGjnr2F7YolxjHxOzVqe43sdBNnyTd3hqHqfwl8qv0RGtfz/w+pGoLAkjxokHavCFY9u&#10;hq3dFjQnUMmlvwBMDgN8KOpqNNWPgOcbmmdGbrUvOz7fjmSIBCgzgCGdnxOkAgiaGqCQDaCvpsMR&#10;8Jp1kdMJXidTFgKjfP7Jkaycy8rWz9gOakqazmsBconMGmDh+eZdeU7u8XVey4ZSJPPonIw3VmtB&#10;cUuKstrUGQSynAZjwNyIvIMZbPTz8Oepk2AjqHnNGQrvBYMJfsPhM5dMb/ZQePKYiXMJhvOGwTZz&#10;HM6dPhwr9s3gw7ZYXnrMq8/w/b+SIFWHQ508wzdby+DdbQ08IzLh3qUId4+PZ1s4mZyc+LYfAZ9O&#10;uTJ/Xm453KNT4NmtELbwLHR9V+sm6AKnOctZGZyZwwxVZax1NGLTllKKuwS/nEKsJfitSS/B3mOy&#10;cuc1J9UTYyTqIJAQTLaU1eLagUnwiEqGrfdMDJ5F0Q2XwWH0e2JqpwCzM4xN+iXwNQn4CKS76/6O&#10;vz07ir3cXNw0bCP21Gms05p29L0EniKYcmzaDbtjMipTH0PTmu4Evk4UPQlaawhAFEEFbGJ+jWs7&#10;oMmAHcFJvxRzDQBSXG3ktScA8EECV0syvxY8z3METTG/Gu7bVz/A6x/gc8UEW5D58ToCoHnfOrLA&#10;dQ8ZfV/d2vaoWd0VlfkDYG+IZTqLmcGajuVM+EmhQeqFhnpTxV+J2wGPTmR9oTJDsWZ0BBKA5JLe&#10;DFyQ8Rm39dLxadGidgQ0AmBQWJFTFBZISWQttEZmZfISmQfvLhlkdARIAp2YWjMyNgGdlhbw7kIG&#10;KNMVir+BBLTAaLkjy4RvsKbPSTQWw9M7pHPkNdIZEpBly+cftQmLS2RbJ7+ELjJxJkH2e/riA8ja&#10;uxr3zGLHN2MivGczzhtE0COzo0grHZ5EXA9FAeKc4QhYPIQi7nAMSX6P9yfwUWWm7gpEfnuB+dBg&#10;JpIicd9hXNBvnVnE34Nlf9PwTThS71QdmGw98X2nZnzOzH83/gDcwpPg26MItpBkDHLKzNaI7q8z&#10;kwzrOuPKc/pgPaMB9Q0NSCrYhdWZOyjqbsXq7GJjHLr9oIy4BXwn3mWAT6IugU9usR98g2yP+ef3&#10;yFeYu6ULrwgiEfNl/llmLN8DNLOvwQsVidigRn21L0aofVfUtYrOARCCaBWuRI9pj8EtbB48wldj&#10;YbrllsfMpzbl9BP5wVNSaDuwBNVbR1M87UUACkXdhg5wrO9A0LJYnp3RYdheG0Dsj2AnUHMwNqwT&#10;EFKclehKoNTxBoHaqvsJbgQ4o8N7kM9uzV8yPgN6FIMJoEYU5j0CPjvfJfZXs/YBirptCbahOB4f&#10;gar9zzCh3zKr9zG5PxbHzBrAxhVXkxHY7nguB7YuaTBrE3fIoIhLNsfobUZpLV1dczK6c8MKDLjJ&#10;1EQjrsYMRgMbAjzpARlloKy5tb6RZIaMzaKLYVbEkymLZmlE8hwBzI+sT6ZLWhpUAxey9zOMMyQb&#10;5xAQm/FYc4Jis8gio+MT8Mn28NL+qcgtU10SmVC7sr7pdIG127qEDK2hqZI5kYtBGz+GbdooeGjw&#10;InYMgW4kvOZK1JVOj5G/nnNHmWOe8wbAa9Yo3LTkaZTUrOBz9rKKsKPk84y+9OcS8CsLaqcNZjnU&#10;OuQ5anHjeIIey9hD3nH6bkLubqmkrOtO/rafFHUHxxZDfq68em8jm0jGc0st/ZHx7HFSg/81BaXN&#10;NIKfCT+XfnPeVAYgq/QAVmTsoKhbitV52xCXsQ1Fuw87q+DJz7Hukairoz2/zmf+rcRVo15CXvm9&#10;PKIBCS+ecwGfQM0JegYMyQTNNo9rcKNR1wv8XFEjwSfAT/Z8TQ43pvF8PLW6Oyn+Z7B1XIPHPk3m&#10;c3mJWcdWrOD7QPG9wO+U2U4DNsJe/iZqEh5B47ow1BP4Gta3Q9N6irzrye4M2JHN8beewFVP4HKs&#10;5XGKpQ3rWvLcQ8A6XkPGZsCQICgGaCf7q+N+Pe+zkzVq8EOMsFHHCHxGR8h76skY7Ws68Fesrw3f&#10;z2s3BKOOaTma+jAclf/iV2xmWinyGtn2h430xHZs3mEEdYunSFlkjaRK/CSAGcNhgk0zsr3ATllG&#10;ZDUjsBJBpbszoq4GJPjbhaKrPL4wyizGDEaQrfkHU2ym2CsgC4xijCD4iekR6DSNTZ54DOhp8INM&#10;UKY0AZoqJ9MaATGjgFTrJ9s6ZeOupzJRzjKy1BI/V29VVlIzqZ7p+t1YcXAZLpw2ArY5I8nohsGd&#10;4OYxe7gBPDE9Tx7zXjgcvgvHwpfsz2PuINimjMS7Wz/h/dl8a7V5phWUhyfn6a8/KCschojVYzc7&#10;wPtfyiYByIF7TDY8IzchLtuaCqh2efKX/STw9ZhMwOuaDe9+O+DWU/MJBXwsol8x8J1p+Pn087wB&#10;MSB/90GsJNitzqPIS+BbnbEdOSW7jWLZlVdW4LaU0+a2JryXsBe28DkI/XAkqhtv4hEbK5pE1ZNA&#10;z0QWg8BM2y7Qk4Fyo44L6Cywa3KyQOseMT5PFrr2z8H0ghD49n4V7p0ScePQJONDUSxCYuBPsnMl&#10;X50FtlNkmIfqnDGoXh1OQOrASPFzPRncegLa2ofQxNhIsHPwV7GBYCUgbFgr4JO4q/NkgRrIoMjb&#10;uFqjuLyeQCbwqzMjuNyX7k86Pl7vAj6BYv1qgt6aTryuHeoIuAb8Vgejcn0kqvIHs4ZPYXLlIMMk&#10;2hl/ENgIZJb98JRdsD2UgqCoEgSGaxSVTIugp9XY/MNlT0dgIkAZPZ7m0ZLlaeaGMT/hNUa3x2u0&#10;iJCAUTMwNH83gGDlR9G5OdldUDcCKIEvSIyPIq0Mmv3YXjRaew6Bza8LWQeBU4zTu1M6z/M5ZHoa&#10;DPENJalol4yhU/PN12gOjWnFPxEEe5bnGlkOlKGqKROdV75MEXco/ObKVIXgt5Bsb4Ei2d384WR4&#10;BEEzqsvzFHNtM0egVdxTKGtcy7ohtqd68nOA++sNyjLjAJjfoa/o81k2bHIf1lt+DjdhaoLl7ktt&#10;wMmVTTgF8FmVSqNkLd7IM+jp2bMIXr1SMLvAmk+oRY8bLY3yby+ccbJ1oQVshfsP4tv0QqzM2YpV&#10;BL41BL6MvO3fKVVPBGat8kaVkyF+33EE9n8Pz6wI5d6FrGgCLzE3MbuTo0BQ0ZuxOfvfi5n/l/Pt&#10;F3K/mXWcQGjs+nSvgI/3yOzF0ai5uwHYfPheXDzsabiHJLLA1+PjzZbC3E4gsLyZnCao5rAsG1HD&#10;925G3cHXUZEQQ7DqaACvgaDUaJictW0BnbYFhu0JfhbwNUnHJ+ATAPK8te28nozRAj+yRQNyYngP&#10;kc0JWAmO6yhGU7S1G1Dlrxgf75GZTN2G9twPR8WGKNTse4F5t5LJPcr0qnyU/ycXKL+jgcdYybPK&#10;q3DzkE3wkMMBibIhBLtOWvuCImtEoWVoTIYWEEL2ZQySCWRhRUYHqJkXMobWKm5eBDON1kqHpxFZ&#10;GSdrUEMu47WsZKBxOyaxl/exrWhutkZ6AwiE5/K+IDK9QHnmIXD6E2D9xDDJFH1CiuAZnIAZada8&#10;bwHfz0oh+id2aOpXEWJ3z4fftEFkd0Mo1kq8pVg7f5gxXfGRyQrZni+P+8wexv0BcJ83CkHTh2LZ&#10;/ljevxt2sqSfrBu/gaA8s5s2J6mlEYNm5VLK2mwtgds5Ca8sdwGf/p/oKE8DfMAhPujPT1Feji6E&#10;V48C4+gv8aBlbWR5Nj8ZP3+dQSk0I2UO9ZSkug21BIpabrN3UA/gzDBFU6GYdZYOyeTSd2Hf8Up8&#10;m70VcVnbEZdTYkTdxKxtqLf/uOEpc5uMOSX7ZD6z5RvPYlb+AzznzScLsDz5K0/L/mTn/nA0yLQl&#10;kEB3FVYf/ANGp92DcLKhrnHB6MHfFzPuxuYjt1MguY7p9zUMr6mJQGiYoQ+3vfgmN+ysuRW3PD0O&#10;HhHrYOuwGQ8+l4Aa833swsz6tUrnqZif9Q2mAmErO7UFqNoyALVxHSlqkvWtb0UwklhLkJI4yt96&#10;ApedwCSWZom6FF8FcgRBMUOBnxF3zUiuRGOJuTJvaYsq6frWk+WRSdaQ7dVo9Ff6Qz5HgFjLWK1r&#10;42X71w5V6zqgZl0wqlaH4Oim/qgve5/pzBC2Mc0qLwGdvkNfqHK2s37qm4DZFHm9O62BR3uKpxRl&#10;vQVCBuBkqExw0mCH9H7tKLrKgFk+9xTF+JwicJCmqWkaXEQB/KMKTRQASvcnkxQBnQY9AsjyjFmL&#10;BkLCc827DDtk1HsUm8u8RteRJUokvrLvRmQd+s6Cz3RApwY/HbPOyTV9U8MRVDRtRvC3r5DBDYYv&#10;xVdPMjwzmCHw08gtfxX9eMyPvz7zBsI2axhi1r7M/Mvk+2r4OvPW33ZgnkiXXa+BIe4+u+6Amb3h&#10;1ycftrB0PP61vDFbQfXDFX4EfK6T+cercPmwZCLnNsY8XD4i0bgBUmhwMMN+C8DHTKmW3zJ7FWrq&#10;9hA8pPSXuxplhmT/YwRGeaE4zsyTuYQROAz0marIfeWIvLmuzN2OleklWJNbQrF3K+IJfsbfmfNq&#10;K+hu5grfq5WI7SjAtOzhKK68mcfcWNGkv9NcW83LJQjaxd4uQ2LZ39BrdRs0i42m2NKL8TFWUool&#10;MwbDNvURXDgzAo+vaYXtVX/g/QQ+AZ70fbIHNEzRhiP2P+HuF4bCK2Qp3ENT4RP9LeIKNDldo4UC&#10;dZWW0safk4I1kmd9dYOZ8JYFx7G3cHxTFOrWhhqAcwj8CEyOtQQoJ3trkO5POj4ClaJ0dxJ/xfbM&#10;4IYRd3Vc7FD3CDBbE/gIbgS9eoJlLdlfLUFRtoFG5F3biqDXCpUCRL6nLqE99zugmgBYRwCsWBOB&#10;8pzB7CxmEe52KZuZp65vcn6h6dA0st6ICh7p8UEmbA9mkL0RhLQEgEZYKb5qdoY3wdCrPQGqA49p&#10;BgdFXRk3a8qaYYCh8uxigZ+vjJNjSoxjATE+gaMvATGwG4FRjkXJ/vwJZr78lcspDV4EBBPwZANI&#10;UNWMEU1RO5fAKOBzb5+I1i/nSmNpOmETfhb4gDp2ZKq/i/bOx7lTJsCbLM5z7lD4LNRUNEbp9AR+&#10;/PWRiKuZGrPHkO0NRbOZQ7DmwFLeTxFXahqBqB7/Gw+CPBkxKzy/RsCXAa++eRR509Hnc+f6Gz8I&#10;p2B8VthyrBaXDEyDZ4+t8O2Vjz88kYjSOkuEc/xWgI9plK1TQ1M5puetQPtlH6B/8td4Pe8LxO2f&#10;h6KKVTjauIlX5jIqg3azQhxlhZACXXoUK1Tyu+MEeFmMOUWIy96ODZnbUFapSdACSOs6s024M/tN&#10;BNSmBazY4YSeQLIQTT+zxFwzUkvQqsO1+Grrvbh+ZgfYpveHbcFYVuTxrMBj2XsPhfuCQdwfChsr&#10;tG1yVwxNv4uFfBmfRdbY5Mfvc83msKGm6QZEfjAEHl0Xk00kw9ZuE8LezzQNq75BRuenLy0rzWK9&#10;YkwHCSpLULZ9JCrWhqNxfQgc8RRH11OsXd/BAkCCntiZTF0EfpqhoW2HmJ6AT4Do1PEZUVizNgie&#10;ArtqXlO7gYyOrK+eorRhegRFu6a7rW9JFtiCYNeSIi7BMYHn4jsaALQ7wa+cYm9l6RP8/m+ZVnVW&#10;rlKyggFCljt7Fu7Vs9Opx9/HrIetfSrBrNAYHnt1TCNAWbZ8Zg4tAa95aKH51eiuPKnIK4uZfUEx&#10;WMDnLT0epR8fDZRQ3A2SXpBg6EcQayYnBWEUbeVjj8+XbZ8P7/MhqGpGiF8HiboEP01vk/0emaLW&#10;0h2x0HLo+93SmqcEvhP7OtXUVIHKpnREx70M91lj4btwNIFvBDzmDIeHQE66PkYBnq90fqw/nvOG&#10;sBMdhoc3vcIamsvXSOrRu377wKf0O/gt1kJfTfgq8yC8ohMtUTc0A2FvZJnrfhhOC3yZB2txXt80&#10;ePUpgldMPm55IgN7ZaPGrGug6KhS+C1kmqaQWZOYt6L1t+/Axl7SNpsVJnYsLpv3JFqufB3j0r/A&#10;vNJYMqpVbPTpvKuE3yfTieP8WjvqHA2ILyzFMjK+ZdnFWEExd01aMY4el7fakxueKpLYlcBwJ5nk&#10;O8TP29klafTVi43Vw6yUpv06XIp38juh+bTucFs4Bv4LnkbQnCcROPt5BMyZCO/5o1mR2XsbHc1A&#10;uDHeuDAMxTV/4Rt8KSpr2htB1LBIGwHxSjz81aOwhS+Af3gyfDuQ9cUkYVmxphiyUrCHt6YZWmLg&#10;ycGk2TQE7dSitikb9XVfoiLzMbK+cAJfMBxO8xZLJyew0gBHK4JcOzSus6anCfjq4xQFggQ9DW7I&#10;zIUMro5gVruGkSBXR+CrJbDVETzreK2msInt1RP0atYR/BhrCYx1Aky+t5bgV7uuHWMbisKdcWx9&#10;N9QffovpTmKanUtqMupfg6qmEfG55xR5l209iGYxm+DVheyMoOZDViZGpsEOzeYINCYueRRfye40&#10;p1ZmLNLJabqaBkEIekaklRMC2eWJzZHtBUQXUfQVWGrEWKO2BDkyS+/gTPia+wmOstnjr5n/243g&#10;qpHg0CL4RG3A/EJ5+WHKXcBn8t/aPBGsBq2ysWZ17MfqIytwzjSJthrQINtjHdHAhQBOHaaXGKCp&#10;Ozw2fzBBcRDOnTUSm48t4f3q3JVfVo6d4oW/uSDGXG/qdSOWl5ahWffN8O5GxkeG32lShnWR+doT&#10;33paHd+qncfh0ysFHj2L2JgyceezeWa6+HeFYFrJ/6+gCmCl5eeCKL16BBV4UdUK/GX+RIqR4+C2&#10;eAxsC8fCNpNAOGU4AqYNxh/nPoHH4t/B9JKp2FWfwHtkNLuHDagKKdsP45s0ibk5WJ1VZAY4DpYJ&#10;+KyKaUUBnrK3jkfT+d4RJB7XGKDTfFvjcFRzdHE+phffiwum9YbvDALdey/D67l34DfqX/Ab9i/4&#10;THwLPu++Cf/Y560pRnPJ/OZMgMfkPvh0y195fxDFPW8CK8FPwEfW10gmOGh2X9L8WAR1SyOzIOvr&#10;shld304zrE/MSG6zLO/FP8y3k/Z5rgFlPJIIe/nbqEzqSdbW+TvmJdBrNDZ2ZHsEr0bN8iAbMwMS&#10;ZHSyw7OL5RmDZ15PBujg8ToCm6alSa8nUKshqGmKWh2vNVPVZNPHc/UCRoq5NXxeHZ+twY3aDcHc&#10;JwDqHjLPqjXhqEoZBHvNp8zprO8YjGVtYD7C+kcUbOD3ytT8mcWl8Oi8Dn6dC+AfvQPykNyMLEyL&#10;/8iJgAY+jIhLkNI0Nt/2mZZXFoKZd1cyNwKW5gAb3Z/0flFyIlpsZmBIjNbSlhKjje1gMLclCpM9&#10;+kRQNBZQhsiMxQJR33ZZuHVMEnbZ61hl2CEZXeWpg9WJ8jzZoDouIAODkz8wJineBDcNYvgKACna&#10;SuTVHFyBnyQFj7kEvYWUGGLHICx+EsXkTOYJc8MwPb5RmfWjuvDbCyp7zTxRbq3ccRzn9EqFR2QW&#10;cSsN901IJyiaq8x5VziFjs9iMLMKDsO9dyopYxHcwkkZPyyFcevHl1js4P8+w340knwmSWA6jYbL&#10;IbF0O1YeWo6L2EN6LCCQLKJIuYCVZ8EYxicpWo6EbQ4r0vRRuGfBU/hX1pcU7wWA2diyNxPfZBRi&#10;VXoRvs3KxrdpW7HjoGtBEysoSyxGtZ8gMw+OxmDuN2N0ZwP0JPsTO2uOeYfvxSVzouH17nPwGPMh&#10;fPrNhXfPbxDUcx1BawO8I76Bd++Z8HvqPQRMf5K993i4sZLbpvTF0MQ2/JqL+XwCH6Ns/SyHBpdg&#10;9MK+cIucyoadhqAeqfDtlgrPyM34IlUuxtnHs2il0Nb26YK+wYqyU1wN+4GXURMfQzFTU9mCLUAj&#10;KEmvZwY5JPJyX+Kqg0Boia3S64npCfQsMdYFfAK9au5XGzAk0In1ydSFv7UCRcaquJYUd3kdga6a&#10;ICvQq+Z7a3hfPdli/ZpgVK8MQ0XRcHYuM/k1JYw1TDMr/0mfJiB02O28psFYKfT6KBO2NpsJPtst&#10;I2O5lSfwNSMTDOwssZbHggluml8rmz6KtDJC9iXT8wq3BiT8NEuDrE+LwgdFl5jFgvzDCXaG8clO&#10;j+BGMVhG0fIKLeALlHdoDYgQRAMjiuDRPhlPL9hOWUKApo7I/D91YGFIJBVUNeIIcquX46q5Y+E+&#10;c6xhe15kegI/zdAwszPE8gSEBEHvhdxnHT939gisObqAD9tKSYH5dPq3/WbCySZ1+rXqNRB/oArn&#10;9UuBFxmfHJL+dVQWyiSh/uCbf8z4nA+bnkPgi0khZcyHOxlfzy8LrTql3sJ5zf9tUI/XgMOHD6Ky&#10;8hjTUOcEmTMIFHc12O0w6wzk4MW8L2CbNpYi5hMElREIWDgaXvOHw50VSCzQbRFZ4LzR8Jw6BP+c&#10;NxFzt03D3uNrsTJtPZZn5WPZlhwsSStE/k6ZIpwIypZGYxeVQVB6DvaGm8n2JI7K9EQA5Yfi+r/h&#10;rln9YXvmFXj2jIVf1Eaz3KRiYHc2rGgZwGagWWeKq90XwvfZ9xEwewLcFw1mzz0YD61qh7KGq/gs&#10;ra3LZ8tRgQZOcAFGzX8EHlFz4BeTDZ/uZC3dcgmE2fjTiHjsqpWeT/pOSxR31YOTS9Lq0Fi+Oi39&#10;aNMe5tq3qNv9Airjo9G4PpSxI1mexFsCmtH1WTq9RrK0RunspPMzwKc5ty0tEXaNAFLXC9haWVFg&#10;yFirmR0CUIJcnQY8KA4bkBS7kzhM1ieWJ7u+Wp2X7k/sb00nHEsIR/XuJ5nYlSzf3awPPwA+fo9W&#10;LWs0htwNyK+oxe1PJcK9TQpFV5mckLl1IJCZGR0SQQsIbJaIakRfMj6zZCXBz5vg50uAk9NSibXS&#10;+xkmJ50dAc3S7THfCXzGEYGinBjIdo8gKG8vQRpJlm6wRwLW72Gn2VTD9FlqhtMGFob4YJNZ+L2Q&#10;dfdr2KYPhd9sMr5ZYneWnZ7AzkxNY6cunZ+Az2eRBshGIHLDi3xGGhocB8iM/n+03V8+NDQwV1Rf&#10;ua26ykI2x9OO1eDqYWnwiGbdj8rGxY9sxlbjWEVBlcO67rTANzWTwBedCj8ZAkZmoP+MHHP8ey3l&#10;/zCYXo8AtnffDmTlJGDHrhx+vOuDfiowwbqX/+rZ8NF4AOUNKeiwWiIvK83i8WR7rCgLpQ9hT0rA&#10;85o3GJ4UETwIjLYZ4xA4fTge3fA2vslbjPgtm7AyOxdLUwqQXrTXPFUmIWaAQBnbRHBtXAh7Ywzq&#10;G+Rp2QI9gV81bsbIhEjYhr8Iz+gF8AzfDN/oDARGk2V0y6A4lYZm2o7KQFAYGUR4AnwfnwH/L55m&#10;xR7EtAzAvWva4HDT5XwHGaRAz8zwkOPSSzFo1uNw6zqfz8olU2eD7Z5PEGT5hSZi5JwCioVAnYO5&#10;0MA0OyvKj4vzROUQV3ZQ3G/EItTvfApV8d0IZiEEuPYWoxPQxXN7gwY8xPAIYGvaE8gkCrfkNZqe&#10;1opRIjLBMl4DHDxGALQLxCTy8jl1hjFKd2jZ82nkuF5Ap5FdRqMXlCjN91WLIcp9VXwHVG4IRfnG&#10;Xqg9+ApLIZ6N+oj5LlVhMQIj/vIrzF/RXYaEfRW4/OEkuHVOIqMj4HUmS+uUBe+OGQQv2eaRyXUt&#10;NOYn/nI62j7djAIb+zwCnAAskFHb/pHWcen2mhHkZNZimclIHCbA8ZxE3yCNCBMk5RLLs/MmXP/6&#10;Wsw/UsAMPsSyYDqVth8XhEl5QyM7KzPYdgiHHJtw92IZLEt/N5jgNoId9kjWX4KdgI+duJtGdMUA&#10;Kfp6LRyJgJlDMXvvXD6tyLC9M6QKv5lgsk0FbjYaUEp29/cnc+ARlk0SkINz+yYhnyzQBINtVkaf&#10;dnDjvcS9RMw0+D1cCFtUKgbO1MgngxMY/6+DobNGCdyI6prjqKg84tz/ueDMFN6vkctas4DKdiRX&#10;zMG188js5jwBj8VD4LN4IjwXjWLlURxN0NPcx2E8Jj3KWFa2MfjnikmYm7cQm3ISsSQ9Hwlb9jA1&#10;UgAI+GQ+qUn0FLsaXmOFvhv1jf6WiGt0cOdi6vYuOG/IOLK8uRSPEuEbkQ4/diqB/A2MJOsLI/CF&#10;pVMMSyajIAB2TYdvn0Xw/+h1iuSjyPgeQ0sCQjks4GuQLZ8cHjTZUNF0BYI/fhi2LnPhG5UM7xg+&#10;N4oMMioTnt0ErIlYVCTRnGAmDzJkQCeqwamDwQozDzKPv3NQt2sixc9wAlkn2OM7GQNjh/R+CQQr&#10;ibmG2VkmL/b1BD4ek9mL9ICy1atfez/sGxgJekbEJZBpTrAYnEP6wHUWaNYT/AR8dfG8h8/WYIhE&#10;XDuvN4MqG3h/Au9nGuS+6nhqb9irPmDXk828ZnmYIrc6O1dQ+TSJJXD7w7SD8AtJgod85IWmkfnl&#10;wK8TGZwGNyiWWu6jyO4IePKv14xg2Fx6vVAZIRPAxOpYPr4UpfwoEcmGTy7q/Xhe63sEdBRr5C/v&#10;k77PuKgPJmh23AKvnktw5ezpiF4/GbUOLaUpyYX12BTEj0vE0suqg9+Kr7fNhM+UJwhyUtUMJLsb&#10;AXeN4jpnakjMFeh5zBsC3zlD4TZnNO5b+QyONaznM7YxWlYZZ29oQlGlHX8en05iUUJptRDn9tiE&#10;3D3WfN2T8/e0jO+l1aXGHizg4WIyvmQMjN1ijrvO/3bCifTKBZO9qRI1WsuBFemdwqnwnvI4K8t4&#10;AtwY03u6C/DmygyAv5rys2gI/OTXjCKv17Rx+MuS5zGtcBGWZ29Ect5OPlTP4juYLw3YycY3D7VN&#10;YQS+i3jIml2BJn8U17TEn54neIXNIdNIRTNZ9UekISiKoBeWCv+IVPiGpVBESmRDSWTjo7gbkQnv&#10;vsvg8/5bpve2zXoEERvJknAZwVXAp+UpNbjhif3223HXq0xv1+XwJ+j5RMsMIxNBAr3uGcaY8y8T&#10;klDgtMVUesWGfioY1iSMbKrmtQX8XYqaAy/j+KaeFF/DCWIRqI/vDLsBJ4muBLI1BCmKsHaKuTJj&#10;aVxPppdAwFqjKXASaSXatkbNKhkwa3ZGRzK49nxeWwKlZchcS5Yocbg+ns8jwNl5v0PAJ3GZwCiR&#10;uUHHeb19bVfUx3VDdcYANNbOYhnkM52WJGB0fgb8rO908Hs0W0EWi2+u3gWvjux8ZGZCVmbW1hUr&#10;I7BJDxcQwW1GibOBZIXNOjE/xQ6lxyOT8GW+enZj+XQjE5RRsnMmiNxbya2Vn/z1kVH6UDT2Efh1&#10;TEfzkPVoNn46fOa8hBvmPIfi6nVMldQ2BKTviuL7ZSIVTRPZ3tHGBLRc8Qps0wlys62RW6lnDNNj&#10;NPo9w/bYWXPfn4zPfcpjeKfkKz6FHZdZZU158tNl/tsLJ30Pv20/wf2fzyXCPYRlEF2MZlEbkbZd&#10;I//mAmf8CcY3eqEcE7Ah9iuBLTodI+Y7vZk6RaTfTjg5vWrqYmZsDA0HUdaYgpD148n6nqFoS/Fg&#10;wWgjLlisbxzFX8a5ZH8SJdij+rIHtc0Yi4e+eRur85Zh45YM1Dg0SqZHi02koa5xElnlXwka3hTF&#10;bQRAT9Q1/RnDFnaDW/jbFH02kTmQAXRJY2NLgR8Bya8rgY/MzI/5HBiehXPI1JqFZ+A8rRPadz78&#10;33+TPTqBb3Z/PJN7D99zLhuxmKRWZ/NneXsj6/hd+MPEZ+ETsYEsj41P80g1nSqaYlsPNrzecpiw&#10;CV3fzYF8ehiWKkr3E+VpdCi8xGow0g/u4l1rYC97D9WZAwlYPQhsEQQ5y8zFABHFVQNwZHWa0eEg&#10;Q7Pm4ooJ6vxDkNNS+2qCHQGvloBn7iHgmYEQzexY09ISh6XPW08Q5bYAUQbUYoey6TPnZTtIsdux&#10;pguq4iJRUTKO+T6X+VNi0m7KReoNlrmCTF0c+l6yLAHK6EU74N6e+dWZIEfGpsXFA+RtWayOQKgV&#10;1DTFTKKwQK+5QJJirJaH1OLi/tGM3fONwbKPBj7CstCcYKkBET8tai6jaS0wTvBsFpkG7z6xaPb+&#10;e3A3pktPYNmRb5iq/ey8LAHUJNcZjK6V0WFAPB/zd06Dz7SxcJdT0VkyVB5rmJ8BPY3oCgBVd2W4&#10;vGAo3NlZX7VgIrZWf8v791nFzPJWd3d2hZNyjWV+lNLMfc+mwtYxDV4RLECQ8/0AANZqSURBVJPI&#10;eKRsOyPgs04MXVBKEXcjfPoVwdY9G08sc04ONzoUK/5WgxGDDFPbgYRj3+DcOWR8C8j4FjIuUAUa&#10;xd50DH9HsxIRDI1RMSsbxU0vmZVMG4OR8R8hMW8tKmskPpJFacJ3UyyBrjsb1yUEDG/USQxFEJbv&#10;isB5QyfCu8cyghLBjaKtb4iMaNk4orIp9hKgYsguerChhKezkfAaguG5UUkI6DMbvp+9wMYyGr6x&#10;MVi09898pg/sBD57ky/sds3v9cfS0pZoPuRN+EazzAia/po+JZsyjUpGkq2QofiRCdrIOp5bks97&#10;mGSCtcw9fjqooQj99F8zWzTjJZHsajpqi8ajOqE7RdauBKBgAlIn/nZEo9zOk+01kAWK+ZkBEDI2&#10;6QQtECSIiQFK/F1j6fMcFJs1YGKAcq1mcShqgEQAKoATMPJa3itgrTc6RD2X2xt1rCuOJfRE1d7n&#10;mL7FTOkeZ03WXwGfNGb65xKA7dBSNAOml8C9YwLBiyIrGbich/ppTm/7dOOFxYi7BK6gsALIqalL&#10;FNbSlEHS8XXj9RGy7aOo2yWTHRavN4Md0hmywxHb65xKZrgA/i9/QCb2JKUHdqDTx+KLUjkB3e3s&#10;fFzpVBDosSM17ayMKd2EsPjXYZs2hKxOtnoW0MlgWeKtB/e1eJB+te8+ZyA76FEYlPYOn5TBMpZu&#10;7+wDPUkkGuQ4ORxraESLSdms5xnw0GBhDwLfd4xP32/VitMC3/C52+AVtQlBD2uF8ixMWqvpTzxn&#10;eiLrmt9mUPGrwfNvoxZY3opRme8ZWyeBndHrkV15GPBT1MgZxQtu+xAI/SQWEwQvWPgUPsmcgfoq&#10;dghm7dK1BKNRsDtu5dM12upF5uePbfY7ce9H7IGj58KXwOMXnkb6nWWxMYqiAZEsHKe+yL87mSD3&#10;fSKS4RueTFF4I3wHfAWvGU/CxgrfYml7HG64lu9zI8H0Jbv0RS1ZpUxZnl7XB269Pod/LzZeMhGt&#10;5+vDxhek95CRBMQI+DLh3o0idPhKfJ28m3BtJ9uQmGUBgvLm1OHEcQMeTeW8WjMAFqDm0PMoy+yL&#10;qg0UfdeHEaBC0CizF4KcGdk1Ax8avBBz0+CGbPUozsZJLHYCmrlGYizPS5wVKxTwUWy2BlJcAx/t&#10;jBisUV8xSoGkRpHtCWKMwQTRrmZ5SvuRZ1gGcWR4LBcziq30Ww3ffKepxmwwrMvl3Hl4chbcg5OM&#10;5xY/TTGT7q8dy0WzLyiuNiPYKQr05GFZOj11Jv7dKQKzcUmXGhAis5hca1U1bvuEaC2ODAQGU2qK&#10;/gYBT32C5jOfZ+c5mPVpDNynjcSnxRJDd6gFm7xVelQW6oos8Vf66FJ8u3cGfDWyv3AQ7x/C+ilH&#10;o9qWAbNMWVg/nQAoUHRjfW02axwSjs7i/TvYEWvgzQL/X2twkal/B1t+fH0TKvitbd/IhFsoO/9+&#10;xTivfxoSS3682tppgW/Y7K3wjkpB84cp8lIEe2uzPLMw/IaATz1Cfb0GHL6fXldvalw2UeQtrluL&#10;Py2aSPCTWCsxQXEEe06yP61ZoHmQEoXZq/qwt/YhQNpmj0TbJS/haJ30NN8S9F5FdUMrip4XEpTc&#10;2RO5owY3YcjCHrD1fhN+3TeYaUy+XdLMwIVW/wqkeKQ5nj6hBEACXyDBKTCaLCOG10WIDa6C33Of&#10;spI/Ca+Z4Zi67X6+61x+lxtlNm8CqxdZpRv2Ov6KO94bDffw+SyzNPgQ+LxY8GJ88hvnr0nxEZmk&#10;/hlkHulwC96CS3omYEmxKoTYLyuQwT3l08+XrWF+TVqNaze3VsNR+xmqSiagIqkfahKiCUIhaFor&#10;sxeCVnwHgh/FWg1kUDw1vwQ+M0qrARFFjQjHSzeokV6Jt9YxS6S1RNt684x2qCYY1kk3aJif9H3t&#10;jJFzXXxHviuYQBiOyuSecJS9zi/TKm0UJZ1gJ/He9X3G6FXgRzZ0iMcemZYHj/Ybyfi2kaGxPMj0&#10;AsK2IqhjDs4lAwyQuCs9oAY4wtixRLH8unFfCxpFEhAZA1SezPeA0DR2bGTbXRPh2WcWfCe9QyB6&#10;ifVnHLxnsy7NJeObMgofFX3NlOywQNgZTOrEACVZMWWVSEL7Na+SIQ6GL+uka6Ego99T3VTUgIbM&#10;seaLDQ7htSPRYdVEVCGBz6jko6TXNQWsp/8qg4u9/SfYonus+5pIBhxo+1oyvNkx+fUo4W8C4gs1&#10;e0nhxLNPO7gxYuEu2LomIbDPNrixsbyzUdNrGP6DhP3/Cna7HVVVVSZTvx+sbzD9v7GPKsbrhV9Q&#10;PGDPKZBjT2opjrlt5jtKpCDwsSf11ZqkppKNgO/UMViw41+8/xXU2iNQ1fBHglEQO2o3NrGLMLck&#10;DM0GTyQQLYO3RNiuWqKQIlGI2ATFIpk6UESS2HROTAGZA3spsmsfWfgTpHwemYGgT15juoYifE1H&#10;imY3MOmy2dOgiTtBT/N0/fHt7jYIHP4s/LptoriWiSA2Sj82QjnPlOGs3tM8ssDyICIgpBjsRlH6&#10;un5rkHbAGvGqd9QbDxfMELN/+mBVMP2V0NjUdIzgIlOnb9B4/B1UbBmKsg3dUbM6FPb4LsbsxMzA&#10;iG+DGjK+GoJfLcGvXgMejMakheAn+zxjoycA1FKVBhAJaAI8Mroa3lPNWKPRXo38CvQY69a157H2&#10;qN7Aa8gcdb6aYm9ZRh8zs6OBwGF4nUm2gM/6Pusr9Eeg00B4APpOyYeNYuk5ci5ANu5D0VcgGKSZ&#10;GOyoBG7S4WlFNXUmfuESc9VBcZvirl8UI0HxnMhMdlyr4N5vJgJe/wxBs5831gGec0bDc/YY1iOC&#10;U+wE/GublnTcQWA6kecNTKiDLFxeWMT2lu6cC6/plDzI9LznkinK4SglDtVNd+n25gy2xF7V20VD&#10;4DNrFEF1BN7aJjZZaOr+j+v/rzP8J6CnQrSAT9tq0U3oIscUXVIQ0G0rvLomYE22y95W+WC947SD&#10;G31jKeJK4d57Gzx6ZuGjZOcshf8kcf+fgnqQU/ci1r5E3kaxgKaD2GffjDuXPEcmJ9AbCh8DflIe&#10;azm+UQS+kax4jBRTvBZZNlS2aWMQnTCKzK47HI6bUW/3QwVFULmZSi5vg1teskTcgJh0MoOtbCAF&#10;li6PwCZGECSjWIpEZo3VbvkUn8jSCHyB0Rnw7fYt/F98F26xw3HL/E4oqrqNH+TDtitnB7LhszG6&#10;4SiuRY/Yx2DrMZn3JLNRphJIKWKxcZo5pWSZAfIYzAYZJHE6kmAYRWDtmQFbR37z8ARkH9bUuxo2&#10;uBrWnZ9uJK6c05YllCn/5DZ9H7c2k/HOg/3oRyjfMhrlm2JQSfZXvV7r5na0XE3FP4i6hJbO0VrL&#10;VMWaiiZjZUaZqSRQzOU5O0GzXlPlBH7aTujI6yTuSt9nib4aMKkn6Gk6nZa1rCbAykSmam00KnJG&#10;ENE/ZylnMn2WmYvzA6wf/jEQbj7HQW7YiAEzCpkv6+ETXAi/4FSy9DTTcRgPLCyvZqFkevLEEs6y&#10;C5NIK30sgS+EZReWRjaYDN9eC+E17n34f/I6fGY/Q9BiPXJ2pKpLNg1CxI7EtJ1T+OI9Buys5Cgt&#10;TagnGMvYvqwxHW2WP2sWBvJeOJSgqSlp7ITJ8qRuMWqYuQPNgIZGdH3n9yejHIOr5jyF7LpVfOAB&#10;820aJLE+8iwMyjrDjhU0s74JwR/lkLSxHCKKWD4bsT7XSdqcVymcFvgenb0dtsgsFmIR3Htk4pNU&#10;p4LwxL2/+WBGzhqYaY2yxSvErNI58JkhpfFwAp9Gx9jTOvV7ZgSNlc1DMzpY+XxmEwznjELz2B5Y&#10;cqQl8/xCinxkYo4ACij3o+vkR2GLmYxmPTfDt3e6GbXVIjQB3SxTieYEoHMEeGIOUoZrzifP+1LU&#10;DeyxDgGjv4D3VxNxy9worD52O9PnT3C1gE9zfh3yzsxj3+wPQcDg5+DVfS0Cotkow8hOyEQEcFoL&#10;woesz1uOMAWyEqvNuhF5ZtTSl6xGU7huHrMaKUedDhfYCE0T0R9uu6rU9wOPKu+a5MGmzlwj6ay+&#10;qYoVr5RAk04AXIb6Y++iausYlKX1w/H4cDMIUquFjMgAHWR1LpanWJcgtibbPAEiRV/u6zrN2DCi&#10;sWZwiDWu4zVm1NgaLGngMdkRyuOLztcSAMUa7eu7oGpdBCoLBxCbLTMX483F+joGfZcraqUuS6cm&#10;txRPLC+iyLsKXsEEvUh1UPLkovm4MmbORjM5KJCpi1lvg7+a3xuyGV7RS+A7cCoCXn0dgTOeZ+c4&#10;mpLB4wSlx01HaTrQOXITPwoXzR+LxIqFfPfBk4CPKVGeG4X9TnyybSbcpg1ifRwLXzE+sjsPMx9X&#10;nbJEZk1X4z7ZnscsdtazySSnDcOgja/yK2R+JhMWq6ysp5+lQcBn8rCJ3TcQ/EkG3MJT4BVZBK+Q&#10;eKzLZQdgwok8OAXwWRVj4ILdBD5S9z4Evp6Z+CDJqSB0FtLZEPQlqnQW+O1GVeNmPLT2RdhYmfxk&#10;y0fA8xDr07bc/phelsA3h+IKK7XXnEGwTX8Mjye1RC2awWF3Y8O5ChOWx8A9ZhJ8uscjqBuZggYb&#10;CEh+ZGFBUWRc/D1Ho4Kav6kFqbumw5vswY/H/HpsgvfjC+H+ztP45zftkXbsHqbyHNQ3+PH5zcnK&#10;ZB7jyYR74qj9b2jz7iOwhU9n78ZGSiATGzEjixJz2ThlY6aJ8Rp11AwE4yY9mGDbSUxFYncBPFon&#10;4MbhK7F+l8XqJf6blcuEZqctbx3XwIE1eKA965f/CIBNjZofnM2D69BQMxl1+59E5ZYhqErsR/AK&#10;I6B1JDvrgEoCXOXG1qjc1BY1Gwla/LVzX3aBYof1GwWG3N4gxwb8XS/PLS3IBi0zlzoeqxOLJGDW&#10;Gbs/isEUoWXwXBPfGcf5rtqS8ewwFrJmlzB1Yqeuz3IBgkCc7J+ivvHgzPBRwi40Z2fiKTOV7lvg&#10;3Y2dBkXaZtFSFxSxrOTsIJNxI3xi4uA9cAYCJr2Bc754GYHS5amznKW6o3mzBL1Zw+BONuY1dzAZ&#10;3BDcuPhZlNrj2GYP873qQKy02PnTRKa2u34V7pj7FDQ66zVnICUNy3ZPS0Naq6a56iP3ZX3Ajtht&#10;zhCcM2sE4suW8VkH+Zx683XWn7M18OMM47M+sowSS9u3U+BB6cmnx1Z4hlHUPTPgs04+PLsUtu5s&#10;sI+WUORNxnsJTjn5LAI+BYm7qnMOSNeXi5l7p8NrNnvqRQI+OXQcayqYC/iM1TyB0JP7Bvi4f9nc&#10;Lkgpu4X3X4dpmaEI7PUsvEPXkMklGZsv6YTkltyX4OfbmeJoSCr8KRr5dkqFX5fNRlfk3T0Zfr2S&#10;4dVzDtwnPY2whChsq/gbn9mMjdYXdjk6ENurD4K9wcb03ojnV0Swc5rEZ/GZZCOBnSjiSqQ1rs6t&#10;OaWyGdT6EM2YDv/gTAJeFnza8Lw8A5Op+HYkMPO4rVMaru23HKtLVEnY+AkADsYmoxc7XVBd+HF9&#10;UO/baFQM8kQtnz67eDSV37EYjor3ULNrIqryBqM8uS/K1/XA8dURBLVQMrVgghYZIUVa2QQa1/Nk&#10;fwJAAZ9xVRUvMfkB7t/P89ZxaxYHz4kVMmqU1zBJsca1nQh+kaja/iwTtpxpkRPaGqZLTUXM6gfp&#10;126DnczVjpnFB3DlgDiKvhnwiiGbjk5GUGgiRd4UMud4ePdaBN/B0+E36UMETH2FneWT8J41hiLp&#10;YILUENYPghLZmecC1p15Q4zEICC0TR+GtmteRmVTPDuxCsM2NY9ebA+N8iWTjfEZ78P29eOmjnnP&#10;G2j9ki3K155ZJJxSieqnO6OWk/Qm6NmmjEZowquE9gw+p5KfYn3l2R34fdZ/s33A0YAHXkqHW5jK&#10;rICsbwM2FrkGN06EUwCfKgPQL5aibgwbyGNb4dEjAx8nOUd1z7aMVKapoYq5NGkULRkdVpL1yUh0&#10;4Uj4UMwQ2EncNQbOBvhY8dTzMrovHEjxIhJv5D2Clft74OohYwl43+L8Lhk4h+Ktf1gmGV+eGbWV&#10;wtyfAKWRXemIZPTqQxD0jEiEe3c2sB7v4k+vDMB7ue1Q7biRTDQIdQ45HbWmpdXCi6DnxiZ5LT7I&#10;7oeA3s+RkaxCENlbkCbIy2CWDFK6KP9w6aGcuim+S8a0/pqLqqlTwWQrwRTT5IRTxrqhTE9oMTza&#10;ZeOSqPX4crPTBk4ilxFpTU6dcTAskDeZdiyti8njejbuvahHIc8mExgXwF7xPpngM6gqHonKrMdQ&#10;mdwbZQnRBKpwVK0NQc3azhRzO5PZMW4gKG7oaPR4Arqa9QQ/oxtsZ5ieRGO70QUSMCnu2uO1TZGZ&#10;wGhf0wXHN/RA7S45NJjNFMrhhsBPxs3f/zjtaU64WKsUIKsP1uKe5zfDFrEOPt3YUUUlwLvPEniN&#10;/wp+775NkfY1+C2QqckAuGsRb9UV1h1vgp/HbIqprCuqJ17zNQNI9WYs68tIvJj/EZ+eS+DTTJI6&#10;A3wN0kNiK+KOzcVF058gsEmcHcR7BhDcJOpqgE2dr/OZCxQtEJRKJuCr0ZizZyafsY3p17ep0/r+&#10;9519QZXLtdWIPdy+95UC2EgyPGMo0XTfgCSzbvH3c+K0ou6AWQQ+zfXsVwK3bpl4eb1zmbazMCNN&#10;r2hGNDXsX4rJO6fCbypZ3YLxZH7qraXjYyU0oEfx1zBA2fdJ/JAl/eO4YfFQXPvMRHh3mYaAzokI&#10;kj4oig2FoNesZz78JSpRnA3UaKFcG4WnwyNiI2xdv6Go+h6uGvkchszuiezytiyBK5kcTzjkvNTh&#10;jhoCX72mvpHpgaL0ZzlhCBjwBHuzOLK9FASQrQWEsKAp5mpxa2+Cn0YZfbsRAGM0AmkxQL+OBMWO&#10;FHPb85y8knQmE43Mt7wCh27BORGFcG+XybgKz8zN08xjkz+UxYh/MmERgzhV0FFX/GGQ/k+R3Nrc&#10;X8/vq2BjP8BYwqaZxnNxJFkz4Kj5AHVHX0b1ridQWTAA1Rl9Ub25Byq10NCGCIq1UQS6UIrKHS3d&#10;H2Mtxdk6ssQGRscGskaCo13AR7HZLsYX/wCPtyMwEkw3RqN+z5MEhVVMxT6mQ/pJyZZKJmuB6gBZ&#10;rkR8O4GjtkGi/zHspdjYf+4GeD/2Dtndewj65B0C3iQC0URTN9xZJ9xnSyKwfOB5aXaF9g3jY90x&#10;EsIo+FD09Z41FgGMq49o1sY21DXWoYH1rlZ1r+EA9jelodWK8WR7A+E/ewR8xRLJ9jR6K3MWY7rC&#10;Oqd6J72fWSt37gSKxGNwf9zzONa0jvl5yNmKf4qtn42hCTtYfv94mXWYHb5P9wL4xcQjdbvsdb9f&#10;R08r6o5evANukWykPYvZMLMxbplztSLn+bMtGOWo6SUPYlfTJty3/CWyvvHwWGxNBDdzIWVKMI9i&#10;MHteo7tRr6uRXime2ct7jnqLrGs1vLomE0jSyMLSCUz8lQePPhRpYxLgEb6e7GEJRdRPcP7AZ9H6&#10;9VF4Y0M35B5vQw5yK1mGPxucD0GCoGfs9DSo4c702dhMb8JnG8JwYf/x8Oq2FucK2MTWOqSakVu5&#10;TA8IKzSzDOQVxJsidFBPirkxllGtNSvBioG81kzH4nV+xoU6rxFYd0mGT/stcG+1AmGvbURepWUD&#10;Zm+oYbrI5KT3+6/CifsFOmbtX81XNctG5jEmMcZxfxG/exbqKz5BzaFXUbP3SVRvH4XqwiGozHkU&#10;5el9UJ7aB8c39UD1pmiKtZGopkhbs74bAZEAtzYC9avDYF8dAi1MXr8mCvWreuH42gGo2vk+O5Jk&#10;5rFL+e9gvttRQ7SoI/jpuJlRgS04Yl+Db3bMRtjaL+E/7QX4zXmWjG4c64LYGNmdrABYL1Qn3NgZ&#10;mpkVs4fCh8fMSmcyNeG2TFl8nFMe74t7GofsiQQ6MuBG5avW0jhKmNqCJzI/gdeXjxlmZ1xLUYT1&#10;mi1TlqEEOr7TGCxbruX9Fg43iwl5zB0Pnykj8dUOzQTJ5TOrTUfjIjFne7DarupVI7uzJtz7VjY8&#10;IrfAu3shO/4EZOwo53nmhbnGqn+nAD4rPLliJxtoMrwN8OVixEIt0nM2B/X46iGl6yvEewVfw306&#10;wW6xDJZVoeXtQiDIimYqNEFQlZ89uTej7/xx8H/9DbLkWHgHr4Nn8ErYQpfBFjKLrG4ybN1fwwWP&#10;vIy7x49Hz08fwZvreiBxX3vC7H1Irrgbu2svRlN9EGrtBDwtRETGJ+/KDjkhQHPsc9yHwfN7kYE/&#10;DQ+KowFRZHnhGfDslAG/dgTYjgQ553Qqs0xiiCbNy4iWQEeRWoxPPuO0hkQgRVxNvJfvOa0Cpgn6&#10;ZtlDuVoPlu1aDsVxigut43HbmCQsK7JEhUbDTsiSTmDXfxC+f7NLJLZ+tSHxuooN94hTNBYrzGZM&#10;ICAt5x0LyYZnobFuMhqqP0Jd+duoPfYqag+/gLqDz6GWorMYY/W20agtHoHaIsWhqMkfitq84ajK&#10;mYDDBW+irorAI9/UzvYgBwaORlkuCIDTUHB8CV7M/hx3LHka/l9JL0cA0oCFOr+ZQ81ghfds7pOV&#10;WbpfJ+OTJEDg85U6hMfFBN3IAD3kWGAWr588GJ9u02Le+fyOGqaghgCvscidmHNoBs6dMQS2eeMM&#10;aHrNoYhLpufDTteHYCfwMyoW/QoICX6al2uLHYYHlr2GioZ1rDeHoCVFNVCj7/o9hBPAx+7Tbsdf&#10;n06GW0i6WXejWY8EZO+UH04F6xqF0wLfc6t3U07eCO9ehQTAHAym6GOFszQ3mXFGnDN2bPuxy74E&#10;t3xjrVDvs2Awwc7S1xi2Z0Rf9vbS+bHy+xD45OLbf+ozuODZl/CXsU/i/ufHoM17A/Hw1CGYtHQg&#10;Pt8cirgdbQhw/yC7uJHvuJjRH0dwPdot/wde2PIg988D6uWwVIbJZHnwY8O/Aav2h6Hl+48YHaB7&#10;r3UUn1PRvJtmaGyBJ1mdvP/KCDowUqON/NVaENGF8CXT9OySAR/jKYQAqBkHYVoQh0xRYCeTFrFE&#10;uVHnPZqc76VrZJSrNWDDi+EZmoNzyC6fWZQHTVQz5f8ztn4/H1x1SJyPeU6h1xhDm8hz6p3VCZnV&#10;0rSvoxoo0SpwGiyRhYEG20p5LI9nMhhTyNkSeX4D4xoeX8Pzqxm/5fXfMC4mmCquJLamMmputUBc&#10;Ar1EoZ38zUZq2UoM3/Qero0dA8+vWf4zx5hFoMwiPnPE8glIYmDy5TiTdYFirqUGIRDyGjObQvZ2&#10;s6TjIxhqtJXA58V6Y5s6Bnd98wSOOOKZRjl8IJMW423agfzaBNy66Em+j/dKn0xg85w9yLiX8jU6&#10;PO6L/eldRvcnEBzCjphA/PVQvJsn3d5WfleVGSxplKWCEwzO9vBdp8mw1dGAP0/IhFunVOM958J+&#10;ySjaLzKjcCI/Tgt8L64tJdMj43tEo7pbMHC6yx/ff1vpf8VBU9mkz2rQmhNzMG7LKxRNBrAyC/QG&#10;s/KyAhP0xPQsA9JRRtyRDZXHvMG8dgTaxY1CnuNRHG4MRgXuYX+uaWb3Md7EeAEbXgAa7OfDbr+A&#10;jOYCZFTfi4sWhOC6uV1QVPU3VDZehZ21f8aO2r8ir6oFnl3RHef1J+MImwGv8CTj4siHIqlbx3Qy&#10;ySy4RWbBIywHbsEZcCO4uQVnwqNLDjy6UlwlwHl23gJb+0zY2vF8x2zu51q/IQRFMkQbAc7WlbEz&#10;xYMuPBbCe/kMr+A8uHfhM7pmw71DBtnfCgS/mYitFQIjgoVMP5RnP2xYZldAZQGZK2jLHOV9xhO4&#10;1GnqaBqk3JfIKzu6eu5L5GxArYx4CWcNcibReBz1FD8FEiKE1hoVquy85TuRTmY1UlXIybzs9ar5&#10;W2W2m5oqmd4KvruS7yrj+8stMVceuRt38O4MZJd/g3EJb+GKqVqDhazL6Oc0sEXwIuOXjs54N9Yo&#10;qvS6GuVnuYsBGlA0ag+CkeoIwUqjrB6zBhEAxfp4L9mex9fj8cG2yUzbFlQxPfUCvcaDhPMUxKx9&#10;CbbJ8gSudwjULHYnh6LefJ77zEHmvb6sf2ZxIYKhn66JHYU/zHsBmWWaOsl6y3y01olWJrvi2R1c&#10;OmR9a06lHTeNy4F7mGz5cnDVw0k4oDqr4ARHhR8Dn/Pk5JxDbFTJ8OhLkSciG70+38KqxcpqTBws&#10;hHWh7NkTrEbU1HAUVQ2LEF/+AS4i03MzooV0LqyUhu1Z4o0BQDPgoR5YU4hG4LzZA7C+rDef0xnV&#10;TZF8TjSON3ZFWUNnlDcEczsMxxsiUGYPZ+OOwrJD/RA061Hjay8qqQfZ3RDmdU9EfTwQHd8bhetG&#10;PY3rhyzCjUM24qaBm3HrsAzcMjQZNw1JxI3DEnHT6FTcODIFfxiqmMyYZsXBKbhpEPdNTMKNvPeP&#10;g5Nx8xBeNzjJXH/T8BTem44bh6fhj7znlqHp+POwJPxp6Eb8cRjfNzQBNwzfhD+M4rWjsnFZ/yX4&#10;fGORaUpmRozZUp6dCAbsDGPjOdUPE81/gk4T2YjEZQfqG8Xc9hOqDhLsas2CMFobo7Ghgvmyi7GA&#10;18sVmlbJSnXGHF5zAA3GkSp3zbvNxg+CjrmiFQSQdr67XukhK9D6FUAB8iuWYmziW7icDM82fRxs&#10;s8n0xNwIXGJzHnPkkVtlbKk7PHScQKRZFB4Udz3I/LQt8xVPMkEPRv36CDg1skvgU7RNHY12yybg&#10;UEM88X0/v5+g16AZBVl4Mfc9ssvHLTs/PUNAa+qcQJTAp+frffpdQPGW6fNnmgLnjobbrNEYG/8l&#10;jtc6bRTNx7J3OOnbz/ZggM/5vemHa3DpQBKE7jmGsN00YDMOVUqPzHASXp0W+KblH4EtcjM8YsgK&#10;ItPQ8f0C9kxCVulgzl7gM4asTTWob5AItRi9Nj5DUBoOH/nno4jhucASc13RQ96aGY33loWjYIsd&#10;if4pY/isd9jQvuYjvyLTmMw4hSxjKhv9TG7PRpNDnjOmInbv6/CaNhBui8kYpw/D+IyXsLNmKXaU&#10;r0NJxX7sqK/B3rpG7K+1Y09dHfbUOxi5zd+ddfUora/nNfXYY3dgN4/vUKyzm+29PL7Prmt5ntdq&#10;e5/zut3c3snju3TeeXwf79un+7ht3sHfvXzPPl53wGHH/rpqHGOUwa3Lm/EPG5gBQ1URilrGIzUq&#10;NWzgrC/SpclIdx/zdjP2rp+OY/kJgL2WQFrN67byjnSC32rYd0/DsQ3vYfe0F1H0yRBsn/YEDid9&#10;gtqypahr2GUqu0nBj+qg9q0OzESnhKKjdWRDdq0yhiIcaFiHN3M/xw2znybDGwYb2ZW8m2jlMi3g&#10;4zVXAEjGZyLLnCAk9icWZsCI13hSlJWOz+wTqASW7hRPPWdRFJZ4q3vmDiR7HIOLpk3AhkNzmI4t&#10;qGk6Tva6n+nPxsydM3ERRVU3zQiaO4DPGgR3kxaCHH/NSK4Rla3oToAVEOr90jnf8s1zWF60FLVV&#10;ep4Yr4L1zb+XoLplGYADCTvLcH6/TfDpkQv3btm47+kMq7MzNeBEOK2oO6e0At59UuEdsxVu3TLw&#10;zxcKcMQpVpydoKeghiLgayRAadr6FizcN8MYpbovGMfeluKu3HxLByNFN1me5bvPYgU+ZIPu3D9/&#10;7nhsOhrL+zfzWTuYVwcYtWrZMb5BHnfJWhplKFyIN0q+hI1ijI9cC7GxBU5/FO8Wvstzaxm3W+X1&#10;XcGdaZ7/t2VzqveJ70scrSVhksgp0dLA3EmBe8zCxgbmn6MMjfVbUFeeiHrHLjI1uViHk+klYs/7&#10;E7Hp3nY4ljObT81no02HvXoJDi9/DVv79UFuiy5IDemMnKE9UfL8oyh8qy8yQzpix4sjUdeYzNdU&#10;6VUM1t9TBWWbVBeajdFAsFFZAJlYs3cBWqx4Gm7THjPgodk5RjwVYGkEVro5jdLL9+LsCRbwEYQE&#10;fBIxda2nxFxznfYFctofwucNMAAo8dRj3uOMA2D7Yigmpn7ClGYS+HcR+GVQm4uV++fgqqnD4T5N&#10;QMv6M/txPpf38B3ywGJYp1gen2/m6Zr3uN43DD6xQzAx5XOkF25ERb1GqFV/T58fZ2swnaDzu1cU&#10;H4R/z/Xw1mJDIWkIfjHTHDe9samtVo09LeNbf7QO5w5IgVfMNrh1L8Cfx2fjgF03ExikB7MuO8uC&#10;lTFifbWmDu1GacN63Lz0KTPS5rXQspTXqK50Mca0wKzQRpFIIMhGpAEP27TxGJT0OnMqiXl1jCVT&#10;z19XlqupaiK66Pd+PJv3MWwz9IxxZJNDYGPFDmRD+CD7awLCZl68h+mo5vWWfZnMSSy4ccVThRPn&#10;rK0T/06cc8WfCyddw03tnWhaP7xfnUYDasyUtwJsfX88kkI7omLbasNyapv4HRRdDy58FcWX3YPy&#10;L1/gE1bwOxeiNv4d5Ee0Q+Kf70bR471x5NsX0LB3Bl+2iJArTyOv4ciYfshp1QuVlRq4cDZ0U6FP&#10;hO++0fzYydzrUUtRWgMhZfZEvJb6KS6dKn2sPOyMgpsW3J6nQQOxM5WhWBz3pdZwAp9RawjYCHy+&#10;7PjEtjRYIXD0km0eWZ+ATmKqGJsnWZnsPb3mk+1NH47OK18hadjAb8lHNTs9dXjZx+bjb+wotWKa&#10;BjEk2voS0MTm3MzAiHSEEqvlCk0juqx3ZH4+BFodd58zFnd88wwWFi5FZl4GqsXC+eTfX2CJs845&#10;zAyjJizdfgSePdfAu8cWuHXKQo9Xs63LTJ1QfbFq74+Az6o47I+O1+HSoYnw6L4Vtm6FuGl4qhGh&#10;VNFU4c5O4LOChKh6fmNDI1kLsjAqk+BE1uc7n8xP+hcBHhuAlqY0HprZgCT2elMM9mEjcZv/BC6i&#10;iJR4fDEfVsTnEPhMflmZrm27cSm+D++VfmHEYzFJ74Wy7hcAjobP1JEYu+l9HHSs4HVbeM9hgokq&#10;t57hzHz9uOKvIqgSakGnnaitXIFtrTtje3A0asuXGKYnBwb1e6Zgyz/bYk9YN0q4nzGnZ+Pwly8h&#10;60+tsK1PVxxPeo3PWcgnrSdILuc9M9FU8xGOfDIM2be2w94PniJrSub5GuYJ8+KH3272rXzSQEq9&#10;4zCP7UTy8TXosGYSvL4aZMRKgZUPAcz4XhSoMUpPJ1CxdHfszAR6s8YTZLgv4JHo6tTvGTOWmbxm&#10;Jp8xczD3GQl6xqBdouj8QaZc/zjzKWSqHhjHDfL/sgXJlfPx17kTKWKP4bXDyfRk9Czwk6cVgp1h&#10;kxbTc01Ts5aOJDDPfJzgR5CMfQLPpk3Dxsz1SCsttDoBNkqrhv2egr6bpMAJfK8nbIdbj83w0VIL&#10;wWno/b5zyQxVDANaVg6dAviscLCuAX+ckEq2pylrJbhicCoKqsVSrAw+O0VdK6gHMYvSGLu+HdhU&#10;vhrN54+Ft7wvk/GpEvouHAV/Rom8ZnSXwOe7cAz8jPv6J02l7pbwJmop1tmNx2KJiVae6aehQUPs&#10;uzFz3zSKWAROMkj/RUP4TN6vaU1a7nLqMLRZ9jxWHtRi0PK2QfbnXEjHKigV4q+oHJQUgnw9slGx&#10;+VNsu/YB7Pv0KaZyI4Evn8xtI3a9OBAF19+DsuTXefnXOLzsDeTe+CD2PD+YwCA3TTLLWMS4BI59&#10;k3F43iTk9+yBlJZdsHPaUwT/lezdNQFfAxSuQY6TAxs/jzUZUxg5SihG7I45uHr2GKuDmUvQE5gQ&#10;WNSJGQbP8jQgI8CSWDt7JMFspAE+r7lPQOtcmNFdASCByRrAEOPTiL4lGpu52wIoMkc/Xm8jgF4T&#10;OwrrDkuXm05Gtospy0XaUTK9+ePJOCcY42Nfgq06S7FMRTMPl+8R8MmWz0+Ob5kmS7/MdPOYGwG3&#10;7fLXsapkBVamJqFw+x6TD79H2FNQXQA7OYUJK3fCLSoVgTE5sHXZiKGxO81xM+ov3FJGMZxCx2ed&#10;OOpoxF+eyICtx3b49CnBBQPSkHhIei/eypeYl52VQcDOv2pYphetQh1Bp/2GV2FjhROrkxNSL4Ke&#10;wEoir+bwml8DguPgrzU6NDVp2kh8s19zQ4vIPqqtamk6DQKfEXUPIO7QXATyue4Ue3wXDIX/Aolg&#10;Y1jJxxp3Q7Y543AJG+zTGf/CrtqNvKeAcS/sjTUyfTXDByoJlZrpjKzi+z8OZFcyRaE8b4eMnddj&#10;94tjUfyXVqgq/orpy2I6E1Ge+RHyb2mJvc8O4jVzUFcxHXntemLf8G5M92eoPzYTRxI/xJ4pTyJ/&#10;Qm+kdgpFeseu2PHGGNTtlrfiNfziUqM2MOV0ioYu0GswDWE3qpCG13I+g9/kISy7sWRWGowS+Amo&#10;CHoCP2c0YiWjJcKK2RFgZo0moxvPqH2Bo87x+pkEP0bDzHSPAJPPM+Iuwcmd5XnlFJb9Xul5E0lA&#10;VWbZWHV0Hm6bI0ehGhjjOxeQ4YlpGtHZAjsTTTqsfcs0RuYyqmNifiMQRBH887zpWL1lAxZkZGLX&#10;XtkhquhVX83m7yeY8mYHKL0ydwfNKYGb1pyJ1robSXjlWznI0GVqG6ovVgadBvgoSLAGtXmnGG4x&#10;RQb4fPumY16BMphiLpmQEXfN9WdbONGYLJFe2bkPk3fOhkcsxaNFY+GxaLRZ/Ec6ItformF9hvkp&#10;soLyGhuv7/zti6hrWsfHatEYPVTPVQNV7h1BesUKXDbvCdhkJsOKbRwgLBTocZuN1GfBELOGghaa&#10;+fvC0Xgr/yPsqN/Ee7fyUbthbzjGMtcKaM6U6/n6NeFEQX9/+98Nuu+H0QpGpOS3SNSwYHgHavbE&#10;ovj2NtgzoB/qG1bwihyeWYs9Ix/F9ltaoXLXl7xuHSozPkfuDS1Rs2ES96diy8xXkBLWF0WP9ca2&#10;d8fj8Mo34Ng/nfm2lven8B0H+EIxOX2LVU7m/fyrTDVHG9Sh7MQxJGH05vfhM2UARVWWyYJh7FwG&#10;M38JLAIdMjN3lpO7YVoCHAKbmJ0RcwU4sr8T8LEsCJgCJ5kzeQk8zTVifhRR5w0gCxzIjo6i7tzH&#10;zAjuBdPGYu6uz5mOFJaNDP/TsXjvF7h+Dpk8n+c30wloqjsCOG576H5FA3wW+BngmysRmu+SikX6&#10;4+kj0HPDS1hVvARLc/KxLKMQe8pESFzd3687qHP+RT1C83kygxLjk/Vm9Of5cIvMhjdxyxa8CdPi&#10;NRPnRG1xhdMAn3VZ76nbjZcD/0dKyfwy8M4miQ5ifJKpVeHO7mBRaDWqKhxpysTdK55hxR4NX4Ka&#10;WZGNIohxVkrA855PIJQOSA2LrE0g5rWYjWbmCPwrXy7GC/gomVKY5mnZwTVW4VhTOu6Lewk2mUW4&#10;PG0YUGUDY+8upbvHIrKPxaz0fL5GAG9d+DSZzCcoqlrLNIpNaNaBRo6rGKXI5zv4X03hRBmpXP/d&#10;hnGae04+bLYFelIwa45rBva/PBjF19+N4ykf8Wg6L9mCyuRPUXDTAzj44lBes5zp2kI2OBf51/4T&#10;+8f0gqN+GsXhWWisEEOWaC92m8HnFqK2aT+fzU7XvItfZIDPCmaL5STdol1Vv2krdjniEbnmVbhP&#10;JmMmM5c4KR2atQoZgcSsTSHRlezNMCqZo1CUnCV9nUCQ5cfycCeIeTBqWqKAUfNvNTdX4qilC5RR&#10;uwCLjJLAJLOYy2eMw6JdmjO7nlFMNx6v5n6EcyazPGf2N++WWCxzF4nFss2zmJ0lbptt57623aQ7&#10;FDjzPlvsEPxt8TNYsWMBluRswrc5W7EqfTuOVkhtciJPfs1Bi9kr/lKqMjVPmSdL7tlLQL3/5TzY&#10;5OatVxG8o+OxKsvpXOUHrzsF8ClYV42Zv5UPyYDvI/wldRy7VOYADK65gNbeWRwIHfxIu2lopfhX&#10;8VRWPjYG2e4R8MTIJPoK+CSCGOeQrNTSBxlX4wuHwW3RKFw79ykUVK4yz5AYpjK3DHnVU+djbM5H&#10;hh16L+I98gbD57nzudaAyTg2UgEgG+mikQRALSxOEPx6GK6aOwE9E95F3IFvmFJN7he70HKFmtpl&#10;vUf2dpZV+78bJJLrGT+4V4Vuov5YFU/50+SQSiAbVakfouC6Vtj9xEA2RYqmTdtgty/Hjj59sf3e&#10;Dqg7MNlcV994kNUoBfu/moTkW+9GYUwojq9+Ho01GsFdSMBLoDhfZAZF6pUEdRROgDu54onnie3K&#10;mwpQYpYQ6PTtq7B9ZQGaWZhHoiPBQ3nooVk48o0nxkfQ0wiqC2Qs8VXMzwJALTZlzcd2ir8yXXEC&#10;ngEsJyvTGiy2KUNx85xxWH1EOso45n4qdtR+g+7x7NSmD4JXrJYr4D1Mg3EpxXea+sL7TTqVRv1+&#10;F50A6BSFPSkV+LHMv9g+BSU7k7A0Mwffku2tz9iGqhrpfX8bwCe2Z1mFnFSI/0XQc+zs7BsZi+tr&#10;cePoZGJWOtyjcnBenyRs2eOcrsbX6VrXW38EfCb7nJX985RDBLwsePYhikYVou/UrdZ5A3yy4zrb&#10;g75WFv+CwIMoqd2E65e8ZJiAzFjMQuPS95GhaWRXo27uZnlKsgeBH4HPl8BnmzEM/Ta8RT6SysyX&#10;eYpF9xsbVWG3Yvm+OfCNJaMQ09DgCQHVXc8wz5YorYovUJSCm41y7jjGCWSfAsEhaB47EB1WPo23&#10;c79ESU08n6khfInC+ykBVBFgBeACMpfobn2XFU9Xita1FCSc0XWfINVhvJjYeauA3N5QySN5qD+8&#10;AFtDuiD/nvao2fkFr5O9XRKOJbyFvOvvwbFPxfZm87hGuo/znh3Mg004kvAeto3ri6QHWiG7Qxds&#10;e3YQDsa/ibrqpUxDMq/VYIYGhzSgwbpn0mal3YwiGyUCmV7DOoTFvWBASPOnzTQy5qExE1Ek4FnA&#10;JxMWC/jcXYxKQCag0a/R8TGfJWIyCvgk4nqRBXoLGPksGRLLDMWL+7avhiFk5VMorJrHdMQzNWsw&#10;e+fX+KfKaIo6MJWj0mKBnp5rRpJZpnqWGbXlew2LFKtnuswIMo8b+052eJoOGbXhNZQ3bURaXjZB&#10;Lx8rUvKwqWC7JeopT/j31x5+acan5zhIIORiLPFQOS4aGA/fmFy4h+SYmU4HnbM2rLp/Io9+BHzm&#10;hDNRsTkH4NEzBV59imGLLDDrVaramRGUX1JO/wWCUazbjRbtFwzKBwGUehVl7laMz/0atqlj4csK&#10;KZsuD4pSGuiwBjsETE6dn9H18dhCghTZmx9F1Bl7NE8zgdlnzWQQcKDpMA7ZE3D70mfgNlPW+6zw&#10;i8gUpZNiNOv8ak0FjeiR7Yllus0eB7d5Y8kQhyKAjclnwVgzCGKbNho3LpyA0YlvYPPBWajCBr4g&#10;n59AANQ8V77TmufqAjw1GKusT/wqqIJYlVP/GgktchDQZAYu5MduD8WLnQa4mgzAprNezMDup/oj&#10;/8oWqFo5jtfF8vxKvm8KdgzvjR1/f4DHn8S+Fc/g8Nqp/PZS3rOXsYDPS+D1C1G78xPs/WIkcmNi&#10;kHTbAyjqGY7KQunKNH3tmOmPBbtKj8X8tMfOo3EbjjauRfi6l2GbrJkPGi0VaLDjIRvT6Kns4FwT&#10;+42dHcFO0ej4BDRO9mZA0LktNubu1LsZNQbB0Gsmy4TXe87je6YPg9+U4RiX9C4qm+YznfNRXDkf&#10;/RLfMbaYtlhJAwJKPsvpZcXo6xiNSkTRvNPJ7hh1zgI+dYICxBFwmzsaF/JcYsUSfnMuNmQVYUVm&#10;CZalbUFayR7mBzPGgN+vP7gY3y8RTN1kpdCUR9WM2MIj8Om9yXLe0SUT905YzzooywwF09isTYZT&#10;i7pO4Fuz5xh8+ybAp88OuMcU4+/PprOC6UFCz5Mbyv//oPScekW1/y7oaSomM3KEA8irXY8b5jxl&#10;RmG9Fg0kKBGA5pMBMpr1OOZpqpMAbDQZxlhj6+dFINPqbX9cMgr5lVoPoZgNv96yFdQkfILTS1um&#10;wl2AykZquRSXyCudn9iCFb0XWgzTnc+VDzZvMgGvhRShCI4+i8lAFwsAR1C0GobmM8egzfKXMLlk&#10;KvbVSd8ke6Z9/CC+j9+i7zqRVa6v1C/zUJumF9WKs/JLJwcVyYxxFEWXwHFgAaoKp+Pwpo9x6Ns3&#10;cHTFczj88SDsuvRv2H1nKHa9NwqFr/dHwZMPY+fYR7H3trYoeKAF0oc/hNyBHbFzzkQ+awW/fSlf&#10;uZzvWsl9bhM4xAiBaaiIfwEl93dGXuuOqNk2j2nZxfRq5E5pF4izwptJ/jsIOkl4hCK/7Wt2PHMJ&#10;euwoNJ9Vo6wCG7lvMjMrCCqGBfK4Jv2bQQQyLiNiCuxOipYOTzo263qtZuatmRULBrBMyMC+HILb&#10;WE6zd8uT8mKUNszFG3kf4C9SQ3w+2jBEj/m8fj5FabFDsUS9X0AoAHZGA8jONBiRl+8SQzReYASU&#10;c9nRTR2Cl/OkAihAreMQNmVtw4qMLYwFyNqudYNZbr8R4Pulg4OVWI4t1B2+krgX7pFJ8O1eCLeu&#10;KYj5IMt51Y/Dj4GPD7IYAZBXUYUrR6XCs+dWuHcvwVWjslBkPB1YyvnfSzgBEAKpIozN/JzgItDR&#10;VLNxrKAa6BDgjSGDkK6PlVYjvIoSZ2SespAMYMZQRHz7Jqqb1vKhpaToEheZ1027kVe3GdcvfJIN&#10;TWxA9zDy1/Li6wRAibumMZBJzuL7JXaJFbChS5SSGKeGLeC08VrbTILg18Nx6/wJeC3nI5RWyp+d&#10;1sDVItblfL8Mq1ne332fAJ5lW19FeJG+cBOqdsxH+dznsePVwcgZ0gfpPWKQ0DccmX1DkN4/GPlD&#10;IrDzbw+h6Mp7sPPRntj2fH+UvDQCu74Ygb0z+mNP5xDs+Xtr1KQMR13OBByYPBo7nuuH/MfCkctn&#10;pPXpivS+kcgf2w/bXhiE0s+fxvG9U/j+6ahIeBEF19yJ3R+PZ1pyWevkEp61k52v1p6VCOxAJiZk&#10;EPS+HA0fMixPjYLKM7FGXAVeGnwg4HwHNgIWsapZFHln6jqBHhlWrDXH1mPmYLhz22KA3Cfgec1i&#10;ByeQZMcmtYXvl4PQa8PTKG6cjINkuh/lvIvbZ7PTmTwQZskClbf0gGKIAjbZ6glwzTbfJa8tTINJ&#10;lxP09G4Bn7Z1rY/uYT2yMS3t1ryMskY5aziKw1XVWJVVgpU5W7A8vQAlB+QlWmXoao8nFeZZHFwE&#10;R4xP7sXk4mv4N0Vw75oEnx4lsIVtwrhY2b6eOvxY1OUDNUKn/NNyJXe/lQ9bDKljr2J49UzC0nyN&#10;7LKBiK7+PvKYwQIH5YzWKs2pWo2L5TuNrM9Xvtpkx+cUbaUMNxXeDEyQ9fG8x0L9Stczgb33eLyQ&#10;/QGfSQbF3luGtjVN1czxLDyT974BK4+FsuMbRTZAcBNzEegxWjohbmt0Ub/OARU9W6YRlhtyzThQ&#10;I5cYJ+bIxqMGNHUQ/j53Ap7PeB+5tWKdbEgNej/ZE79LDErl2dBYy3JPwfGST1HyRF8kt+6E7Ogu&#10;KHy+H/ZOeRYV615F9dY3YC9/h+l/H+WzhqPglpbY/cwg1NtnUPBcQT62ht+zkOTyXey6rxX2TIwm&#10;iA1FVsd7kNm1PUpeHIVdX5MlTh2H/dPGY9+nE7H73THYNqE/Ng/sh/1p01mNF6E6ZxLyrm2BfXyv&#10;RkitdVHI7B122O0aGMrF5G3T4Ecwlb7Vez5BiuCizsOACUFGujTjHJT7FrDISFjgJwAS8yMwEnQs&#10;3R7BSAMcJv90jWZiPM5Ilsd9P37rn795Gu9tfQsJ1e/j2ZwXcZtmgXzG50wnE5+vBb01WCFxWwsA&#10;Ubzl+3zMs04Moph3OX+l3zOR51wOCcz6GrxfjhMumzEESYdW89tlAF2H/WWV+DZjG1ZnFVPULUbp&#10;UQGf2K+ATw3y7G+UqgMW8FmirmXJADw6Y4thfP7EKreu6/FJnBaWOnU4hagrNbZauZWBYV8WEfjy&#10;4KO1N8JS8PEmiT5sIMYc4+zPZOWHelNrJEoNTw2uCOPSPyBIkektkinLcLjNV+MiQxNLI0CZubsC&#10;I4pFnrzGODJYREa4cDwCZo3B9J0yecggc9mLWuZjE0pQWrMGf5j/tLEFM6O6BD6Bp4/0hmILBDGZ&#10;XYjpuauR6j1sHJaynMzPgC/TIYDktmYieM1j45NSXeBH8cv21XD8YfZEPJf1Cfbb45gGMUDZx1Fs&#10;FAA37UdZwRzk3t8OW6M7oyplIhrtX/CauYwSRaXAn4bqbe+gYHxPpN5+N/Z/NpbSM8VfpPNbDsFh&#10;P8CmuAkHKPaV3HQ/DpLp5v/tPhwcGMo2qilpMu9ZwigGqil5Wl92OqPyRO9YhNqST5DbrSu2tI1E&#10;/Y5pzB+Z7KjOSUUg5r0T8fvn4zKx2tnPEDgIMLMHWGYiBuD0zRbAKIrBCXgEfNZghkRZsjsn8Fmg&#10;JzBinord6ToBHwFI2x7TH8f1y0age8okhKwei8tjye6+GkIGOIYdDTvAWfKsQnFYiwMRKAWuAryT&#10;o1l9zQl4huG5xGiTLrI8dmY+PCbx3OgipzyMNwtluM0G3KB614jd+w9jWVIB4jJ2YEX6NuyvlNfo&#10;E0BgxbM7nAA+Zgv/yYb0IDvDli8mGR+iAT0K4Re9AauLreVSTxVOCXzWI62/g+eXwkveefuUwtY1&#10;HU8t227OmeUDWRBnf1A+CPT4vepdNBm86TBKqpfjhnnPwI0A489eXzo5KcDF1jTg4b6ADWiB2Jv0&#10;cpb+z4iiPCdx6JoZo5FwTGCSh/rGStQ2aIS3CF/smAuvKWKObACL2fsLOAlkrihRVnohM+KoxqTj&#10;3BcrNA4q1fBNwxlu5qKqQRn7NY0Si1HIEQIboMSyOxc+h6+3zSbDS+NnFqHRcZicah8Orv0QKVfd&#10;jCNvDQDq3iQL/Bj1FV+heuc7OLLqCWwZ1wsZ97dB1uMxqMx6n7mzgUyvlJ0hRQ5WCS3LXVe+Brs7&#10;dcW+6AhUF76L/A4Porh9KxxZNgpV+W+S7M6A49h0NByeivr9fPbWf6Es7VXsX/IM8p8bhE0hISgY&#10;+xjq903j87LgkDNRaHYIe/fG/chn/t+y6FkCDzsIArqZ3UBWpZXNvMl2FbVtRM5YRgKNifx2Y3jM&#10;vDODDALBk4BPszQ0M8OAJa8Te1MHIqcDJn+nDiB77g+32AEEO75Hszpidb+AjeDK92rwRKK2wM6a&#10;0SG2SYAz4CfgY/noV4DHDktM3QV+Amt/skzb1GGI3PiGTNyZ/xqcstrjzkPHsCy1CHHZO7EhtxTH&#10;62W2KyDQWakBVE+ta/+vw8mA9L8MJ7/HYrqN2FJZh+uHJpLx5cA9Jh3nPZyA7ENOU5ZThFMCn2nr&#10;1h+8v+kgfMn0gnrvMg5Jwz/OMiO7TazhUjW7rvvdBDbsWmOInImJmZ+Q9RH0Fo0n0GjQgY1mgZOt&#10;LWZl1iis1uflvkxdTEMjI5NII93N3yk2bWMDlsjmUINuOIBaMqX+8e+x4gvkBGxsIE4x1zJxYEMi&#10;yLocY1oKcy0+I/HXajyKEu+MaMfGajlOldinxs/jauR8lqbg+X4+BD1XTEJOudKRzdKkSFmzCqUf&#10;jkZy17bY9GgnbB4cgdS+4UiK6oDMmC4oem4wyjZ8gqYGizE2NRxmBVTWqGOQi4Cj2JswGZv/TKD7&#10;aAyPUmzd8RV2vDgQqd0isTEsDEnRYdjUvQM29miHtIdDkdQ7HGl9eyF36OPY8fHTOJ4zlexzM9OT&#10;x8Z8CKjX3Gktw7iTzDIVMWteh9aRFeBrBNcwOwGO2VYeEFDUCfB7DeCps+CvGJ7R3+mYtp37hoXF&#10;SvQV47OeYY6TXfvwnDsBUIbNcjar53hLPziT7G4GowFKS7VgOh0DctwWEOpalQOfYZ7n6owEuLzG&#10;SAZSaQi4WcZ+ZI82pummZU+g0AxKbWMTk/JeoRGFuw9hWXoJVmVtxaYt21EnF2H6p2bLzJej4F9q&#10;1PTfCXqnzFT+L959MvDJv6PyZdWO42jeJxk+PbbDFp2MG4Yn4kida0T3x+HHOj7nH1Zhs7/cDBHH&#10;w693KTyjCnHrC9mklep1CX9CW+uy301oYIY7GjRDYC8yy1fh6rlPwkbxVTo2mZpoDQTDrOazl5fL&#10;KkbZ9RnxVwMRYmxiDgK/r0ej1fLXUFonca/YrGTW1JSPPfXrcDuZj9t0iq5kjvIEo0ai5xqGJ3bJ&#10;xmUYH6MWojGL06jxOhuxmexuGhbfy4ZmjSoOJUN1gsRMKe3VgJmOKUNxE5nLpwUforxJLp+SWKyb&#10;YD+6EBW503A4+QuUZ36J2tJZaCrXCCzPEazt8hjDemCMh8WInf+0TmzNoQwcSZ2FqqMb0eDgtdAq&#10;fblAxTrU7ViMipwpKMv+HOVbPkPNtq9h3x+LxopFrFfrWPfUuZYYI2e545ID0WoymQaHRJckvFP0&#10;Gby+nsi8YAczpz8Zmb5d38jv0uCSAS7mlSJBSSYrNsPuLPAx4OcEPAOGZIUGmGS0HMv7pWeVsbLR&#10;p/K5ZIwmbwV0GgQRy2On4TGD15HtuZ5loikXC+hc5WENovC4SZ913JSFOi/TKRFMCaqmDvH9zaeM&#10;wPwDEvkLWd+0Ap2C8teBjJLdWE7gi8sqRkrBLtYZa96CpXUS6Pz/aZAuIHL9/i/Dd8CntugE2i82&#10;7oZb1w3w65UHty4pCH4rw5kTp07PaYFPFVhhZ6UdV4xKhVfPYgT0LMX5j2cic78WepG+6/fH+IwZ&#10;BdmuppvVNRRg2Lp/UezRtCY1RMsOTyBkBhuk+NbAhxPwjF0WgUcMzYfnAueOJ7Mbh4fIuPbY1bvv&#10;5TPFJjOw9sh8XD5jomGUErG8FrIhzidQGYDlsyS+suGYdRkU1djYSGXGYbE+J+sw13FfoKl9nSOL&#10;8YzlcQGEGKMaOEHCf/Kj6L7uReys0Qpk6WxGGtmVvZ2mxcnl/DaCfim//Rh7dnZ8DdJ9sklq6sR3&#10;gT0/K6Ts6xpwGNWogN1OtsbOt7FJ62CQHWp6HTSVSDOB+Dz+NvDba6GpaUf5zEo+s9aYKUh0E4uw&#10;G28r27GhbCGukAF5LDsD5olEWjExMwhk8sACN/P9AhkDSAQmMSzui319x/bMOR43v7rPyhO5mpLI&#10;a5aONEDFewSoThYoP3xufL9HLM/zPgNqPO7GZ5r8ZTrMc3ncFS2WZ23r17B30yGqbFSmo5g2Sg6T&#10;Bxv9q+pAo+MIgU+GGgpSsdiRWbIXyzKLsTKjCNnb9pnzotn/B3jzqwoG/Ij2cnorJ2RPLdwBt4jN&#10;JGhZsHVNwbhZroGNU2fMKUTd74fjzNS/P58Jt5hi46zAv0c21hRrvQIGyTW/w2BVsgbYHXuweMu3&#10;uGaBFiXSyK7Ve8tLi49s+owYI5YmBijWpvNsLAQ/w9J4jZ9cFE0ZhuC4Z7G3nmyrMZ9kWiPnmfis&#10;dDqCviaozWKjWDSBjUMT7tlgxRQYzawDJ/Cd0B+daIiKYhaGHToBwTQ8NVCxFrlVYnrkmkl2gtq2&#10;TR6O2+c9gfhDGsRIY3p2EsKqLADih7vUG1bPbjGM7/fyOsaoQ4w6Za5y7Vs/DDoqUUR2eZIvXH9d&#10;V0hwrud9styr4WXl2NeYwE6CncFUjZAy3fwWAY35bgOAYnP6PomYPMdtMT7re5lv+lUeKF/I3FzM&#10;T+fcxNwMU1TUMwVqAj4xR+1bzNBEAqMbmZmZ1+t8pp4jZmlMkFz57Dzu+hX4mQEngbLKjGK6ANBv&#10;3uPwk9eWqWPRN+FtHCLjRdM2frskK/43WWIp8ZMLduPbzBKsSC9C4V6t2aFg5ejvKbhYn+rHPkJf&#10;6zdSYQtNhHfPPLhHbMK0RGtJ1NPlzc8Cn6pnj0+3wBaeB69euUTVVLwVJx9XfKB6m99rkD6lqQqZ&#10;OzIwPulrVnTp8cT6xsBdPbgT4CwdmyLPGzFYkccJNlp82pit8B7brIHouPJl7KqnuNeUR/Dbzmaf&#10;jHcKprJh9Ydt3gQ2DjYgsj7pCl1iroDPrLkqEZYN7GTgU+OzHCewkXFb+ycimR7vN6Icn+G6Th5n&#10;bNNG4UqK2dO3UfyUeNqwhwyMICQ8U4X4d4JptCc2zzyooVcz6ldegXLx0tZ/QWvIes/SyncU8Qne&#10;ZqBC36MRWAKKpxyDzmA+8FezLCzzFAvsXADl+v0OmCS+EtzMYlIEPGterkCKzzBgaOWTNdtDect3&#10;8NkSkw2gfZenlorBvEv7zl+LgfOZ3NYiRL7MZ9nqmTIzelx2ONOHo/XyidhhX8d8EqvWbBkxOas7&#10;kJ6vjrR5c95OrMncihUZhdh20NW4/91C+e0Hy8pCNcqB/Lp63DwxBe4hqXCPKkJQt3ik7ZTkpHDq&#10;WvezwKfwxsrtRNMUePcmAEalodvnMibVA39/GW4FfruZwcLmuKsIK7csw31LX2ajHEtxdhQrORuM&#10;FNbcFtAZHQ6PGfMWHTfH2MBcALiYvwtHs8cfgzuWv4RNxzXaq5FWGWCm4u0t7yLgy8cJfrxXnl/Y&#10;aNxOYn5G1GV0NbKTG7Zl2nGi4amRqnEaWz9GHTMmMU4QNKORMuFgQwz6agSeyfuAIqg8HpewX1Vj&#10;VFDZn7pCfT/wGnOp/rjqysnbCuYCZ9Rx/WqL21LqG9OV7UitWoBr548zeSnDXl8BH1mdBhQM4M0h&#10;GzbfzfyUTo5szFcgNkOjsgQaXcfzGoj4brDBCVpmX4MLZr0N6fUk+nNfxsgEUA2QGEDjda6RYLFK&#10;AaQrD135LkanwSszEsznm2POc8YJgqkbZHr81XdIjSHv3rcuHYOt5Sv4zSX83grD8oxxuckTxQYc&#10;q67G6vQCJGRtpahbiJ1H1Lhd+fb7CmYQxdSrJqzYUYbmjyQhIKqAOJWPPwzZiOM1zjm65u+PwxkB&#10;X9y2Cvg+nAWvftvh0SMDf52Yht1EWQXTHykBp3vDWRnU27iAbxc2ZCTinezZOG/OWDYUARsbmrHD&#10;G2UNJki/xl9j7qJGZkRiNko1Jp3jtTJ38V6imQGjccOccVi0Q96Ik9jzJ7DKJ+C9whloPpkimRox&#10;xVKZb1gu0S0DWdO4JPqKDbKRmVFJNT41SlfD5K9pgEYkU2MWYHBfrEPb5pgaJq9X4+R3aI3Zocnv&#10;orwxkW2vCHJ6YNU5V2OzKt+pw8nHf+qaH16n5s5/xrnpAVQjA30T34Lt65EIYPqNjaLyzrBUppff&#10;YNir+VYLZCxAs77X+MpzMkPlm44ZFqh8kNjpvM+MeAuYnFF5aPR8KjMTlZ+u+3i9YZMnvZe/lo7P&#10;OdjE9Jl8VhmLTc9VZyXjZj7blDmZHjuwm9hBbipbwjwtgoMsV99vtWkrLwzjY34cKq/AyuR8rM0o&#10;wbqsIpRVW1P3rDz7/QTTHTBvXCY+78Rvgy06AX7RWbB1yUbkB7JNVTh9h3BGwLe1yo4rRmbDrdd2&#10;+PQswQUPpyD1iGUjo1FO4/bod5X3ylArU7ceOII1qRlYXbwB3dZ9CI/pZA2ascFGYhqZYXXS8amX&#10;Z8PgvvQ6RrltmNpIoxMUAGpyvdc8sprYUWzgE/Bi1heo1PQ2bCb4JWPKtqm4bMYIMsOR8DUL3aih&#10;sdE5G6+8hcjsQu/RKKGbQE7vVMN0Ap8R7wgCViSzY8OzplPxGqVLaTYzQzRYwHfxW2xTBuCxTR+j&#10;ukmzPeQfr8p4rLHK/ERe/HJB3amDoF/BdxRjyeH5OI/it/ecifA3gKzvIuhQ7DcG2+b7+Q0CuZO+&#10;0+g9ZYZCNugx21r9zACWgE/3C/QJYuocDGiZfNKznPvcNs/hPS4R9jtzGJ435/jrYnQCPaNTNWWr&#10;slc5W2VhVBQLBsN9Ia9bOIDlPpZMbyz+tGAkEg4v53eWoK7pMIHv+3mpLHY1rcPllYhLK8aqjK3Y&#10;mF2EevvpzTXO1iCSpdqhMW57k+wHgEen5cAWkY5m3SiRBqfg5WWW81Grwzh1OCPg06r2bV/TAr3Z&#10;8Om+nXL0ZnyZus+cs7x9/K5Q73u97L5jFVieVohNOSmILViJPy1+gg1Bsy1GwY9iqa90ePLe4gQ8&#10;Y5PnBD4L/NhA2KgMQKkBURT2mfOEGeXz/Hogole+gYxyLVazklCwEqv2z8Bts581Cn7NQ7Wmr6mx&#10;qzEK9AaZKVvGpbqzYbvAwNWg1WCNx1/dw19rFS8BHhuumIvRdVnRN3YI/LRexVeDMDzxNVSS+TU1&#10;bSfzs7y9SAQ70TR/oaDH6dmNxwi2aQhOmARb7ASC/VimleCxgOmXzd78QcxnMTJ+lxOEDGC5osBt&#10;7uO8RlPOLODTcTNPV+xY+WXywZUn1nnF7wDtpP2TQdV1rY6Z9+r9zEcNcLjK1bK/tExV5ArLXS6x&#10;mLdu7FRs04aj3dLnkFvxLT82DQ0NB9HAamXZwZ2cnye29xwpp4hbgtVZFP3zS+H4Hc2X/y6wXihH&#10;1EEI/krrHfjbM4mwdc2Bf+QW+HZejSUZ1uwyQeTpwhkAn5XxzyzZDltMMgL78rdHMobP0RQipUPe&#10;mLl1onzO+mCWeTSNvhGHjx/HksxSrMjKQULxRnyxbRounMHGsWCitRQhQU8LE5nFYgRyJ0UDfmwY&#10;hvURwORDzlcjiQQ0fzYgHxmzTh+FS3ntG7mf4ZhjNd8Zh+2VCxEtv3PTHoGbZiVohFIgpwYnvZKi&#10;mIcAQcfUMJ1RjdTowsQWNWLJbWMCQ8CTct+ljzRiOBu1jxT9C8Sm2Fi/HoCBae+wl9Vo724CsUxM&#10;1PhOX8H+/WDVJVVqOVWds28efGdoJsx4+DK9PgQPfZNlqkMRV2njtwukFE8GJ8PwKF566R4xYYKd&#10;8cqivDJsd6A5ZoDMdAK6x7pf7NHsn3TOgNxJ8bv3MOrdUmOYPGd5CQT1q0XmLcbPa3m92/Qx8P5i&#10;OHoQzPfWqzxL2Ig1Z7oWclphDHJN3bKCaebO3W2ULlZmbkVc+lbkbpdJmcKJa38PwTA+RuWVwqpd&#10;ZQjstxa+0flwj8jG9Q+vw4EKzYJSzvwXwOe6+eusA3DvmYiAR/ZQ5E1Dy5fyUSHQg1bBl5GWueys&#10;Csrkurq6n/Dz14RqRx3ituzANxn5WJeejAPVCei/+U3jG8974VjIiaRMWTwk6hpR9qRIkPlOkU6w&#10;0RQz6aqkjPcg2/IigPkSBG2zx8P988Fou3Aclu3SPNcFhIVv8NKWt3HB9KEUmQSYapiP896BBtwk&#10;skocPFl0s1iLGqCOC/SYLjE8XmtYniJBWMBn9Idq4C7bw3myVRwHt8mD8ELGv1jcGahrPGLs85rs&#10;ZP3G5uK/D6pv1mhmGcqQgo6rnmdeOjsH5o0vRVvLVlHArO+0orV2Br/LfKMTvPTt+g4nu3UBnExf&#10;zJxdgr81CEQ2qI5AI7g6piloMlUxv7yf23rud4NITrDTO6z3WKBr7AVlGsT0yTbSjLwv4HmCn5zI&#10;2sg0z40dhRe2TEaFPGY3bbOYs9qOwM6pNz45mFx1ir/5O/cT9LZhZXoJCnZpfd5fNqi+Wx36ryj8&#10;IDlSq2mGSAOjbBvf3bgL7pEbERBTaJbJeGhSqmqPrmQ8/becAePTAxqRW1aN8wckwbPXbnj1K8bF&#10;AzOQtk9mBjJzkLiroL+nf9lvLagSmEz+CZFCxroJBXuwNGMbliXmYsfBNGyt2YDrtUbGQstTs7dM&#10;WdhwFS2g06gf2Qsbr9FNORXo8htnBhe4bRow2YgZgFBjEwOb+jiCKHJ2X/0yNh/Rehax2FA+BXd/&#10;O45sTHZkul5KfN3Pxs6GZk2Et4DAaqwWCBjbNAGfaaCKAju+m9uW92EL/Axz0ciz2IvRRQ5Hs8kj&#10;8cnWz/j12bAT/Gopnlm2ZiZL/vPA+02Pzs5Uxs1rjszHObHsPJg/yiv5NvRdoJFQSzQXwLgYlkuX&#10;6QIkgZyVD9Zxl27OeD5mZ2IW9ollHhPoXPNxjSmL7PliydzI2j1jWVZakjKW79MILq9z2QsqT11s&#10;z7xPeexMkwaLPBZy3wxCMc0Uc22xA/C3+c9gxQG5pt9ConyQ7bYWjQ7L1ZYVfpyJ1ik18ibklR7A&#10;qoztWJ5ejJJ9Lhu+Xy7U19f/D5z5/nJBWSFzbon4jQ6mldjz6Jx8uIWnILCnXFElYtisfOviH+Tj&#10;D8PPAp81ctKAav7+fVI6bBF58OmrNTiS8HGK7PkaDfrKetpih1bv9HsJYjqpxbuwLKsES9LykLNb&#10;sxGK8U7pFARM1mjjWPjOlXGzmJ9GI/lrGJ7VKGX6oIZjgZ1TiW4aIRuXAE+NaPYAI+JpyptcTLl9&#10;ORjNpo5Ep/VPY+au95Ba9Qkm5r6GK3RtLFkfG6+vfk3DZ2PU89ToGcV4LAYkMCTgqbE7xVvLNETX&#10;65eRaRHYGDs/sSfp/OYNIAMdigtix2PVYekecwh+clr6CwX26I04yiqdjj6b3yFLGgd5p/Fhuk3e&#10;MS3WYAzziYCndAn0lGaxNZNuRgN8/HXNZDFsT3kggNT1ygMxOWOzJ397VmdgZm9oyhrBznMmGTCB&#10;z1szNMyaGXymidZ7rHJyPk/gy3eZpUd5jY86ILF8gmhzltcj8W+juHodP7CIn3iQnYXmHavVnAw0&#10;amvfb7AWKNqNaJe1dT9WZpVidfZWM8L7Swd18L+kW/hfKlidoRUN8LGONDTVYkddLf78ciLcojLh&#10;E5MHz5h1+GaLNfagIEQ63Zecgah74u8jsbmwxWQiqHch3CJS8FhsEY+yojao17Je9LsL/OTcXXvx&#10;bWYBlmXkIr/0EI8dQSWy0DeRDZeNx1fOSuePtkZtKfZK3yfjVauRstE4GYQato/TVMPY6AlwjN7O&#10;YhxyWuCl2RvSbZGN2KYOhG1Kf/yVwPrwpufRJ/NlXPWtQILPlf7OCXgu1vNd4zfsR/sazJAukI2d&#10;71HDNYxPIh9FPHkekS2blR4+x6SdaWE6bLGjcevCJ1FYqzU+trEi1pOXkBmfQlw706A6JEeowC7k&#10;Vq/AFQueN6Yf3mRMWujbTN0joFiGv86odCv/+M0COfO9TlByAb7Z1jHmtflWXu8pZ6AyR+E3mm3l&#10;zXd5pPuceUDGpg5EUe+SqGupCiyA1bPdY6VekAE1OyiyQk1HdCdguk0ZiL8vnoA5u9RBkIk0laKh&#10;sZ4Aow8VwAj4Ts4vtZ/vtyEDQszbWjIxzdpYI68smcWoqrb0WL90OGEY/NNB1/yvAdL1DhfoWSqQ&#10;RuO5XDOI1uw6ioAhG+FF0HPrloorByXgUJXVkeg8Lzbbpwo/L+qae60HzN1yCF49M9CsVyE8o7Nx&#10;xxMpOEC6Lg+omtJ08rW/n9CEbQfKsDyjAKuyipCUv5MVW6Y+21Bk34Rbl00gQ5po5uzaxADUWAkg&#10;xp28mIvRoYlVWYzQmuHBxjR/CNzUqNkANXfUNFABnhqzwFBgYEBTVv/DCIIDEDRtEM6neO2v5RB1&#10;n54zx2J6pqH+v/beA8Cuq7wWvurdpgZCCi/Je8kL6XkhJC9/kkczLurNcsVgjAu4V2wILYADBLDB&#10;YGzcm2zJsmT1KZqq6b333uudcu/cO239a337npmrkWzLRt3zzex72j777Lr2+nbl0d63wu3mlpqK&#10;SD85xsJzc5PuUw1cJBVPMyDEpAyEb8YchkHAK3/Pef4mrEv8IYYmkpjTWmzCuKZVuSwgADvevCB7&#10;hAAebJUalOJH5U9izlP3WVjFnrQ8ly3ISj+YX+VPqZKMO695wOvgMLCLGG8gt57raJ0XPDq7fM8q&#10;CbFJ3hcgErjcmD9eW9zwqGf8rsWPNQvQLX1f8aJvqKOEjNx2wmNlom0GPkLw+17+Y2gMq2KoYfD8&#10;jBvyFVs5moWYYXWx8xZxpIqAYDkYCCClqB6HChuQml+D4IgGcpwc7UrqrutdfmPR87ey89uKwE5/&#10;akiTcUA4Lv4rWMOPD9XBtyUViy4thW9NIj7zvSLX5EIRTL6ZHEcbnz7tpGY4hD+4JY+gV4rFBL/l&#10;VyThQKPm7WqlFn7IEPbkRsaZJxNo7w/Y/gcHWBMnl9QipHEJtipsGXa0P4/3PHc/5hH4BG5iLnNY&#10;WNXZoQKs3knXkUDwM5VTHQwCR96jfe3oL1aodi2nnqqQsgCqkHrMgwVVhXLhS3dgAY2mctnMAWNq&#10;ruAaOyEIqKBqmSVjKnqfzwwEDDzUcaA2Lz6XGhhR8axw05g/WbhtaS0NwNX8UjLO75b8ghkxl6il&#10;xQWYXS0LKGseb16QPbf50uR4GzrG0vCJeG3LyDijP22lG6/SoNFqNVJ1zShcsqMwRJljAZ8HkLo2&#10;EFQ8RJ65cYyKF/X2Mu4UP6o0eD5H8aG0kh8sPgWQqjR45DtaYdsnhkgG/ocv3oFbUn+CgoGDDFUp&#10;A9TJMLnNpSReWTpusXI1hqFgAEkFNYgtqEVmaRNC1rivOD7x4jGtUykzvyfU8ZjeFPDxvjE5Ap9W&#10;Z9z8SI6N31u0JR++i2PwwMtvvOLyTDnOzg0niupLHinBnE3FWPb5Svg25eKBg9ppi94TfTe/n9oI&#10;O/0yid7hAOLyKsj6qpFaXo+w2krEfMa1Om4lHij5NbQ9oFbWtYVJd2qpdAGhYyu2qrJUKoGfASAL&#10;kRUwMRxXWF0vLM8JflOLWooxGkhpOIvUra9gMQuogE3vmFuRAj9VyKcKO48RENC1G3AtE7GrXk3N&#10;ebV31CYoN+UfXgskaG/hq3dT5b0dv/P0Hdjf/grDWkpGoyW7XLwcH/BF7PGg+kLtoyndB7HiBe1l&#10;wjBItRQ7FujIXwIgGfrdDcOhX2aaSLi8aw8YPWPXM+65tkDeUxrxWk0ABnLW9qnvMn0E9hbnSjMy&#10;c6aF74WbjG1/jEz9Gzm/QOHAPhbNIoanmQEapOoudhJm8MKRsL49cYAwDj9V2wQyPY3jy6mgVnHC&#10;hxGdXjkK+HjtAd+0Udueg8Cy4RH8r1uSMH99EYGvEIs3HsLhKnW2Hp8cF+NzGdNF8rcT6kkr07H0&#10;ylLM21iCf/2vfPRbraTnJ6cGOrPFDWlJLa7D/sJ6JBH4RsPa6ZWEnFGnRTp7JzOxiSqh7/kbDPhs&#10;1/7td9MQBI25CWxU8FjA7UimZu1MKqQseJF5obo3R2P2xPD4nptxQNDSMAqBkxiImIhd077cNndo&#10;VMBlX4Wa124cnwMBuWNtjmIvPNcEfJtnSrbnrT5iYKhnPDdQEUDsuMW2PvQ9fTM+/tp9aBiJYYBb&#10;aFxP5czM/Ebi2QpZO2EFHij+DeZRbde0L3W82Ao3AiUBFIFH7Wzyq5ufHGF1EX/Kb55qr/enQC9y&#10;tIqGRws37blFCdwzC6OBLY/b6d4OhpdqvYziVurwQt7z0a7vmZvwwedvxqf3/yd+WPIcqgPaIlNT&#10;pTRrwE+jMuGBkzKCDscXH0fLODr6/Ygn24ulVlFiO6vJXZlzS6LzjMBOMKej7nsdG1rw7LHsNizc&#10;mITlW4owd00+/u6eTJZDxffxxfFxAJ9EjrlITu4K4D1fzsayLRVYfHklPvSFDGT0RlZCiIDju0qY&#10;IOGJcaSV1pPxaYxVBfr6tT8CbAe1kBjQWA2qQ4fwD3u/T4ZwF5awEM/dcTcL0t0GUJohYZ0RBDf1&#10;nNrAYhqblaHrrQQAAz6ZCOBFCqqpdnatwivgEvC5gm+gIPsq4LxWu5QxGYGiQFXtgAaKNBE3BIYG&#10;fFPgGHGXYKqjG+bC++pl3v5lAwgBte/Jr+KGzIeYJTMxMdGvrGrl3BVQLzPqOCNjRm7J/thkP3rH&#10;c/GJmG/CR7DX2D1jv3RfgKSB4Eu0fwnPxbwMACPx4Fgs78nonQgbtDZMzwisCaLW+yrWKpCjfRvi&#10;onMBpZojtEfJawQ+a464jc+p0r9CdvvsLTj/+bvxz3u+ga/n/IhlYSshLoMBoIo1oRVsyPAJ3gK8&#10;6fIbHd7ouDg+cSVqEk0dPYgh8B3Mq0J9h9tnw3t6Lsn0HHAnCqXu6U+jhkcZsQr9l14sg29lCpZc&#10;WQ7fJSn4ytPe/Nzji9/jBL5p6SV1/9sH87BgYwWWXFWGOatz8cNkt/OaEuLtJeu5IKyJmBhZVc04&#10;wIwZk12Fzl431EArE48w0cIEAhWOrP54fGwrCxBBbQlVI9twnOqTqbSmyjrAcyxEhVoM0LFAAyJb&#10;3UMgJDBj4fQKvIDN7jlwMqDTMxqPodk5n7mBvnpGEKA6a2vXRew6ewI9x0ANaKOfk1Vp/q8NIaHK&#10;qwn3mv0g4Jv/yh1Y/vxN2NGmTYPqGCt+l2mtgcTLFe6Oxwatdmc+18GaBtCGnMED+MDLd2OOAM0Y&#10;n8BK565tz9o/BXg0NvUsErZoNreEcSrAc6z4q9ZGp/ZJgbbcmktGJ0DTOEZjf9ooSm4KFHlUW6J2&#10;0NPS/L7n7sb7WFl9cv83bIHQQx2voXMslX7V4qzNTGMaFkXNG7XWHgvXiQMkF3OTqKxvsTm68YV1&#10;aO1Txeri8tyTo8Ok/gOxPbUBK2YLB4L4n/emW/ve4i3aUS0eu/PcMJbjjZG3DXySm/fUwbc+H0uv&#10;KOWxCKt+VowAC7kaaZTmqr3fNcIAK7QlzZ3YV1DDzFmLtm63XNCEVD6yQXV+acVmdXbsbNtho/dt&#10;qXEtK68CyMLoFipVY75Ah0xO6p2BkAMnAzgWYhtLxoJswCTgstkF7rkDPr3jwM4zU6Cm92R4riEt&#10;tqnOlNss/DSy60wUm9IznZtbzr5jSmJddPtVjfej+vf8jfjXPd9G+4SW1GowTe/Iudw6ToOeB3xq&#10;/QpPanhGNR6pewbzyKrm79AUMwGqAz513njGwE9Hqp9TgBdheOZfA0od+Vz+s2sN1hboXc+4vpH+&#10;pn0Dvjt4ToDbIWanMNyGOc/diQ9tvw+fjv0Bvln6OOJ7XmeFL2anJaOoyk/0Mq+HLGwafmM9tFOG&#10;+UEBP0HiZsRMorqlC3H5tUgk8HUNqGLVx8zKEWJxeg5IJGvQOHV3lIVo1BqBJ7C1qAvzLkvDgstL&#10;MG9dCf7ghlS0DigXHb+8I+B7vbYfC69Jw6LLy4i4NfjQdUlI79RKGgI+BwTvHnHtOJUd3Xg9v4LA&#10;V4W6Fm9UvRLKtVHYPsQqMCjEU3UvYbmWLiejW0LQmGdr7LEgyqggRwqzCvEca69zYLOQRw3t0GKW&#10;C18mSGqIiw3CVSFmQaedqfYuD6ys7Utu8EigsEVMee6tPmyLcPLosUYPPLyZDnYd9Uz2nGodccvU&#10;RN2j+2KwT9+MH5WL9Wn3uGHYbnzMF06UMyKgZ5fufFTxNDnMmCzGlzIeIvgwnFIzGQdas856ccnE&#10;rKfbQFDsTeBLe6w4rC3Q86OpxYxTsThtLE4AFfg5MGSYGMdaGWWhNn/fdrvtxTHnuZuwlGz173bc&#10;h+sPP4inqn+DEv8BDE5qJWTNBNDOgtqCUx032txHPnb9i05cuFx6uzQ/USKXpFEUN3YgtqAeqUVN&#10;GBwh41OczviMBiCf7CEmp0JcmF1nqmfUbDTOuB/g1TUvVMJ3URKWXE7idWEGrnkolzYkxx/2dwB8&#10;k+gdm8Qnvp/jRkxvqYZvXTZ+kOiWglHX+7lS6xyPuEI9gYbOHuwtqEJMfh2qGtoYS5E4sINYwTjV&#10;3hGEVICQh5frnsMHXqTaq1kdrxDEWAAXvOoG5xroGZCRrRDs3JxbDUPhUdPQCGhSf22mglifplcR&#10;BG0WApmasR6CgDE+MjqbqSE3xJh41PLpbmMdB35mNwKENnSFRwGfB3ie8cYAypg7kSEdtnG2npt6&#10;eBv+jGEqDh5iFtUeGmGaCLuLxIkBXySPqFJwaxv2oQsZ+JcD34OP4Vqo7TjFTgVYNtZRwEXDMGgQ&#10;tVNNFSbdc00F2m1NlYPGO85VOx3jUm2ROp9HP2nxVt8rN2HOs4zD527F72+9G+sOfh8/LH4ce9q2&#10;oj6cSP9IhdXGSM0sbb0IjY2wwEUgTn523qbMOD/id+rBby0C2JGJUWRUNtqsjczyNvopxAeMsxP3&#10;mdMnxwiDbinGzfBCQ5JD2uMFAZSGg/ijr2XAtzYDCzZUYMFFsdiWrtlSlEieOh55+8AXyQS37a2F&#10;bzN17KsKqGuX419+kIlB1TZWw0/Xhee62PhFJknvUACxRbXYn9eA0jq1NzARppiO7GmcWtgKkVtK&#10;vRyvt+/CH792H3zPqjCT/W27A4utp9e11YmpWUM+C7uGwiziPWNdNDb0xM5Z8KnuusG0PJ8CPhZ2&#10;Gu/aNuIx9dDdszZEs8d3I0cbvxcBNpvLKvCLsiPjpr0JkOW+A0AxyCVS3dU+SQDyPXUtbkj/OYNf&#10;RtbXS+BTttDeGjLToCfRuZoExKhy+vbiI9vusc4Eqfo2U8MAzk2dU1xoDKPbr0TMjUdjx6wUdhIM&#10;NeTFBldr6JBU2FsxZ8ddrFzuge+Zu/Ce5+7CP+7+D9ye+iO82PAUCoIxGLaeWAGdKm5thK4hKCNk&#10;TszHzMZGrCLefRvl6gTKOMKMu8zyJsQVNPDYglGN4bM4O7fEi17lEam3xvR4FuKDUSKg/p4sbMP8&#10;LUk2dm/eukL82Q0J6AhozCwtWQIdXyK9I1VXsqvRj0XX5GDJVYVYeEUdln0xC4dbqMqxJrJZHO8S&#10;cVOsWBeNjiGptA778htRUNNmDM+rJJxElyBeTWjIQzVyBuLwT3u/buCnArtgJ0FHswCo0roFBQR6&#10;Tp2LnnfqAZEHWjoacPHoNsUhIFEFtg1xyIKsDUyqr9oGCXqONQos+TzSTqhpcWozFBOcy6ObsO+Y&#10;n8cCNdtDbus7jiWqLe6rxrbMfbEqAuvvPn8P8vr2MKytBm6KJmVmGWN5LhoYf65CEMN6vW2HW+pd&#10;Pat0b8mrrAgYJ7ZHhQG9wsGjwFDhFdMT2O24kerwjVj8yu1YYjvd3WqzJ7SPxdLn78In9t6Pu/N/&#10;hn3du9A6nsRvVdBoWaceeqKfaRUyf5lEDmeOEPiYt7LKmpFQ2OTyls2SEiycO6Ic4dh/pGmIxgEf&#10;VVwVMYK/WsnX/ToXvg3ZbtHRz6Tgut8U6HWVLpfP+Hc88g4Yn3N4iId//34h5q4vpq5dBh+PX9uv&#10;WnOU5f3cSpQ3EyWQ1N3Q2DjSyxuxN5fqSFkDwmOqkZUcEsXZ9LmSNkwzNq7euSo0jSThykMPYs5z&#10;X4VP7VkyrwhIWLAJIirkAj1TgQ28BHgek+M9XQvIzMiOgEmsTbMrxCB1fQuBS6DJawLilNoq0NP0&#10;NLI1TU+zdkNbnUT3dc6jAM6A1AGgGZ4LCA14xSZ5dKop7ROQfE99Fddn/TdDWcwg91u20czUaODT&#10;UW03kwZ89Xiw6jcEK7rxKt0jwGkBB43bW2zsTuPyFCdq59TOZLdbnFj76E4BoFigemF574W78bGd&#10;38Rtmb/Azrbd6BrzxthRJZqg+m17WriKyZoqIr0Tlpbms2hzOkX+GkdgJIyM0hbE5tejUuRCfj6i&#10;Up2W451reyaJfKu8YPmCftdRaSEUsZ5y6+AJo3B4DB+9Md3WCVi0oRTzLzyA1/PdiBJLt7cR7LcN&#10;fOY5/kq+vrcOvpWpWHipelcK8ZffLEHzKGkna1BZsfh/G545G0UJ5PXsFVLF3Z9bg4SiagyNzJxE&#10;7kWEEhcYIzN207uYvJPN8E9m4r+Kf43fJQj5XiCrsrY/qZQCFzI0teXx2lb4FQAZmDnAc0Ao1TMC&#10;iFI/1Y6nZac0Vo/PjAGqTU+sjuzO69ywzhEtgqBhMzqXffph7gvq9CCT5HtOpRbDE/AJMAV0AlLH&#10;SB0bvMkxTQPcm+B75UZ8ZOvdyBjYzTBXM57GbMiKmgZcHnKZO6TIsB3FqnB16oNkvpHOCK2RR7fd&#10;ElQEP4GgGDHDu2zn7Vi+Ux0UBEICom8HVdltt+P3d9yJjQnfx5MNL6A+qI3Ps2jUOdHGb5PVERSs&#10;NUZqLOPd5WSli0DEnbl0cmdnivT0DyEhvw4H8xpQ3R6ZnaAK4xj+NNZjBe/Ml2h/emkRbZQ/rImI&#10;eUcp9J8xzfCty8CCTWR9l2Thz2/PwGDYU/kdJh2vvG3gc5HtGF1mTxDvuzYRc9eWUeeuxNwr8/By&#10;hba843MWauv7OksS4Z2LMpo7K61vtXF8hwqq0T9IYv5mYdcjGrWHGusY61KdhnT/DlwU/x/wbb2T&#10;6trdxsQWWQfCTVhK0Fmotjuqk2I+1mYnUIqAnw2FESiJ+UWu3RhAAh0BdO5LNxogevZ13+tEEcNT&#10;J4nm587judRdr63PY3kGkpFxhfbMvkETDb40i+S/HVSLn7wZ38j9OXNDMcup2vpcBRGduTU2CxOD&#10;6EMB/v3ANwj6Co/A7mYse+1OLCH7FeAJ9LWh+nwyvLlasOA1hV+Diu/G/9j6AG7J/DnS+/cjhHw6&#10;qAHFbYxcVT5idhbRNOp441cjl2eLtPX6EVtQh5iiRtR3aXC4RCVRZ2dRQN5Ejgl8rKWUP8IsI708&#10;//fvEfDW52HJlmL4Lj6MG59Wk8U7k3fQxjcd2ULhzz6cRxTOx+IrNbYvC9fSM4bB4+oNU0bTxbks&#10;0wFs7OhFTGYl4nOr0eN3wDcz+EfXxpHsK04/rgUf6tA5mYYflf8Kf/jSffA9cw/mvHwXAe9WW3rd&#10;BtxKlZVRr6bUS2N6DjBcpwWBya5du5hUXfVozrd2w2nAMgDUfU3MF5t7gddkf2J8jhVqgDABU21+&#10;Aj5zWwN/HWs05qnv0x1TxU39pioa+e4cqtp/vfM/UBeOIRA1YYRBFPDMzNxaxqs6nIw/fZ3h3XaX&#10;9cCqY2OZ9isRyxPw2WwKMj+q0StevpeVwl1YvvU2fCHzJ8j00/2xbH6jgYxOaqyUahe3zpzd0tbR&#10;j8TCJiSVNKDHllX3wvXW4fMY4JnOAuW/6HxhhnklRNAT89tb24WlVyRh0ZoyLFxfhMWXpSGn3ts7&#10;9+3LO2B8kd9IRD5b0IX5l6dj8RXlxvp+//o0pHWql0VqjXowzdq7Qtr9Q4jJqcLBnBq09rjZGzOD&#10;r7FW0ZnQnUkNVELzuW0vqHFjOUjpfx1fTPwBPvQEVccX7iTTISgYcAlgvM4EnTuQs8HOAiVjfU4t&#10;lEqqKWragMipvzJ0Q6ClI4FvHtVSx+4ILrYMlTpFHEi6oS/uPesNfkkqrgNOva9vmMopMOW1DbwW&#10;Y6Nbi165HXNeuAu/qX+S4alFeEItmxqDP5253VCRDhQNx+IjO76GubZ4g5bnojtq0+NRS1LpOG/7&#10;nQTFezD3+a/g43vux8vNr7CSzWZ81mB4vBMTrGw1qsBruzMmbdXz21ODzhxxuaOusReJuU3ILG1A&#10;IKz2UMWcRL/u7I1E+c1bWflMBT8PmKPzhRmm3+iElngArttaQfX2MJauLYDvwmx8+luZ7uV3KO8Q&#10;+JSRXKR38fRPvlaE+ZuKsPSqdvg2ZeMbB6oMpZXNrRH5HBcvO3UPDCMutxZ7c+tQa8vyH1nglO9m&#10;5j13qYTXM/24yiI0oY6PJhbsPMR2bcNlKd/DewhKUgXnvno3GdVdZFmawiWQu5lskACoOb0CQQGf&#10;OioEdmakggoEycTU+SG7AjExRQNMLfTpANRNY3MA58DtSKP15gSsmvVhoBcBXge+7tx1zOiZFiy9&#10;BesP/YjhyKS622NDWxQ+gZLAfkwdYZNtyBrcjfdvvc/2Dbb9SKjiakaI1iiUirtg5x1kebdjKVnp&#10;3Tk/QeeoVjOu4vt9tgz5pAbv0k2Z6fw5U45178wW9WiWNHQiPr8RWaX1CI9GA7nC8+Zh0orKfr//&#10;zF5SnvlAWd8qfmEG/7S2Y0gkYWIUpcOj+OM7MzB/TS5WrMvBHKq5v4qPjN17h/IOVN2j5cvba+Hb&#10;mE11txpzLivG330zDa1jarAWaov5RRLnzdPorBUXrEkEQmGkFDViT3Y9ypu6eE9toXr6dgLu2dUx&#10;xIMDwPBEJg627cKXk3+I3yMT8r1IFrj1RiwiaC2RaviKJu8TmMjgtPqKLWGlwbu2n6zAkSzKWCIZ&#10;lJZw51HXxt4IZDr3Fi+YRwCdS+C0VWH4XL3BsifjFlWQSu0YnpihdZSI7UWA0ADQ/OJWMvnDV+9H&#10;SWAPw9FIsBu1DG6ZmyBlvd+TDTjQvQ3LXryPoKehLHRLHRwMy8Lt6uxgeF+6Cx/deideanrBQFQM&#10;0rXhsdDYrzNnq3isZ6YorgrqWhFf0ICCqlYCPW9MkYm3DrXH+I53Rscb+eNkiEu56VAorCoxOqq3&#10;P0gNQV0cDyY3Ye66Q1i8vgTzL8nB/7gmCY2DWoiVFvXiO5ATAnzpnQNY8eUszLuc+vc1FZh/TQ6e&#10;K2yyZxMacf2uAD4NT5lAdkWzMb6ies3Q8Ia0vBEDeSsRixkl3R+xTX00HEPDQ7L8u/HN/Ifxd7u+&#10;jvm2+vL1plpqP9+5L2udOIEHWdO2r9CImalD4i4CFVVFgpoHeh4QHnlOY0Ne1CPsmJ0Az3WSCNT0&#10;PoFTzMwYYURl9lhf5KghLrZwqAYQv3gzHqp6nP4vYX7QuDnFSESVsYG4lXiq6UWqsPcwDHdAS+er&#10;Lc/GL75yF+a8eA/+hmwwrmsn3yvly918V2t1SN5p3J5ZImASO5sp6oHOqWpEbJ6rTB0oqe1cR8+8&#10;sZwqEJO8nW/JprRCVX7OCOKigI/PtEhZPePkn3+YA9+qdCzdWA7fBcm494liOXE8wX9DOSHAF6aX&#10;Vz1cDN+WfCy+phxzNpZg5UOZ5Cv0lTo4FJJzVtQewV8mnhYkyGcmfT27CllVLbwf6VU0G2+3gMou&#10;3Zx0U6ZCPB8nw3GzPjQzpAot4cPY3b4T16f8DH+67QEsfup2+J6geZ5gQXCaZ8BH9qXxfC/fjfkv&#10;OeBzrM4Zr1fXhsEYaBGsXiJ4ykTZM7sRgJQarIHP6sAQ6E0NaNaRxjpa1D5HVdXG9L14G1YmP4gR&#10;MTUDrUgbjob0aDgPivCjymcI4HcaG1VHyeJtBEAtdPrM3fjfW+9FUs8+C3OAqq3rCVYMqeh4cXt2&#10;i0DjaOBg4ddeG2V1BL46VLdpxATDbOMePbtvJ0+dXHk7YwiVYrZsG8uMjM6VE6y00IkQr3X+ZFkv&#10;Fm1Jx5LLy7FgYx5WXJ6IgmY3pMfKnJ29fTkBwOc+vauyHws/n4pFV5H1XVGJ86/JwIF6TdYndluZ&#10;l7136s0zWTxVy/2WNbZiX24N0koaMTru9kVQ0F3G1tEZiUf1p+SIS11IIfTOI8N/eepGsjNbWDug&#10;do0vRUM4Fa82bicI/jf+ZufXseRZAs4zN5pKPPdFqsJbyQ633Yv5mg+spaQIXG4/D6qpGuryCgHM&#10;wIssTwsokB3OF3hSVfWmp3kAadPjIkA5pd7y3AGnjN7Rc9fxoXa7P9h5PyqG9zMoXZaxvfa4iQnF&#10;USm+VvjryP65t9jwFa0kPWfHbfgggXZ39+u0U4YJrXdnQKkIcDHj5IiIO3OE3pLPzEylv5jutHH3&#10;nFG8eOfuBBgOhpFe1oo4Mr6WHhV4PYwO+9kpCoUxPhqbncHwurArX5D58Sh4v+JJrQVQgPO3VMG3&#10;NgWrfphF23pbpee0Ap9kEgMMxt/fX4w56yqx5Loa+Dbm4wvPMbNO4bgL7LknXqjcsb6zFwdyqpGc&#10;V43AiHq3BVZSTZyx9hmrCRQvXiHmu1M5fqbo3vT9aCsCQhe/6glWJVPPTJSP1nACDrbswL0Zj+Bf&#10;Xv8PfOD5W+F76isEFqmuauvjkWzQLSgqFVdgRqZGoy0m5xBs3CrMrnPEhswQ0HS0Ac20b9cRY9e8&#10;b2P9DPCcWmxtggRXrdm38JlbsL1Ny9PX0t9q/nCdOJPWTleOWwt+QcbHbxLsFr2qmSR3YOlLt+KX&#10;TU/SfjbtttGu4u7I+DjTZNp3R/rTAR/TWm1tMjy3azu6Jg3BgCsryhPO9PmHkZDXiMTiFvQOadLW&#10;uSGKGcFWtLGkVfQonSlxXQF88Oo0zN+QiUWXlmDhlgTsLYqsfGRx507fiZwA4JMHXCL/LLEN8zdm&#10;Ud0lSl9egg99tRB5PcrYasDWv/2cY3JkgNp6BxBLxpeUX4OhsEacq5iPI0j2FxgbMUqve47Iu3iz&#10;ODRzLInEmWdM3Dtu8LNr61Kbt9aIw/gAn6pjRXsel6F3MhsZ/QfwSPmTuOLQD/AXO76G5U9r60O1&#10;vZEVvnw7AVDDZNQ2qBVRpCJLtaWavPUmAtu0GmtDWnh0IOiYoDcu0Gvns6EtAlIDQ3VwUHXd/hV+&#10;72bcXf4E/ZRL/w0wc4vtMSQTQRb3Ylyf+xD9Q2aqqWevia3eipuy/4txd5h2GhhbHvt9s7g6/aKi&#10;4NQ9z8wUpj3TbWx8lGpsCMFwGAOBIIZDYQRHxxAeG0NwJIiRUJBpOobOPj/icuqQWNKMAbK/c0E8&#10;rna0EdNTeXFVwJdeqrUZGkvXFMK3Phef/FY677s4VW5wFaFdvm05AcCnwue+3jI2io/em4E5W4qw&#10;6OoK+Fbn4J7tGpNG/9lwA42zsssTKuq5kjk9cmTM9w6O4FB+HeLz65FZ0YCsqibk1LbaskJpZfW8&#10;bkVWZTOyKxpRXNeB4vp2lNS3obq1B9UtPWjtHUL3QBD9g0EWilGMjmqTZ9F/hc8r8JZFCByKe/qA&#10;P2rsJ7yysGijatqgFVv8dFLtQpqQX8sMlYcmssH99S/jgZzH8Yl9/4n3Gxv8MnwvEMheUDvg7dYu&#10;aJtiv6LVT9Qx4tRWG0snsBMIkv3ZysZieRHQE/ipE8R1gER1orx6B+a8dBs+k/xdDE6m0k+99B/9&#10;rBU3JocxgiJcmf5f0K5qtio1AfPj++5H82gy7dbwudqJeco/tQtahj+F4tjakel8xD0dPRMRpcHI&#10;+AQrv7ANc9K4zprWPpQ3djPd25Ff1WKbBmWUNCAlvxYpBfU4XNSEw6UttthoSmk90pV/KuqQUNiM&#10;1NJmA8azXRRDHtAJxEQC9KdjmHnCpnLyPL1nGB/5YjbZXiEWba7BnLXxeCo5giW0oYpTlSEv3pGc&#10;EFXXfdv93rW3lbp4AZZeVYG5G4rwBzcfRhnBQMvohFQovbJ7AkWNqjMHBp8emURodIIZuB5xBD/t&#10;eL8/txoHyQBt2fCCOltMMiaPzwiMsbm1Ntj5oI7ZPGZXIza/0Zlc1vL5DUgrakRmST0Kq5sJjJ1o&#10;6elHDwvSQGAEYdfYR6OeUdeDrDmxYetuYiEx9FM2oS3Nn57UEvjqbdZiEgXonEhFSs9u/LTyN7gk&#10;6dv46O77MY9My/fczfBpAPFOgeBt0KbiC7aRGdLMkxHbk/rLozc/1wZWE7AEdFPDZdSGqGev3Ek2&#10;91X8yY7bUa7xdwRjbaqtoRmTE4MEtgJsSXuQdqhiv/YNLH7+q3ihVYuZ1vP5EP3OEAj5KErr4x2a&#10;cXyiPPPmRm1xYyyUVkituUJxrWcS3qffhlhJdfmH0NjRg6qmbhRUtSGztBHpTLukIi0ZX8N0Zfoz&#10;rQ8R6OLzapHAvJDAPJFEoEvgdbzySH4lEguqCH7MC4XuGMN8kM7KUmPbTD0+g0VlUL3Tb5ZGsiPg&#10;k5YiKFe8qk1vhBW5li+T3PZqMXwXHcbCDTxuyMf/+moCWiOMl7bliJ2/UzkxbXxeHqFUDo3hQ9fm&#10;YMGWQixVW99lufjmwWp7rEn5o8o4J0HOBNBTEmr4QXpZE/bnEfyYceNp4piR45iB44tkagh6uufO&#10;D9Fo5yzd0xzfeBoBZlxhLeJYEGJYSA7QxGijmZwK28woNq8ah/gsrawBBbVii51o6+5BIBDAOFmB&#10;2KFtazhBpcGYoKsdregyg02MhcjAtSyW2kvUOVJF8MlBWTAGT9Y9j2sP/wh/vvNeLHhBA5C/At82&#10;MrYd99mMCm2raCs+E/g0wHiOjdcTEEq9JdgRKDVzw6a2CQSNNd6BuQTS9/J5nC1a0GTxZL2zk0Pk&#10;qYXYqAUK+I7vhTuwOuWXCCGdfu2kPYGNCtF0+p6ytDb/8V+fN8KtuNT6cOPoGw6gubsX1QS5/Kp2&#10;pFIVTWIldYhAFk+AO0T2llDShMTiBqqpvC4jqJVoAQumcyHBrYRpWFxFcCtnmpfzXhmvKxBPY3aY&#10;Vw7SfmIJ05+gmFXTfOrC/VuIAG9wcPCYQ3M88YBPbbyyJeZnQ1rE+Jhfi0mUPnprAuatLcR5a7XK&#10;8j58a7sWiNXL7vDbygnq3KBEeejGbWXwrcnB8mvKCYDl+ON7MpEfdKzPbSoTkTM/Hd+WSAUT4GTW&#10;dmF3QYuBWiIzuWr8QwTAhGLV/Mzs+eVkfgQwZnCB4aFIRo8vqHSZnvbiBJA0AsfYYoJeEYFQ4EdQ&#10;PMB7BwiMe8km9xIE9+VWEhDpPgvd4ZJG5Na0orSxE539wzYcwqtFnSiDaVVk7RkRZqEmKPI8TBY2&#10;YcNkxAbz0Bo+iK0NT+L21B/g78ngFj51PXzP32Ssb74Zsjlb0p3qrxieBh4b8PG+gJCqry02oCPv&#10;Ldx5J+a+eBt+3fQ03a/A+Bh5qZgc1fEhlOGSlB/Q/TvwvpfvRHLvftrRFLcgC5AKEy9PmShTHpkx&#10;NT6zPxBGY5cfJQ1dyCxvZsVTjf1ZTMd8MjMy/JjCBqYXga9YoEf2RsCKLyeLV/pSbY0n0MUR5BKK&#10;Kw3g4koqEVeqc6Z5IcGO4JdQVEGgpH2yvgRWlHEExgS+e5AVX5FW9Z5RAZyJIlCT9nU8jM8DPo/x&#10;jVMdVP1y6/4S+C5OxJINOVh4cS7+15cOom1QHXgnTk4c8EVJwUAIH/pKERZdVoxl1xAEN+ThK7u1&#10;koIYkYJMUe2lkJ9D4joaJlDS2keW1sgMywJBdSZOKi4zr1SdOKk4LCixVG8OEsjiyAjiCusJjCwc&#10;vBcvNbm4kUbqcrVtIp3AwhQrVYkAF0/2GMtCEsfCEsMCEqtrc6ve9vXdy3e0sfmBnCok5dQin+6X&#10;lzegob4NPT2Dtrabl9kEguNeb6IKFYFIw0a1/wXQxXO1qeRTxYjH9prnsTbu2ziPKqvvuZvgI5At&#10;MgZIwNt5lwGeenjdKioOAN0wl6/avrSLqOb6nr0L9xc9TDc1kHmMX5XKGMAgGecnE78L39N3Y0P6&#10;j+krsj0CopjAyVTtHINy8WBGQMw01DeHQ6No7xtEeVM7MsrqjbkpvWJypY4K3BqYVo1kaASoEjJ2&#10;Als8ge0Q00WVXKz2XykqQwyfKV0TaT+hiOnLCkvXcUozppPlDVZgUnP3Z5cjJocsP4dgyutYsv/9&#10;TP+92dVotA2szg55K2YaDXwCOuXAEcZ9mHkizx/CH9x6CIvXFGDZxhz4PhmD776mTZ4EF3zhzZ0+&#10;bjkpwCe5cmsTfFeWYPkXKgiA5fjdW7JQQkCUGPRZIBSKExSSM0BMjeSxocdP1acBh8tacbicpqIZ&#10;KaWNSCtvweFSnhc3IdnUIAIjAfGg2n4KCZR5LFx5LBD5PBY2kS00M/M38ZmuWejEClnQnLpE8Cso&#10;ZSFy4CfmGEcWGUPWEMOj1OtDZA2HeT+dx+RcFsqcMiSTTeaREda192IoGKSnBT5S4Wh4bsNMlCOZ&#10;Nmq7Gp/QYgstNFVUSXOwv3MXNqX8CMup7mpToHnb78Li7eqUuIHMTkteqT2QwLedzE+dJGR9Orf9&#10;OJ69B1en/4RxpE18yEQtDwzCP1mGfz2szo378HL7i/xWJfFHw9+VN04G8KltkQBHddtTttTLOkyt&#10;pKWzH4XVTCemTQJBLi6/mXFJhscKKblUlRDj2wzBjnGbIIZmzIyAZiCoa1ZkBay8mIZqn4tRswfT&#10;NZaVnnZKO0TQS1X7X1kTMiuakFXRiHx1eNS3o7CxHUWNHXbMq2+xTrEMsj51mp0rRcWVk2ngU0pr&#10;b2qNSr12RyXmfioDSzbWYP76Inz088loGFIeVU6Q7RMjJwH4XEbN7x4h68vCoisqsOT6Ctsc5POv&#10;1Fkd74Bbf8p055ZI3R2hGjesoQnjk7ZXQIgU3jMjY+MIhMcwHB7FwEgIPcNBdA4G0Ua1VKpUVVsv&#10;iqmm5tV1IaOqA6kCSbI5MYKYHBY4dZZks9Dx2jEHgZ4MGQIB7oAKH5nCITJEgWMyC2kSwTCB9mL0&#10;nO/szqnDvmyyFhbE7Gqqxc0daOvts+EVtiG2pYvX5qIwKZNq7oibNxxELuLbX8eWhO9hxdPXYf5z&#10;VG21EvIOMjvN2Nh+Cxkf1WADPF7bxj9qL7wN/x9ZY99kDt0MYEKZYXwQPZNF+Hjsj/GJ13+A/sls&#10;Zu8Oa8hnBjkJMu2o0kPLPFW1dBKA6hhXYuWsYFgRxZN1i60rjqW6WrMFK41EqqmHSiqoujJOrRLi&#10;c2Pr6rRSJ1YdkmgyeJ1V2oAixm8F07OmtQfNvX6mdQA9QwFL/6kZC5EKUz7zfCdgULusNtAOqzlC&#10;0XFS4uPki/JPNAtUaD3gU04LW8AnkEli9OEbsjHvgnws3JgH36pUfGO7Y3uKGfHEEyUnAfgsFGZu&#10;3EPWd2kWVlxTicWXVWL5DWksMNpiUSqWklUqlt45d8RqM4ZNyWSB47WrDJRzjzROjZOZKYyZcVJ/&#10;gqSGtASodml9v1aqO9UtvSisbUc6GYN6Bw9SpZVaq95jbWguYDtIQDvIozFEY39UocQGxQ4Ly6hG&#10;U4UqqDE7+2h3T1altVllljWiqqmDYDBkywFZfTwZpD8DNGoXFCvUkCSlYTVTLw+7Gl7B/9l7D9ma&#10;psfda0NetJqKrZ9H5ueWk/qqLSfve/kO/OWu+9A2msb3+22IE8aDaEcN/nbvz/Hd8m28X8fvDFn7&#10;3zsu6Bb1insX/47Z2U1raunxD6KmpQvZFQ3WgxqbQyBjRWHxRWZ3iACozgcBmzobDpUwfozdRZoi&#10;rOmihvHOuM2rQhrZfUF1m6VNa+8A+ghuI0wz7ZWhti6l83Ray0+RuDUTuRdtLODeuffu2Sse8Dno&#10;cvAlI41iTB1wzAdqXPnyU4XwfeYwFmzIwNyLsvDRG1LQOKRxwIoJvan4OjFyklRdl1Bp/hH87j0Z&#10;WLSpGss0qHljJq58uoQFhoDHQm0Z0hL53SlvHHLvybFskEUSgILMLH2BEFrIImraulBQ24yM8gZT&#10;b6VSCdAEhvEEOGsHNFZYiQT1HOeTFaqzhOpzghri8wiILMBiLHtpDvKdjPJG28S6b3CYX4z4QwWQ&#10;/0qyoFpmbIxgLZrHknBz5k+w7EmN97vbLSn1mpuna9PexAB33Abf1jvwR6/ejdqQNvxRZwop3wTV&#10;y7F2XLD/cST15/C+FjEQ6DnW+XbE4QV9K3pkFMndlyu9wyNkdl3IYbgS1baWq7Y3sWYBWj0SCWhJ&#10;JWRrBLukIjJlgl1iKSsRPlNlYm20jKNExpmGqZTUdaCOanEnC+YgGbzYvRPzhDt9Ezk+W5Ljs3Wm&#10;inzvwM4Z68G1ewI+sd6g3d9T58d5mxOxcGUOFq1Nh++TifjJ/ko5QUe82DpxcXFSgU9yT0wj1dx8&#10;LL6qDAuuqcH5X8hEXBMLDMOgIQ2O5J9qObGReGz57dw/pg91Q21Tapcz1qAbOqpTZZy15xj8oTCa&#10;+4ZQxjjOLKtHslheXikO5JfTiPFRPWYhj+X9eGuIJ9vJIwvMKUZcfqm1EcaaulyD/QKI/CrkVTfa&#10;PNGhENVTfY8ZcWIibOk3bstmtWIEhfhlxVP48Etkf1tvJ+u7gwCotfTusOXixfjmbrsV79vxNaQN&#10;HeA7HXRDnV0htI0M4emKTAxM9BD0GD4FSXrQMeWYMWN+Mi6hypSgJ005GBqjv/3IqawnwIsRV5Pl&#10;us4jqbLWmSTwo7qqOFGHQ0JxE+2yAlGnVD7V3bx6pJa2oKihCw09gxgMhiI7+ttH7Zv2XTEzaxuN&#10;PIqWI+4dy0K06Hm0Octkhpc9wPOMGlIUTabmMs7CzMvtTLuVjxTBd3Eulq4rxYKVmfj7WxIwEPZm&#10;qii+T2xcnLTODU+Kh0L443uysfDSYqy4ogA+BurihwtIbTWRi6xBOXRWjlvcbA1nIghBo6NnXCbR&#10;n/Zf9QeCaO7pRWlTGzIqVaDJ/nIrWajVBugKu3oaxRTjCIZxZDtuyEUlYqjmHaTad4AgGFdQicNk&#10;RFUtPRhg4dc31FSh9fVGpf5OtPBOBV5r2YM/eOFezHtJKynfA20MvoDAN0/j/cQAX7wbO1q28v0O&#10;qtOs/cdZ64+p9TBM/wpUqE5TG3jLQcoqB2b4IyYaKRchvtdKFlzc0IpkjZPT0KF8tXHWIKW4wTol&#10;YsqqcahcYa/hfQ1BaWZFUG9NBBpYnEZQzI+orp19wxgecStkHyF2LT+KvyjedWuGnXe5uBg6Evgs&#10;l/KBtWsy3dWn+0xRLxZdmYj5lxZi6cZKqrlxeDqlVk5QTk6cnnDgkzdnevWhjHbMuzSbwFeDRZdX&#10;MYCZ+GW2hkowGqz29N46OYF8V4kBAWFPYDAjTgmX6BsOorat2wY+J0SGZxykeqteS4GgDaEh2MUR&#10;+OJKyu2oNi8NwRFQanaJ9hQprGtBu38AobB6KAiEYlpjavurxJ6O1/CnL96HudvvwKKdd2IhVV8t&#10;UbXgtXsw7/k78GLDC7TXTnBjYTAv6keVoArHscUDFWkINn0vKnwC+IGhEdS2diNDvat5ru1NanyS&#10;Bg2T1YrNJhDUE0sJelRhE0qbyOZktwEJ+fVIo/pa1KBOniEMkylOx5rEfUd/R4quPX/MSrQorhzQ&#10;HWmU3lqNRW17Gl/axkruUz/Ixvx1h3H+VRWYsyEP//JANoapvVilcpKi9qQxvmn/TqCJlPX/fK8E&#10;cy+txdIvV2POxmz8xdezUadeREbDNHM5uZnIFR5FvyL15H3nTJEjQ+jCrjhWptTwAX8wiNa+fhQ3&#10;kh2VaugGAS9PDJCqsMacETgSCXpJNFIJD5UQHAmAB2j2a4YJ2WNOeQPau3rJ2lyzxbh1fBRjR9NW&#10;nL9VMzbuxaIdBL/XbsGCXXdjLoHvqToNWWkh8KmdkKcmzl9vJWofdvt0aC7sOFr6B1FY04RkquSx&#10;OWqn1EBxAlukJ/aQ2jXVvqnhJxpTR/YaT/VVm/dkEOwqGjvQ7R9GIKRNxeVutB/e2j+zcrQo1jyG&#10;59r0nFEPtnqow2q/5VFV5rfjm+Bbm4rlm+uwYksx5m7eh12lbgWWN64Gf3s56aquUwWAF6v6sfDK&#10;NMy9ugiLvlgK36Z8fD22MlILCNkd8J3MrCaG0dRci4FBrV5y8iL19Iti0TNObPAnr10PI2PdwMMB&#10;oSBL+5O29A6jhKwnVYwvlyCSS8ArcAOsDwj4NLatSDMV1FlCAOG1gCY2u8LGmtW09WEwoMqMqi/y&#10;8f2yX2PxU3dhnsDv1a9Yh4c2TfpV3Ut83sCCoOEzPJ2SI/18LFFu6iG7q2juwmEt0JlPZpqnDhuB&#10;XZP5SW12BzUzpkTTvhp4r5kqvphdDTII3uUNnegZDCF0xIwWxQmLp7HJmX7w/PXmfpuVafEYXzTw&#10;OfDTlD9X9koHR/FHt2di/sYyLL+8HL41adj0UIFhguQsBz7JpK0Y98lHquBbn48lV9di/uXF+J0v&#10;J+BwhzqyNbxFqwsz051kPOrr68HIiBrk352Z2A0tiFxIdCEw9C5pRkbH0N4zgLK6dqQWut5MtfNp&#10;ILWAT1OrEsikEmk03U7T6KzTgIzrMJlWZVMzwsFmDCIHWxK/Cd/Tt5P13YZ5uzTr4w78tPY5fqXe&#10;evWOFvnAA2UBk+yw0GjMXd8giupaqXLXYF82gbm40YAtVkxUY+rUkUPmelCgHGmzUw93WmmztU12&#10;DwTITKMCL6DTnxchPByFeW9D5I7mqE659y4W5aiZwGfVLJlekEw/yKvrXiiCb10CVqyvwuINuVj+&#10;+RhkdmjAvEBAiXFWA990bjrUFsD7b8ykyluFZdeUYM6mXGz8Vbk1bGNc83hV65rVWTlFouiejnKd&#10;TWc2XWkNOA3byKxqRkw+GZTYldr7CDqaU6xOkNjSaoKQ1GKpyFSZc0uQmVuP2rZC5PcfwF/s+A/4&#10;dtyFBTsIfC/ciu/Y/ht1zNfRjCsiltl13z0LEkgaqEpnlZNtagB3Dr9vva9kcjxKDdcgboFdbEkT&#10;9uW7ua2pBMfS+na09Q8hMCol3AupZyTe8cSIq1ROrJtnoygGpoFvOjVlXI94ELvq+rHiC4ewZHMx&#10;llxGDXDlYdy+tYrPKIxDSzFj3+7WiZZTAnyum194D3x9fw18G1Kx7PMEvy+VY+kX8vBUoVRP1QYe&#10;yZ2VUyeKcS/Wjf/Y0a6sELtz9ZZ2DgyhqL4Vycbu1B6odjSCHplfjDpDCsqRTBUzvqwW+woakZhV&#10;iLKadHw990nMe/52LNTGQy/fgrvLf0EXCXwawBwtAg4elAv8I0Gb7ZBe1oj9BZXYJxW7QKxO31Q7&#10;nphnjflFA7mtbY/AnFXRjHoCtQZ9O9cUAhY2y3/T4bFfdzorJ0gM+HmcBr2jgW9kPIym0VF86r/J&#10;9tZkYtllxdbs9Ve3JaEj4Cpdb0l+NcGcrEQ6JaquvO5lwvrhMP7qgVz4Li3C4usqMZ+I/7/vzkIt&#10;M7q6fLzIU/RZ6GflJItLnaPEbuvHgYZrF1Q9DAyNjKKxow95FQ04lFdOFliGOHUgkHlJ3UwiECYV&#10;lNpA4IOlBdhTfgAff+2bmPPynQS+m3Bz6SN0pZolIcQkj9TsEekdDqKkqYPssRr7CWZakcY6KdQx&#10;IXapAdhqw+O9g5GhOell9ahobkOflkOKckv+nwbvY4RxVk6YuJyisjujJ5fxLyDTUbNxNIzt9v3N&#10;mLMqFSs2F2DxZXnwrU7EjuxW55C5oDznzk9Wup2iNr4j5dXKQSy9Jh0LrqrAoquI+Buz8NXnCxlR&#10;lMkRKwgqECcz4LPy5iLAUHuMLVjwBqK5vO39wyisEwukipsj4CNQEaDii0rNxBWVIaU2E9/JfhoL&#10;XtHg5jtwZcbDzNoEvglNhZu08XxSSfMqm5Cgyfxan5BAF1PsBhYnFpFd8t4BqrX786jSZvNbVLlz&#10;q5vR0tWP0NSA4ojMZplTLopyD/i8Nj1jfRrnSU1udMK2FEJs8yA+fEM6lqwtw6LN+QS9w7jyoTxB&#10;nbngzMmX0wB8jjVc+lytUdwlV5Zi2RWVWH51OrZXaSiExoSNGi1WxJ3MBs5ZeWMRIB17SX+XxWmB&#10;B3eumt0fDKG8oY1Mz834UJvfIbI17T2SVJaHg5Ux+Ju934fv+ftx4cEfobAxEf7BPnT2DiC3op5g&#10;pyWYNJaw1dYfjCkrR1ypeo7JKqnOxtDNfVR5k0tqUdPcjf6g5g7LO8ojnpH/ZuV0iKJe5dXALmLs&#10;WsNXCHzjkwH0TIzhgh+UwLcqAysuL4BvfQk+fF0yqnu9+bhy5dQk4mkAPhe4iqFR/OUDOZi3qQjL&#10;yfx81PX/4r5UVIQ0TYVRINVKdk9NPJzR4tS1M0Wi/aJzAaOrqbW4VX8wiKrmLqRrlkQumVpBo7W9&#10;ZVSm4p6Mx+F75l5cEP8QDpTHEhhLqSqT3Wn6HEEuSQOL1ZZHNfcgAe5gsQZXV5mdbK0p2NmLAdu5&#10;Tt+daWbldInyp5cKAju1rsqoBGvsXnAibM8eTGzC3M1pWHKFdkwrgm9tAh6K0TqdcsPrgDo1cuqB&#10;Twwu0g7zREE3Fl6WgMVXVGEJVd45a1Px5ReKbACDVgUxddeLUcmpi5czRsS4wuGw1ZxnrETSyM0W&#10;cf5U50JFWzcSSxpwMKceCSW52FrxOj689Vv45KFfIKk63QBPq0yrXTC+pNyAUPOHtYCCVpzRYOOi&#10;+jZbyml6ypg+xCJyRlUG72KJSgaliQM+10ElrS1kKu4o9tb34YM3HIJvcxHO/3wVVdw8XPSjLGOG&#10;TnQ8dXn8tLTxWfAIfiK41z5TDt+GQiy/Ih+Lrq7CQqq8W/O7ZYH/isLo0f3vPhHwDQ8Pn9nAN1MM&#10;AF3G94dHUNPWi8OlZUiqSMOFBx7FP8b9HIdrknGoqARJZHip2neipNLa8DRmMKWgChW2PJZ2jbOc&#10;MCtngQj01BOrUmu7/qngsgz38e5nfpBNsEuyNv256yrwoS8kodzG7J0eOS2qrgM+VziagmP43/eS&#10;9m7OxaJrCYJXFOIv7khE+aBmANCGjaZ/92Z9UyPOqvDLr0pbsTJvEIMYYBAtnbX4z+w9uGDv44iv&#10;SzGWF1PYgsS8WiTkViCjrAE1Ld0Ymto/lpqB0v9sAv13oXhMzwzPxc61fqMmJIjcPLCnDvNWH8KS&#10;DeVYsrkUvlWH8Ms4b6vI05O3T1Mbn6JoWvZW9WDFF9KwYEsFFl9eYiC4+hc56FKjKOsPLVjImHSv&#10;nmI5+4DndEs0SCnNGH9SdywOQ6gNNOHXOfFILivCgbxKm12RX96Kjm4/VXoCnasPI3GuuFfF57np&#10;7s3KmSVToCfD5BHwaYc/ySvlfizekoKFGzKxWKB3UTY2/DzTlpu3vGG2Tr2cFlV3OvPq6DL1La9R&#10;71+TgkWbK7Hg6kLMWZ+ABw9oxy/W+xPaDtFF1KnM+Gpb6+npedOt8mbleMRVdJZ8GGFlxngNDKGs&#10;vg0tfVSE3AM+99LXXUuOvpqVM0KYFJqYoDRT0bQuLh5VwWn7Tam8FUNh/MMDiWR4WVh2WT4JTSE+&#10;fH0SKvvUQSU3RGjc6amW0wR8URKpzKtHRvGxbxwmJS7DkqvKMJcq7weuTUZSY49Z0h4MXr1/qkTt&#10;a2+1OfKsvD1xs3i0cKo2PVebUAQWWWBmmfXZKC4NRQ0saQlmEyw32rX5qsfI8C5Ox5JL8zBvSw4W&#10;r0nGM4e1ob3EVYanS0478EX3BKY0DuB9BDvfZeVYcaV2UM/BXz+QibIhtfd5bX2zheOsFktupaHa&#10;7wh9TH+lq6XtbNKedSIFVxDmteaK6ykZf5rShHmbk7F4UxmWX8qyfHES7nxCWwtQLKn11ulL8NMO&#10;fKLEFvxIHPw0tQ6+LalYvDkPS64sg299AS7+eSb69VxtfjRiYLPs4CyWqQqMJjodZ5P0rBABlvcn&#10;mFM9ZrsJTmhNQ+CVsh6874up8K3NwZKNRbak/Gfvz8LgmJ5KImTH0t6RnlMtp1/V9cQyvaIS+NJz&#10;GuKSj0Wfr6Hay/NLk3HfripxPiIlQY9UWh0eqjXce7Ny9ogSbDbRzmaxkscktDm4vBrV+WiYZ0HU&#10;Bsbxd1/Phm9dNhatyoHvgmx88PMHkdfZ5162pHcNHKdTzhzgi5JOgtvHvp0J36YCLPlSLeZcWYFl&#10;l8Xi1VJvFZdwhCjMAt+szMqpEmlZjm4Y5TDV1gYrqzBOhtFGTezSX2lGRiKWX5WHBRtyMO9zB/FM&#10;RrNet3fOlOJ6BgKfqwkyW/vw0RsTyfZKsfRyqrxbcvBHX0lEQacWEWWUjzH6GeEOAGdlVmblZIqK&#10;mcf0pN5qKppthu56NDTDHvfsrIJv4yEsvjQfyy4tJNtLwJ1PRtr17G1P1T39cuYBnyGZi6ADpR1U&#10;dZOwYHMlll9ZQwaYhn+4PR0lA4pmgt5EaLbH9RTLbNvqu1MEdmpqcsBHpkfQ09L9WkNTa6j/JL0Z&#10;iy47hLlXF2PJ1QW26sqa7+diJFI+jSPynTNFzkDg048iyEXSf8Q0WO/ueVdU4b2Xl5JGp+CCH+ag&#10;fVQkexBj2o5Q73jmHJAjgvJW4XqjZ7yvFlMbBBRhxm+KWWb/1Iu+efR3T4xPnCvRbh37aydOotyf&#10;+syM73lWZlqjiBPNsP3byTtxbMY78pGpuDSu19blpQnrzNDiA2G8VNWN8z6fhrlaY/OKfGpnedTW&#10;UlHv98brydEzB/QkZ2QbX7QI3q55vAi+VWlYcU0dzr+aau+6VFz7coXt48Eqh/8uw7iO9TMrgo8S&#10;L2Pp6J0fQ+yRZ+cIe2/yUkRkQzXzTKuaQuRmUHgSZWmG3WOJa+M54q0TIl7qmaue4+/oA1EvHq8b&#10;nr3jtX+UOGCYluj8p/MZ6t2M77nhXNHv654DF3P2yEdvKe/glWOKS+tpI78I+FTWpG85JjeG9K4B&#10;/MktSVRxi7B8SwUWbMzBii2J2F/eL2fOWDnjgO/ohJtE60gYH/9OmkXuis9XYskV9fBdfhjfOlDp&#10;stlEEJNifpYYdue0i8u80xlYXhtjLaneaFt1mDc0G8Ub/S5Acn8RUTBGea1NlyM3dYge9yY1XwO7&#10;x2yIj+sps2xKi3ptYHQclYFB5A72oC08YkMObGFRWYiIKgu3CrK7b8cZojvm8rgWlBxHeCIyqDvK&#10;quenaOPdP5bQBp/x2/ToxBjZBA29az2EWmdPLF5v2ncVV1HuHnnt3JuSSNwyUJHZPpH7FHtXRm7y&#10;WlGhhnmbYsU7Nt/A3nduv5l439fesOOMD+c23WQYGE0Wz86O86v5mfccY3L3NDRLS/oPhEdRONyH&#10;vIAfPeNhwknED2YYP1GGdyI+iIi+yR/LV7LDo03x/C3E/Es3ZTz1ViZMZ0f5TIuKiuuVDQXxTw8k&#10;YMEF2QS9XMzbXIQ565Pwy4SGiEu/nT9OppyxjM9LXsazSVVfAH/+lcOYu6UKizWzY1MtFm1Mw8Np&#10;rscI48FIBpxRw55GUQZizuW/xh9KJY8oC5q5YBlfAKVntCO7yug82p9eZVCU+ZUBda1IsYIQKTiy&#10;rwJmQGRzWrV8lc6BxlAQrw20Ye9gO7IDfdjvb0XagB8BoYo55kSr6LntPVVi6YZKbbToM/zRzveT&#10;2juXRgXWMZVpscJCv8ltuWHhiJiZMvWM9sfHwjZDRp8VTllY9SsEiYTVCnzEvo7ygwJpQKLhTdHf&#10;EKu1OJA75gSfy07EjYg7TAYzdkqLsm1LqvJ9fduF72i/Szx35C9tZi67qngmLP74HX1/fNT8pz8B&#10;qtJeTtp7kfhRO1kdAS+mtw7JQ61IH25HXF8tKoa73bQvuq+wyk3zKI33bRlPaMPc4k2774Z6vXPR&#10;254xlkfHZEI0o0orwl4D/XWh9s1YeRjvubQQ51HFnbMyCfe+6G0YpH/F4ZkpZ7yqq2yjBJXsqw7g&#10;vVcxgq/IxeIrq7FgSybe/8U4vFTUxQQSsISYWUjElUp6T7F/ykVZ3YllHvmdGTfIjN83OYrW0QCa&#10;RgbMdBCc/KOjCKhQ6C3+i8GNy//McT2j2ml+DGE9olHGl7rqmOIE/HzWYYyD9wQUVrgc820PjaCB&#10;3+ohGPrHRtHCeGkeGcEIKZXAZCpu+N4Q3+kYH8GAN0wo+jkPKlgCp/7REfqXdkYZMlqM2DBxBW4S&#10;g7TXTX85MHf3Z4q9qTDSy9pcupffbaDbNTSNNO00PbxnDF6ArG/ZK+69HsZZ18gYAvS382q0f+lb&#10;ujlIu62MvwDtW5wZmNGOQIHWh2j6SDFbQiHUhgKoCQ0bKx7U6t/6Hp2y945ReC3sMvRfmG70k7F1&#10;Mb67R0PoGWM8EsxH6DetROfZnWCc9NKeP0T3w3xGtwfGQqgI9qIg3IWmMT/Tpw9lI/0Evl70jAQx&#10;xrQaI4D6x0N0O8C4HXEgTfeUY9y/fDhp3+tVGpIxTkRXBjpETt9I5Ib3J7eijUqRwE/PxPS0JWgb&#10;4/fKx3Pgu+gwyUc5Fl5RDN+qVFz+s1K+ExH75lt8+DTKWQB8LOw6MTADnslrxoqr0zD/slKct6kC&#10;87bk4QNfSMSrlZrT6xiJrLoa31YGs/dOlSi/mU8jtXSI368KBxHX34M9XR3Y29eC2IFWHPK34UB3&#10;M/b3deJgXxdKwgHLzAKCMTMgQ+vF67QzyEzt3FbYeM6HytiZLCi7/C0YYmZXIXSMxb0r9jdKwHt9&#10;sA2/8texgPl5k4WJdg1QIvGijF0xPITnemuwa6gZHVpVIwIWKvayJrfFQPYPNCM92OXiVy8roDI6&#10;EE1UKPP4nb397QSWsLPkFUCKzsbpjhwQmJczzHsHOrHX34EDA104MEgz1I2Y/k7s87cjkUy1g2Ew&#10;JwTsepXH2EALfuOvQRLjcSQSzwIS7d1h9hgHTQShV3ubUT2q7W20fSnjjY9DtFM+MohdAy3Y0d+C&#10;mL52xA/14CC/H9PbyXTikX6oJvCoghgTuOpF+SEiHpjpXjkB81l/E173N+MgWVusX+kp/7eieExp&#10;SuE3R+nH/X1tiGXYwlLv6d/MwQ4846/mvQYk9NTjYE8Dw97E62ZkdLewwmKYGJbkQBse7yvHNn8V&#10;mhSvTGCbwRTxi/zRER7Gy53lKBjqsLw3pRXwP9rvxxKFbybgeUahtwHKdFM5YojmpqcL4bswAUvW&#10;lGPRJgLgyiz8f9/MQhtB/WyRMx74JKp3LBGZFJIfp7TCd2U2llLtPU/LWG3Ixx9ek4tDjdqzQ6XD&#10;FW6xQLuOiHPjJArdV9lzXp00JpdIVfOpzlok+XtRSwDsHw8gODFi03v6Jsj+xoaRO9SP5/ob8dpQ&#10;kzEd+V/gl+DvwVMsFL1ksqIpCpEynwWJH0ka6cGTA7XongiyMAgUFU8OgCYnRwic3Xi+txH7Rjrw&#10;xGA92iaG6HaITrk4MW/Sn9nBPvx6uBrbhuvxSn8tWgSkZHVhgoXFOAt/iN9+nsCYGOqy92bGpXr5&#10;hKepwX483ddI9hhZIp7+8USVkTafGaK7u6jWvUTQzggM8HvjZCxUo+hAgGaApo7MKYZA+CLBKzfk&#10;J+MU4KvMT2BnsB7PjlTx/VrsGWwlu2Px5PeldlpzAuOhmcz0yf461IT9vKRfGOZuOrCNYXi2pxpZ&#10;DHMjQTWg9+hNAfEAz5t4L2WoCy+xwkka8tOvFtkuAJ4oWAyL/vKoqj4x1IBmpsEgw+wnQLSz8sgY&#10;bsOLVFurQoNML4HyGLYyvDsITB6TjeH1s/5KdLFCCtCPw3yvn3HfT5Y3RP8K0wVwsQTVxwl6L9Pu&#10;LuaHbsaN0kQRLqf00xoewiNdJcgIttFt5ZUIOFuGdN5+I4kGPoU22lgTikCW+UYjaB94tQFzL47H&#10;0tU5WLKhjkwvH39922FU9GtQy9kjZwHjU6pZMtqvRFF8+2v1blrM+nIsvTwHc1YV4i9vSUVWn1Z1&#10;ZcaguuEarZV8Tk468FHkT4FPkOYwM/lTzPyVrI0nyMC0naJrR2NIxNosU9J/NC0ExKcH6rF7uIMF&#10;QFttBpFGJvLEQB36DURU90oV5buR99LI+J4hm+tR547aghg+UwcJlNVjQTzS14TSkV74J/rx1GAN&#10;4lnYR6k22QKhigqzC2SF+lkAK6gO9+MQAWkb2VAXQUQF1kblM+OPEIy3DrcilcDn/OxSxjkkqwK+&#10;SWRQhX+G4DJMP9sTve8Jz0fo7k4yo6dop43gZA3xMiy8tgKPuSPWGTa2nE73XuppZDgUh2pcH8X2&#10;YbJmgk3L5BBeHGjE3iGyI4KF4ndc8cw0b2D6P0EQbxDw0L0hhnnvUBu2klE1GBAyfEZl9GmXZuYP&#10;2pM6V063MgaHMEB1mTfN+xIXJv4zLMqPh4c78UJ/DYLmpvwgFTfI8PtZmVUieYAMjGmteN/mp18H&#10;2ghmIxiZHCbLbcYrvZWMOzXP8F19SwyT8W1RzEvFyQGC+yt91Wge78Nr/ga81F9FtVarcktlpp+Z&#10;N1rDfXi8uwJ5lj4KQ4QsWF6Rp48tsuOFRUah9Yw6MrSunioT9eT+d0It5lwSiwVrS7FiYzZ8n8vC&#10;n1yTgNIurcVCkVvu7IyXswT4PPGSxqXlV14m5b4kCSvWF+M9V5Ri7soU/PU9ccjtEfipxgwRAvWO&#10;wE/vvXkmODHislAj1bjnO2uQE+qzjBxiYVKh5iP6RqqZVDhlUHpJ1TbPm1mTP95bjzyC1STBKz1I&#10;xjfYSOBzjM9Kgo56ia6khHrxLMGyh4zBGtL1TCBFtwVerww2sVBpu84AKkI9ZA0NqKC/LIPSyC9y&#10;KZPA9zwBdlhslO/uHybjGWxBrzELWuB3g/TPC3QvNciCbIVKYY2InBKY0w/pZGdPDzeS/RCA7DtT&#10;VkxKRwjCPTVoZmWgZDGGZoyCqUSWOUHqNTFK9wkC2nx6hMd9BI/nqdYO8lpMeFugBzsCTXxvEO0E&#10;vK2Mg9eHGE8CPbol/9UQuB4lI6wlQGgB1DIC6K+pzteOspDqe3xvgmHll1wQ5UPzrCJF8Sx/saKh&#10;PWPICovZiwj9q5TOpDr+THcD6kaHCEzDaCHzqgn3Yn+gjiBbhxaq1XJrmAz85b467KMGMEF745MD&#10;tNOEFwYq6G8yRbqldslhfktsb5hpqYpbFWUsK4qX6FaAjL2bgLl7sAo7uuvQQf8xZ9H9EQJ8Hx7p&#10;KGHe6aTfyNTpxhTwRYkXBpdLjzaupIiZE/iYpmJ6qnZ/mtKMZWsPYP7aHCzYXIw5F+fh97bsRnat&#10;m0ZqXzEQPvJ7Z6qcFarukaIMqMhlZuLvF54sgG9lKhZeVoBll+axFirCP9+Vjbweqb1MQA10ZiZw&#10;w0hORaKo4FAFYuF8vLMCdZOanE34ZWYcHB0h4AmAVbBU5GRdvbIaIhLCINnCU1R5k4c6+WwUacPd&#10;+E1/PQHIAyuFgdlTmZnupISpyvrrqepqf1o5qcIcQg5V4Kf7alA5wW9PDBN0g+QgIzhIZvR6H1Vn&#10;fkvDf6QaK26yw2R8Q/XoG2OM0p9hem9nkOBHEO4Qk2IBG+Gzp4ZrkRJodX6Pjkqeq6eSv0gj83hu&#10;uMnUTxdGFx9WCPmfEujFS2RpQ/RXUM8VFoGI7NifXGEM8SQs0KE/s+i/h8jw2sNkwrzeQWB+LUAA&#10;YbjE2loJeM8HGqj2tpMJOeCqGx/Eb8hy68MCnjBVz25jmQIZZgqqthMEUqqIPG/ld1rJEFsIlu28&#10;biPANo4NoWt00PYMkfptqWVhcH50lxNkuL34BYE3hqwslipynL8Nu5kmj3eXYRcrjz6xdTK6EI9b&#10;mZZ7xPjEDhFA3EgbfukvQwKB82BPB/b4O7Gnvw0HettQ5O8l8CjeRhHHdHu+rx4DBD3w3aHxIbxC&#10;t3Z0NTHNBHwBNLNi+1VPBbKl6jINFacRT8q3PPP+FL9Hgl20YWozLzK8VpGN05eT+N6+Opy3MhHz&#10;L8zA0g0kGKvzseLSPdhTSpA1cd84m+TsAz7GsbKhq12AAd7Y8hiZ3+pMLLqiCssuL4dvUy7+9v4M&#10;lPVriDMLuLX9KGEFOu69kyWW3/iJMhacJ3rKcXikHUVkSSlUIWP8VBWH+1AYGmINHYCfmVq1qxrm&#10;EQ6jLRQk0NUhmwVbhTWF4PMcWdaggI8FXmG2HlljiKNkVz1kQg3oYMY3lZR2OkcDVFtryc6akTrU&#10;hCx/Bw76u5DS207VqhM/HaxAckAN4BqEKgAT8PURJGrRZ0OC6DZRZ4gBOcD3nqV61sYCF2Rhe3qo&#10;iu+2WAAj5cmJ0kT+o6Ppo2SPw81ULeVH576OFjG8lRYcwMOBWvTSnwJeF19Mm2hAifxJ9dOQkYSR&#10;DjzLeOgxdX4UrxIEdwXU1kh/SCWn6SZgbe1v4f1uY6edY714dKgcVaMDdHACBWE/fsN4aWYYBUQa&#10;AdA1EkY8K8j9vb2IGejD7oEesqluJPZ2IrGvAy/7m001blRPtvnL5btof6aOdFGlriB4dpOlDRKc&#10;xgn6VLXJAF/112EXTb/ilexZqu4eqsZiueTlOBhoxhP+YoJuP7oJ6u3ME538Vhsr6z6GR7bkzxim&#10;pVR6VRZaxl9x0E2m93J3I3b0tGBgYoCMswO/7qlEYdAxPqtozKfmW8XUMQ1DdIQZo9+lepPjEwQn&#10;8dOEVizakIZFa5OxbHUB5l2SjfesS8RTeR7onZ1yVjK+acOSROlnYn3y22R+qzKx+KoMLPhiCXzr&#10;8/Bv9yejdFhNsqzHDDjM+skTum8dDCysYm87emrx065S7BlqQ/ZIH3Kp5mUO9SJxqBuv9zRgf3cN&#10;isiANNzET/DaNVSLl/pq0U1mKJaVE+y1dqoeFigBuKGEAYrCPYrEYLsrEGIxZAca+rqXBfd5FtZ6&#10;qlzNVO/qyVgqCaql4QHUhgYRH+rCM31VaJAaS+cEuuo8eJwsrY9AaO2iUqX5uSCP26g6bSVz6hjz&#10;U/2tQwrZhxV+ecGLT15IdVTRSRvtM+AbNqQQUMgQIszfk+gk2/wNweAQK4BIn6eFyxVUig72ruEv&#10;qgkIT5LJ5Az2WPDV6/0a/bF7WNcs4PzumJoCmL5ibTv6WhFDFbJsrAe/IfDVjRH4+GI/AeMFfve1&#10;Yarw6uVl3tFgbD/9N8z0korpp3tUQvn5MTSQTf7SX4VtrDzEDNV5oiYK+Yv/zo+Uw8MDZGONln5K&#10;AUYenVZcTKCSlcBvuspREeznt6jqkkHvHe7gE0FaALHD9dhOVXeUjF3MWx03xtYUv7Ql/qW24f0E&#10;zOeZzgEBH/PKqMX9GFp4/RyZ4AHGTxkB+NGuCgM+2bF2S/0pbSKuHcsoBaKN2kjHCLbSUx481Irl&#10;6w9h/vpsLNlUhrkrK7F47SG8dLiWTymqOPl3NspZCHyeKPVdRpRUD47i4gez4LskGYs3FmLpVVR7&#10;16Xj4w+kIq0z0uanmp5/VoIs4574RFM2c6xMPYRBZuwGvNpbi2Kyql5m/kFmrABBzc9jGdnIq1SL&#10;niMQvTxUjVd6SlE9NshCxvfJdhpGg3iqr5xASTWUhVtAoMw5RH/XskC/1F9J8GPNq2kaDFY2Qedx&#10;Amo1meNUAVI4I6CoQqnexdcC9XiVADAkBsVCn0FQ/CXZR68qB9q1JgEVHL4/zNN4qpDbGI5fsaAm&#10;UsXUMxUsE9oVq7PNZXieFeq1Nr4BFkwN2tbQDQHoEO2Yms9w1DBeXunvQGxfm42hU8VlA3b5PYVv&#10;hG5L5Uwl8L/S14QEqpDDBj4a0ziBHYE27CIrnqCdcQKfDR628AKtjNvtA3Wmlv+GDLWO8WlZhX6o&#10;k7o52Ijd/a0EimGGlyq8vsg4GGdcqF2ti6ZwZBA7yaZ29bWjOxIniscjCrniiCY52IMnqXZ2TPjp&#10;1gh52CjTd4TvBREz1IgX+moIyEMMO4GP9vYT+MTYxsiiY4fqyAIrCayEW8aJ2oG1D+2IhZNAS39N&#10;Mjx7Bhus1z+oXnmmIb0YCXMYXRNB7OqtxDPd5fg51esidW4wLpQHjUXTCOCYPcxEnwvIBbb6lqDa&#10;BqnLDzz/QWIDFm1MxvyNRVimzb9XFmH5pu3YnhYBPbkkj5ylchYDnxOXrMqQ46zVJ3D1r7QyRAaZ&#10;XylWXJNrau8f3ZiCA9Va65+FhEbtSk61UvJHZeYTJXJS5YKHQRb0Yqpfr3eRbfQ0Yh9Vk9ieNiRQ&#10;jUwgO3u9n2pMTw22UZXbOdCExOE2NI9JpSFYEQzqydL2ddVjx0ALVdZupA/6WRCkhtUjg4XOqZQg&#10;UITwJAE2gayS0cCyKpBTW40KicvY8o+aCXoJqM+yEMYFyA4YD1kjfjztb0KnehdlKSICcYFqkG7E&#10;MgwP95ZTZWfB1W0rJLKkwsUCxMImVpQVpErJQho3QBV7oB27utsZbp73dKF0aNjaM9UuJ0BJpV93&#10;EYR2+Vuxnyw4fqgfiX6qnv2deI339w91WmdMSOVLqK/v8PD6UDt20mgWwRjBz/zhCS86GOevkSE9&#10;1lfBCoJgwXsGFAxcH93IDQzSTy3YRqZ2kGmQRNYWN+hUXfn1daq5uYz3QQWU4TvyA07sDu9nDfdT&#10;xWzE6+qRJ9DtIeM80N+GPd1N2NXTjPKxAMMcRpAM+9XuBuzj91SvSYWPG2zDowTGfVTRD/Y1Y293&#10;K2K7erGbfkimGwGqvWL+cWSKu9oJfOPSXqbFtfWOMrzD2NZdhZ93FBL4OhlODeTSrysdMqpQZPSK&#10;d67namfVQPAgK2LxNz9h7zuvVWPp6kTMW5ON5evKMH91Ns7ftB+7Mxv5lidHx8nZJGc98FndpTRQ&#10;JuX5AEvGpU8U2vp9y6+sJQDW2uouv3N1HF4u0kblsqvOBlcjnugEnHKRP6qxbVgB/wKsyduoflaw&#10;sOewsGQNDaKYINFC1jc4OowAgaslrHt91riuNjupHVRsyJ5GUT8aoFo8iGya4vAwuqRaiumFCeW0&#10;20sAqCLTE0NTybJOEFrRCAm112k2iA2ToH/CfNBIFbglEOS7E/auZk0EBErO9ybyu8bPKZ5GaOrp&#10;fjPBUQOF3RQpWlJJktt8rtPe0RCaQyOoYlhKRwdREwyiaiSIupERtIfHbLyepumJgyoNAgxHE8Gt&#10;JDRMFhZEaUA90EG0szCqC0DfsClt9j3FCdDGb7SHxYCdumqsNiJShZUXBsbGyHyHGHZBgN6jPYKI&#10;2FCY1z00TVSNS8g48whyxWR5dZq9QbcH+YZyk1Q5MUnF2dQ3eNS5XdOoc6GY4FrKdCwO+VEeHEA9&#10;wa6D8RQQO5M1pscYjdoKW/hNpY3a+Vppr4LxVMX3ykIDKCcLLQ8Oo5T+qWI+GaZ/1fvfyvzRzLgR&#10;m1R8yOhgccJ8pXCpfbZyRFpFyNJLRrF8TOCj0UgeM3JC2gQhT7B651ManJyI+WuKsfzSTMxbmY9l&#10;axPxYp7adt13p0VXR945W+QcAD5GvPufSgIqi7ju8XybRzj/8jIs15SajeV43+dT8UIhVTWJCozK&#10;+dRbJ048vxirVE5T7heoSG1iZlVW5A27r0I1piEnZARSw+0dGr1mwCmAY+Ez6kZ1zOiCnOQzzdG1&#10;sW809oLKhazxWmxIOV1gedDfgQGjGeYpFhgWFl6PswQIKGwKnLwod3QSERV/gYtapMzvBFoVGrUB&#10;6r75w16Uf3jfTp0bCot7IEtW5FjQ+J6+rxcNUNS76qZ3ybYcscLK17xSauBmfqAfzRX3Pb1g8WN+&#10;5nVEpAqPCQwUb+YhvReJU9pVG6yp1AI1i0sHC/wKjxre4riS7huA6H0eLZySyLlnpM7bbBraszS2&#10;d3m09FZ6ujhzAZQwhPSf0sDS1d5RgLx8oXs0fFeMXQxZNhQUqaS05ESnih++475PW3yu+LUpjgoa&#10;j85V2ZuKUntHzQ7qPrGONT7v4b0bHs/Dggv3YOmGciy6lExvbQF+54r92J4bKTN00OJmSuTfs1PO&#10;AeDzxOUI9wsEmRGufbKIbC8ZSzbVYulV1QS/DLz/sjg8nFRnSaaMHWAGVKbSHNcTnpCeZyhy2S69&#10;H8uZPNWBR5f99KNfO3OHqFOBgv7MTuSZDvr1/iyj8/kYQUqfyAn4sZtqV4+A0F51dvRnIKObEXnD&#10;0Ns77s+sR9xxr0aO3iXFwqKLiPWph2b0Ze888kXvmX7MXdrRQbckUycUnfOh3pQdeyViYcpP9lwf&#10;n3bH2Ygc9RNxYOp6pjmmHP1A7ju3dJB7ETs86MwzTo58foREX/Pc3PXu2bkL8xHC+0pDVQoCM2kJ&#10;ysXqutFR6eAZXTsj0Heq7YhqSr7bGhjF+h+lwPe5BCxeU4Tz1uSR9RXhg5fvx76iNtqRyFPyQbQv&#10;PA+efXIOAZ8nSiCXIErWb+0oh29zNuYR/N7DWmzupjrMvzgG33m13Kj9KDOA5vcameK7VnjOARER&#10;0kiPEQLgMM2oFhYgwznp4ZPzZhSXEQZnD06uvOH+x1P+0f+bAM9ZKAJazzjwiwY4Z1QGdBT4Gdsj&#10;wwtMBJkv1IUBFPtH8P++exi+T6dh+coiLFtVStDLwke/sAfx5ZEhK5H4O5fknAQ+0XFTMSOpdcfO&#10;BgJfGuavr8T8K6oxd2MJfBfH4oYn89FvaliYwEeVggXHxp2dA6LaX2u92awDGo13U5yIDf5W8hav&#10;22Phj2dPRzsX5EQ/OHEiMFc74LFAfeqOTixPnBviYnPavBnweeBnbXuMAy3UICjc29CHP783mVpR&#10;FlZsLMX5GzLguygFf3pjInJaIwuJKk5l/dyJOpNzD/iYUMoI04XMtUo8lFCP8y4/gDlri7DwsloC&#10;YRl8K5Ox8qe5KBkI0gYZw5jGTTmWcrantUDADWlQeHRk0eD58YTJ7PH9Y7LDyC0rbBH3xbQ8u8a5&#10;+NOjDpORYfj5zO4Rf22Yzlv4wPuutcfRHEtc25v37TfwJ7+jdlCZAD/eMzGKoL4vf1gFYFamxPuu&#10;wqT0dzfdQfJWfjodojTwzBsBn6pxta2q3U8dVGoxlCr8QkEbPnIN1duVeTh/cyHO06bfn0vF398d&#10;j6Jub+6twhod3qgIOcvlHGR8SmolEA0TOjqtdhS048OXa6PjEizZVI7FGwl+a9Px97cdREp9pMd3&#10;YoTML+wKBzO5QOOslqnwR0XEm4hgygDKa6CPAhbPBQcSsqLGfY9tuXjXfYFRfXDIFj/d29+MlOFO&#10;dIYZr2pMfRPxwEdxL3dtmSlrgOU9e262CE5qlFevcGQubYSle3YEjDoG6a86+iOW/njN34TYoU7U&#10;qnc0RNWf9MfKddQ7+qaYvzoIXOuXfdBEeSEYDGLU9no5M0SAJ5CW8YBPMSHjAZ+CqHAFpd7ySgOT&#10;v7OnhuzuEBZelInFa3OxaFMu1ds4bPxBChqHBYsSL99Px8GR52e3nIPAd7RYEppKC8TW9eMv7ia9&#10;/3QGzltbhqWb86n25uNDn0/B4xmtzCy0bZPhNZBEhYKJLfMuEQvvqIaruCEsrsd3OvyKSwcSKlBm&#10;NQJ8Ln4FJlopJkTQVBtq4/gI8oa7UBEewIjWlo9ya6YY6NFRWxVE7tItI1jeK5GjDbMho1TPp8BJ&#10;nF7WZEHF3/Vaj9uCAWn9LSge6UMbU7M05EdMoB0NGq8o4DsCrDWjOvI9BkWYK5enP+7CeboZn0Ko&#10;vyOZngO9aGP+V7hotBjrOAZROxbC5ke1sEcMFq7NxrLNBVi4OtuGr3zlsWLG0HRYz3V5FwCfsoky&#10;ATNshBk0DI/gMw+mEfCSsWJjCTNAKeZsKMCSzcm4dWsJ+tQrwLds5ZBxZiuWQCuU9va5LSosauss&#10;DQ4gL9Bv7Ec3PfCzeGBcdoyNIHmwG50EIKmTXtwKijQUVsypecSP2EAjGm32BAEt/ObbgcptDTcZ&#10;YJwnBTuRGOxAjw1L4UO+N+UHOqGVbqpHAigc7LPZDrxjf25pKKradKNopBfpA+2IHWhBHE3yQBvS&#10;6ef8wADTWH4258z/cnNgYgxZBOmWkJa/kD8FLWeWyEcy0yzvSNBTTOgolqe41go0qhYSWwfxz1/P&#10;MpBbvq4U52/Mw/y1KVi65iAe2e3NxlBoFe5zX8554IvA3nSSRnKyRvB/5cVCzN+UjKXrS/HeS0uw&#10;lBnCd3E8Pv2dTGR3K/MzUxEEQyzcGktm/CJS+M5VEaCI6+4faMV2qocaFyfV08ItEBRw8V7V6CAe&#10;sWWeNOeX9wV83pEVhaaD7eivwmMD5XhpoAo9Y8OMf03VcgB5LPFAtYvM5LGBSjzqL8PurloDWY35&#10;06KcNo6Q9pSWscM9eKarBv6xIEu7G5akgcupg114pa8RcX0NyBvqQEm43xYkLSMQpg13YHdfC17s&#10;aUTmSL9NlbMFFviyFgF9vKsM2QEttaTwqKGDjp4GmQJ5Gg/szPCGTDTYyUQPSA4z/sNixIyzIN/6&#10;ZXINfu8LBzHn4mwsWVOIxauo5fxrDv7H5/djV24r35bIdX3t3SHvAuDzfqcT1RUbJ79MrcXyLYnw&#10;rSvH+RsqbQWKuWuy8NHrD+Gl/G73llRfMgkNs7Ve0ik50t3o07NS6H/b8Yycbc9wC7YPNbMwsfBH&#10;OkZU4qxA0lQTSH7ZX43acU2w57ssbGIf1oNMExfoxjOD1WgZG8Bzg7XYPdxOHHEANhVNM+LLgeuY&#10;Ad/j/mokhhuxv78WL/vr0DbhFiLQoG2xGdmNIzt70l/LSox+GB2Fn989ONiCX/TVoECgZu219JXS&#10;jEZVV5h/I7xfFOrDY/T/oUAr7YT58TEMUgV+uq8aeSFNb2Q4BPoK96kUxUlUvLjKwIGeKl7lviNB&#10;T2DoKgSR2DABPKyhPfzrZCV17/OlWLQmFXMvzseKtdRqNEbvM6n4tzszUdau1YsiYuGckSDnsLwr&#10;2vjeSl7M68cf3ZQO3wU5WLymBB+8LBsLVxfig5em45tby40dWqZg4WEWcy9FMug5lVUURFKGcTKz&#10;PcEWvO5vYaGT8iTjAb7iYgI1BLRHB+pQM+63gmftfgIu/leRYT1JACkeUcURQGWoF0/0VKJ4rJfP&#10;nR3+HyUe8Gna22/6a1A+2oYgQe0VgtvrvQ3oZgWkAupWwBlHApnZC8P16J3U3OYJZAZ68XhvBVmo&#10;FmbVtL8x6yDRTBbrgRZbtc4QLTM1hvIwWau/Ermj2q9lDENjATwj4AtrpoJAzzHQUykWBxHRmfmB&#10;f8b2aI4EPfdcDFBdEjaLxdIHiG/vwye/dhgLCXIL1pZg0UayvFVUdS+IwRd/WURm7NLzWOnwbpB3&#10;PfApU0kae4ew5vuZtnH5ovVFWLqlGAs35WPO6iT86w8yEd8a6eIfV6/fBLSqh61Q4v7PjQzEQuQY&#10;VQj7httsL4ksgksmmVVWoJ/HPqQP91IV7EbMcCMeHqxCbVjgFmGEZBtajmvbYD12Bpt5j4XLwGoM&#10;BwMNeM5fQ3WSxZXxZmMmZ8SaFXq60yngI9iVhDv5/oitQL17sMkW8tR6esZ7yMAPUY19yd+AoYkA&#10;02IMOwnU2jBpfCIILeE0HuYXVL4jDFFG6rCGwWjyv5je9kAzto9oqa1x+m0Ij/dUIVffNeCL+OkU&#10;ir6mePGAbqYR2E2ptRYereynziQ3IFm59OHEBvz+Nbvh+3Qylq4qw5KNpfB9LhcfWBeLH+0upA0X&#10;JkuzUxy+M0VmGZ9lApf4yjrf3VWNRWuzbT+PpVdnY9mWCsy5KBcfvPwQvrez3Fb4DdH+4BgLlnoV&#10;mXG8THnWZyEGQG2Zmhj/+nArHhuqQeFwJ0oIeMWBQRQF/SjgecFQJ+KH6/BIfwXqQv0WB+pFFZgd&#10;5nuP9lYiKdiFitAAygJDqBoeRGKwG48RVOL4XAXV23v3CNE1QVJbXf56sA5Fo/0GUKpsyCvxOkHt&#10;mQEtASXGNop9wTY819dIpqatGEN4SasSDzUZ8Gn5LXXMKF2ixa70Q8AITYboZpMZ2eyf8ONR+jEr&#10;JOBjmAwXZvjxJIu+JpVWKqwzjtmpjpWRSivQ07g8Az4yX1XCitPU7iAu+XE65lx4AAsuzMOSVXnM&#10;yxqqkoq/visH6Q2RIVsMqwucagXH/N5tMgt8FCseURn8tdJu/Nmth+G7KAvzN5RgydpKzFtfQjaY&#10;YB0fSc1aBkGZLsTCQ+bHV8VujOGc4oJyIkU+l8qqDo1XA23YPthI8FDnhYqgLHiFZQxV4314yl+N&#10;mtFBFh3eZ+msCw/jsf4y7Am0UO3sRCIZWaK/G8kDPUgJ9GDfCFlkn1ZFdr28bhe86fiyNOC3ekYF&#10;fA0oDA/wkwJJqamsbAh4u4fabf277lAQqSGCbKAa/rEQNeQxHCJIP9NTjXatskz7bjyic3/qV2GQ&#10;SsjT2vFBPEGQzqWb4vB+At8T/kZkhNXGJ3t63b158kTuKze5vyNBT9cEOBodo8FPoD7CCgEIYoC/&#10;v0hpw+9dFwPf+hQs31iEFRuKMXclmd4F8bjxJ2noDEgZlriw61vu2+9OmQW+o4QZg1I9EMKmhwl2&#10;l6TQaKhLIZZsqMLcCwvwB184jB8eagS5Dm0y87GA2dp3ZyXwTftXITewYIF6eaQDr5BhhcakEmqV&#10;EAE9jemK4wZ4TwzUon7M7SmiYvWq1MZ+bVrkFgcdYXzIOR3VpjYyGcAeAstrQ21URfmCCq6BHc8p&#10;poLyXjsZ3+N9dSjTRj10x62owuppbJQgN4b4vha81FeD3cMN2DZQads6Csy0gvSu/g5bZ692jBzR&#10;hrnIcbrLZ2o/1LmAuoqgurW3Cjv7GmwTI+1q1zcxaNt5ZpmqS2hQUKPi5+SIAzzTGvipaNCT0T3F&#10;rUU7g6FeW20ZEFnPBkX9QVz9SDGWronDnNVZWHFVPj50Wb5V2h++NgaPHqwyewrJVETPyizwHS0s&#10;HBHw0oCWnye24ve+kAjfv2dj+apiG/PnU8/vyhRc9O1kHKzvY8ZkpmKhnRiXEiw1TE6cLZnM+dPY&#10;Bv08Ok4eRjVyq5a1H2wi8AnYXaGzYEawqors7iF/FcoIfFrgKGGkB4/11aNa+4MIwLyCRsvGW6yT&#10;JIRmgtozvXWIGe62lZmjy6OtL8fvdYSDVDkrkTXSy8caJygIMKfMI1p8NIZ++++eYgJVGbrUq0tg&#10;1Xe7eDwUaMfWnnLbnLsg2IMaquMto0NoHB1ASaAXsT1UmburED/YYYvXKlDqDGkaH8YvOstwWKsY&#10;S/ToBKVjtDsGdYoXGgM8GsGYYHmmEUhLq9C6iGPWq60Im4C20vpxYjX+6Ia9BLk0zKNKu/TSfCzc&#10;oJVVDuKC7xxGQXukXdq+p0NUZL/LZRb4jiHKiNEZtah7AKsfVFtJOpauq8D5l5MBam7jxbl4z5VJ&#10;uH9bFVpDBDzatZ7DSKaWRLtzZsq0/4xxaCUXAkHu0ABS/V02zo0R4oBPdmlJ8dMxGsaB/laCRYjs&#10;bQIpA11UbwcIlAy7dDFzlueR1+wtFeDJEAqHexBHZjYsUDULTqRmq/d1MBxGnL8d9QQrcRtjglPu&#10;yTHtShdG6mAL4gabbfyd67DQMA6t8ecWfU2lqn1wsB17+pqxb6AV+wZbsZuMM3mwDW2jw/yWAM8t&#10;ia9e4V6eH+xvQ2lIqza7QBtWvAOZme661p/i7mhzNOCZoRPaA0UrcVubpcLG+3mtA1j54yzM2ZCI&#10;uRfnYNHGEmok5TYVc8UVSfjha8W0KxckglQGxb7kMeBZmQW+oySSMezAn0jO13Smb+ytxweuSYJv&#10;ZToWXVqBJVvKMX9tIXyfScY/3J2CbSUd09lKLIWZNoKDkftTT88gmfaT/Dsu4CMgjZCNBQlybqFT&#10;FwZnl2FinChapP5qzqvUX1NpeR3mu9qaUCDmbLv3rNDzJc2vFTyZ6izgixL7Pj8Wprob4ouaLmdL&#10;xsst2vdcUxG2zhEaN0OB7+mZPGXX8p8Kvgaea9XoQRSHetDLo+1rIds2rEUDqt1inNaOyO9p3w0B&#10;uc1G0dEF/G2LAV3Uu/KzgmDHI8yRYKcYkdEzNyBZZy6emkbHcf/Llfi9K/dT60hh5VtmmwD5LqFq&#10;e2EqPvH1JMTVqulBoviQiZy6w6xEZBb4jkOUOb2aM699AGt/nII5G1Ixf2UZlm+sxtK1Rcx8xVi+&#10;KQ5XPZaBw6yRnSizq/BpPBkzMI+Wpd9hYToVIpAxYLNC40rMUf7Vpe4ZQDg7nnF2ZY4tBmIy/FOR&#10;nin2TG54xzcQs2fflp1pezqTuzbWTxDLY+ZIH55qL0e7NlPnXb3rAbMndo/hMXD2nkVbeBtifosy&#10;5h8Zujd1HjHRgGfnzCNB2tPSUWKu9A0CNK/kNuGfvpEG35rDWEhmpyaXBVfmkOXl48MbU/D9bRUY&#10;1FChWTkumQW+txRlPRUEwh8LkUS/j6TU4cM3JZP95WLphaU4b30xFpMF+i4qxu9cFo97t5ehKeip&#10;FlTxWFu7JZTomgHgOyxVs/IWomrKVVUu6qmWj42hiOqrLUv1NuSdpFA0qEUbB8PTIOeZ6B5bMbwA&#10;zRhZsdpDtTfga7X9uOgnOVi6KQbnrc7D+zaWYpk6L1bnYt5FB7H6eykobvHa8iTO1/p1Z7NyLJkF&#10;vrcUZR9l3UhGYg3uZanCgSC++Gw2FrIW9n02D4uYGZetLcb8i0uoemThb29Nxs/ialEXsv45vqGG&#10;ehYBsREzzp1ZOXni2vFcPKvzxKXkO5foNDM2Rzfd3OE3N8oBHvB5RkCndjwSTTPWe0t7slna58dt&#10;zxfhvVsSWJnmYMHGQrzvshJqGAXULtLwP6+LxROHasxtifuKINS7npU3k1nge1ui7OSZafZwoLQH&#10;//Qtt6ev76JCnLe5BOdvKsfci/Ix54I4/PN96Xgyuxm9Xnac1ColamNSO6ADQP2dORIdzpnm9IjF&#10;kUDnbXpBcGCLLNAY447cf6cyE/hs4yJ+RYAVzeSijQd0OveYncZKur1z6Y7QL/K8cCCAr79ego/e&#10;EEs1NgVzNhZjyeoyrFhTTO0iAws3HsItT5ag1R89z/a3DdW7T2aB77cWAaC2d5zAowmN+Jub4wl+&#10;sZi/KpvqbwkzLRkgAXDhhen4l/tS8XRuCzqpekm0p9cwQXBq5RcVD1OnZzNytAhgwuGwmWjgOR6R&#10;7WhzIsWAj646Nnc0o4s2xu54HOef9glWB5A6d+Qn5aC60VH8R2wL/vimw5hzYSwWrMzBMlagSzeo&#10;4yIdCy+Ox4bvZyK+WgNZImJxcaJD9e6QWeD7bcVwbzrz9Y2M4oEdFXjvNemsoQuwYH0llm4qweJ1&#10;rLEvLMC81an4v/dn4omsDhtxLwe0r6n1RNIdm/1hjnqQKpnN3KFQCCMj6ls/M0TV1LGAzwO4aMBz&#10;DE8VnYz2vBD8aaJZCBXDYXw3pgF/fvth5pcEzFmdgaVkeeddWoX56jTjvU/cnYwd2d7yURTltynQ&#10;k5mVtyuzwPdbizKesr+y9HQmTG0YwKafFbDWJgO8IN0y8fKNuViwLg++VTxuSMGq72fjZVOBo9QW&#10;6UL8l4omRmi9k1Hm3ZzRvcrhdIrSJdoI8Lx9fz2Q88DPzll7OeAj4NGOV62VDAZw72vl+PPbkqjS&#10;ptEUYvHaLCy/Ihe+DQS8zyXiT687iIf3V1Mr0FtOrHI0F/QFOjwr70hmge+3lmleZscZBTO1rgOX&#10;/igXKzYm2mYui9eWYsllhVh0aS7mXHwYiy+KwSfvy8KvU1rRTFXOE1tGScMTNP1rUrMpxqxdUM3z&#10;glmv4Lle4sg3Z8vBCRHFpxe/08a1wenomVGqqxqmJAbnLZdvIEeLWgx0RGMWJzTrwgGXoCqrM4D7&#10;tpbhz6+NZYWYgPlUZZdeVoalV1Vg7qWlBMBs/MENyfjayyVoHtQmWBGJAj+XzvqZTfB3KrPAd4ok&#10;o6YXq/+7BPM2awu/fKy4qBLnbyg0tUa9dvNWZ+Gv7sjEna+WIb1ryAqJRPtHaMkhjenSHE3xSgHf&#10;NPjpLFIAZsvBCRHFq2J1WoV1auwRhnFtA7hpBHhaBFSDqTUY2sxokDxeFdkkhmh2VXTg6p/n4EOX&#10;keFdkIp5ny3AijWFtvjtvHX58K1JxUe/nIz/3FqJdtv1z5PZRD0ZMgt8J1k03MHxAyd7qnux7iGq&#10;vZem2FisRevz8d6NZViyuQhz1lDNuSgPv391Er70aBb2s7B02Tprep+Mjwzw6KETrqC6gcG6mi0o&#10;b1dUcXisWb+KzyNB7xjAR6M2OwGgjKfOSu11LgH1I6N4Kq0FF3w/E0svT7bZFfNWp2P5xjws31Bs&#10;59oD46PXHMLtz5SgoU+zw50ITM1PEX/NyomVWeA7yeLgyU4o0wB4uL4Da39eiIVXZsJ3cToWri/H&#10;0i0NWLG5DIsEgBccxvJV8bjwPw7jlykNKBt0e4DIDf0Zq1AjOZ0U6Gm1YS3GGfnQrBynuBhV/BHc&#10;qLZqeIrH9sSuZwKfAMnFuTMCOi1S4Smiaq1NaB7CPduq8Ve3pWDeKjK8i/OwZF0Jlm0pxDyC3pxL&#10;SljBHcafXxeH7+0oRIs/WqVVHuEX5TFTb6fzzKycOJkFvpMuysHTcOSOLjOrjzKp0Y87t5bjT67P&#10;IwNUz142Fq9mIVlfgvmreO9zOZh/SQr+7LoY3PhoHrYXd6F1am9XMRWqwRNhjBD4QpNhMzY+jMYx&#10;hohVyvSpzjxz9srx+F5x4LE5ibFjGq+5QNAio/XttPKJxtdZ4wHfmQY7B4hu4U9Ng+O1OlrsqVbE&#10;A0r6A3g6oQqbf5iO91yeAC1nNndtNlasz8HvbM7BsjVpvJeLuWuS8X/vTMGj+yrQM+xWTfZCwq/y&#10;dxrozu7UObNlFvjOEKn3h/CfsTX42H1Z8K0nS6AatHg9VaI12v2tDPPWFRAExQzT8I+3J+DrLxQj&#10;sbYXA5Hx/iYsmDZIl7TEdXp4jEFFSMXKHY+QKFA4F8QL4ZRh+MxE/jzg80DNM9YDSyO1VbHmhp7I&#10;0C7jUr3rOjq3JjBIUz0cxks5bfj8I1n46JcOUnVNgW9dOlldPs6/tBznXVqIRRu1eVU6zr8sARt+&#10;mIFduS0I2JS0WTmdMgt8p1tYmJx646R3fBwvZjdi5X8l4cNXpRLskuH7bAYWrikje9CCk/mYu1pL&#10;ZCWxMMXjX7+RgW/vLEVqU9f0zBADO8dS1BssNVggaFzGK7wRcyYMEXk74vnbk5nXHrC9lTGWx9dM&#10;jeX7HgBazyzvaSgRHaaDcns6fbrJ+F4racX1z5bjf9+RgUUbYi0t5jNdVmwuwfJNxZi3uQi+VQTA&#10;SxLxP69LxG1PFCCbzD5a5Gd9W3+zcuplFvhOuyjrs8gZ+HlGd4HyVj++/3Ip/uXWFCy+6BBBMA3z&#10;15NFXFaJ92wqxXkryQIvonp8cTyvE/Hv9+fi7hcrsKe0A41D2tY7SrSMEwubhsZokx31D49TLdZw&#10;C7URToFCpKyrzDsTOZkhMwFnpsx8/mZ2o8VBwZF/RwLWkcbA6k2MFx4zjFrXXqdKwcXDKONAe4yE&#10;eW0zaGSJ5xIxPi3yVOAP4FeZTbjmiVL8/Z3JWL5+P+OcYLcuB0uuqMCSy+psV765ZORzPpuC914e&#10;h1XfT8MvYirROhg96FpxoPSVzyU6d2ezcmplFvjOAHFZX7+umBMlpu5KVCBjSztx9a8K8Sc3pGDu&#10;ykOYe0EGllxUiBWrq7B4XQ0Wb6jAfG0feFEylm6Ix1/efAhX/zwXjyXUIqOtj2xQMOAJOc3YCLGQ&#10;wKepU0QFAz9+0mM9Bhx2j36aKp8RP+lexET7M1qmnnt23sTutDhwe3Ogm6RyL+P8KiOA0rWODthk&#10;NyosMrpPPziVVuPvxjDC8GusXVjbTfJPonfaR8ewv7oPD+ysxaceLMRHrkvG3Evi4ft/KZjzSbXB&#10;VmDx5kosoUo7fwPZ92fI/C4+hH+8LQXf3FqK3CZvUx9PPNdnyrHvzsrJl1ngOytEyOOkcziIbWQf&#10;G3+agY9cy8K4hqrwJTkEvlIsvLIUCy4vxqLVpQTAQqrIfH7hfrz/shT88915+PLj+Xg0uQ6H24bQ&#10;QZSLhkJXOB24SB024ON33ZwEXvGe7keD0bGASff0p6M9J9jILeM5EQB6Y6Pvum8cy8iOB84y3j2n&#10;mgrYBIDuXN804Is6d6B4pGiMXePICJLqevCz/WXY8nA6/ur2wzhvc7ptNepbk4f5VF8XkWEvVofT&#10;WlYuF2fDd0EaFm6IwZ/dmo7bf1OOw+XdCFqbqicuzmblzJRZ4DvjRazAFXzv3JOG3gG8kFKLjT8u&#10;wO9el4u5m5IIgpohIjZYhKVrK7FwUxULbokrrBelsjBTFbsmHR9/IA1ffLQID8fW4UBlN8r6A6bW&#10;aW5I9DcMXliApR5qGXqxJVuVmYCmFU+8Hk8bDqLnE64TYNqMmTptbY3aNyJix+yZidiz92a8S39M&#10;96jqnq7pIzvq/hjZmgZ20/BdTQmTPbcIqRdn0yLQ66SfM7uG8XRBJ76+rx4bflaIv70lBe9ZH0cw&#10;o/lsKuZdkkFQK8CSTZVYdjkBb4tWOdZeFolYtjkRf39PBm59Khd7i1rRHRLPjBK6L6gVfM/KmSuz&#10;wHfWiABIUOAV52nuolakwv4QduS24a4n8vBPdyTjfeoZvoBs8HNp1hmyYE0x5q8vxgLNFNFS5VTP&#10;fJ9OxZxLkrB0UwJ+79o4/N9vZeGqx0rw4O4qbM9oQEGrHw3BIDr5zajZxFMif4hDEZaoLrtl4DWF&#10;S5uShwVuBKGQztWONkHVmgAlwNOz0Jh3Lvs66p1RhAiOMt77clcgqE2QwjIEOs1mMUZl4OIdnchP&#10;8ms7Vfhi/xAONXbj8eRaPPBKOS7771x84uZEfPjKg/Ct07JPhxkXGVhwcRHmfq4EC9fQrM7GvJVU&#10;X1fRXKxB5in40NWp+Oz9ifjOS7lIqenBkGjnEeKgTpBnHrA707+zcubJLPCdReKKd6RwTZWpowuX&#10;1L2Sln48cqASqx/Oxu/eGI8568j2Lsq0ITHzV+Zj8Ur1EJdj8ZoCWzlmrtZ708DplYcJhnEEyVi8&#10;94oU/K+bs/Fv3y7FFQ+X4RvbK/F0ShP2l3Qir6Mf9cEwOsbD8LPYz1Qhjxb5U7YcoySkTZ078Io2&#10;RwOad65fjZvrGh9H9XAIRQNBJDX145W8DjwU04RbXyjGmp9k4P/ccxgf/XI63rMpBfMuOECQT2BF&#10;kGPMbf46hn9DMc7bWGQzKJasLsXClYUEOlYGqxKw/LIM/MPtebjtsXJsT21FRcfwET7xRPcM7KYk&#10;6pys9IjrWTmjZBb4znERN6oeGsHL+W24f2sVPvefufjDL8Vj8SVkPZ8ko/lUFgGhGHMuKsPCtaVY&#10;ShBcvoFHAsLiVQWYd6EWUyUgflYMMRnzLk7CkjXxeP+Wg/jT61Pw919Nxme/nomrHirAbU9X4P4X&#10;y/ALAtDTqc3YXtKFnTQHynuQ3DiA1OZ+pLUP8TiI5IZBpDYNIq1lCIdpUs3wXkMvkut6sKe8A9sI&#10;sC/mdeKJtGY8uL8aNz9TgC8/VozNP87D/3dvOj52Qzr+8NpMvHdLChZdkoA5n6Ka/29kuPTvnAvJ&#10;ci8qxJKLGQ4y3CVrysh6SzBfYL+KR7HeC8j4Loin+pqAP/3qIVz+k0z8en8dsuv7MEBAn5VzV2aB&#10;71wTMg1jIiIbGpoxg6vodhOZUkxZL360qwpf+FkW/vXOZPzulniCAYFDHSKfS8ZcAceqCqp9xVi4&#10;vpAqMpnhxhIsW1NEdqTlzzWUJs/WHPR9juD5KTLKz2rcIcHkQrHLJMxbk0ywSSKjTMTyTYl4z5Yk&#10;vP+KZIJmIt5PsHnf5kP4AM8/cvVhfID333sF2dalCVi4Lo4MNAbzNyRQTY+0W37mEIGa7n6KAPxZ&#10;MtcL1YOdZ2C2aEMJFqyn/9bn4rw1+Vi2ugALCdoLLy7E/M+Q5X0uO2Kf7q87YID9uW/n4rZH8/Ds&#10;oVrkNPvRHbUyjhNxuSP53KycOzILfOeaEPGm/1zxdeAn1dHdmSmaa1raM4xXi7rw471V+OIvs/Cp&#10;b2XgY9cn4wPrD5I5aQklssNPEtQ+SRD5rFYFVhtYLhYRZBatKqQhANEsWF2ERWs126QcS9eWE4AI&#10;lALLdWo/K8b8VVQt11C1JJNceEmRm563rgzzVxcSKMkwqXKLeS7icSndWUC1fOEaus/nS+n2Yrqh&#10;88UCNz7T9+bRbW36JEYqP875VDIWfzYGv782Fp+4KR2b/isPdzxThP/aV4F9ld3oCHgLP8wUdYpI&#10;HXdx5OJuVs5FmQW+c1amQW6q+NrJNCS+mUhF7g+NorKtH3GlXfh1Qituf6YcW36ai//3DaqZX0nH&#10;R6/JxPnrU8msUqkqk5nJXEBWdgFZ2WfIygSUn+b1JWRdZGDWqUKw00rUvs/ynlToi3iPYGjmYp7b&#10;3GSpoQTYT0u9TiPLozHWxusLySJXpmH5+jR88Eot5US/3J6BT38zHdf/Ig8Pbq/A1vR2pFZ1o67b&#10;j+BbhNPDv5k9wE7e4t1ZOWtlFvhm5W2LQLF3dAwNg0Hkt/oRW96Ll3M78MvEFty/tRLX/roQmx8q&#10;xOof5mDVg3n4NNXKf3ogE/94Xxo+fk8m/ub2NHzs5mT8xc0ptoLJX92WzPvp+Pjdafine9Lwb7R7&#10;4XfzsPa/irDuv4tw5aNluP7pUnxzVyWeSG3C7sJOZNb2o6ZzCG2DI+gff7POlVnwmpWjZRb4ZuVN&#10;xZuBYUYgYo2H0eb4RGPsRsirZIITkxgem6AZR2BiAgECl557g4+PpYQel0zyzYj/9HdsFndixWan&#10;zMpZJ7PANytvKlPwZgVcY/bczAoPBO3oPfeM3ZOJblv0xHs2U2be17ne59HclAjYIu7Zt928DOcj&#10;D/Ts6ZQ52SLg0+5vWuxhVs4emQW+WTlumQYSD1ZU2KcLvHvu3T+WTLtwTLHH+jnSXhS8UmacTVn3&#10;Tmaaky+BQABjkS1DZ+XskFngm5VZmZV3ncwC36zMyqy862QW+N6mzDZmz8qsnO0C/P9s/eAZM+f+&#10;wQAAAABJRU5ErkJggg=="/>
  <p:tag name="ISPRING_PRESENTERDATA_0" val="Tmd1eeG7hW4gTMOqIEjhuqNv||||ezM2OTExOTY4LTI3RjYtNDFEMi1CNTBELUVBQjE5RjQ3MUVCOX0=|||MQ==||SVNQUklOR19QUkVTRU5URVJfUEhPVE9fMA==|"/>
  <p:tag name="FLASHSPRING_PRESENTATION_REFERENCES" val=""/>
  <p:tag name="ISPRING_WEBLINKS_TARGET" val="_blank"/>
  <p:tag name="ISPRING_WEBLINKS_TARGETMJT" val="_self"/>
  <p:tag name="FLASHSPRING_ZOOM_TAG" val="64"/>
  <p:tag name="ISPRING_PRESENTATION_INFO_2" val="&lt;?xml version=&quot;1.0&quot; encoding=&quot;UTF-8&quot; standalone=&quot;no&quot; ?&gt;&#10;&lt;presentation2&gt;&#10;&#10;  &lt;slides&gt;&#10;    &lt;slide id=&quot;{E326E186-8A74-4950-9AFB-2F2AC10585B5}&quot; pptId=&quot;257&quot;/&gt;&#10;    &lt;slide id=&quot;{2AFE19A7-8950-4FD7-963B-3F3208749DB3}&quot; pptId=&quot;260&quot;/&gt;&#10;    &lt;slide id=&quot;{AACA401F-F8D6-4F23-9441-3D624B926B65}&quot; pptId=&quot;256&quot;/&gt;&#10;    &lt;slide id=&quot;{FA717BDE-ECE3-4708-9F75-56AB33C26CEC}&quot; pptId=&quot;258&quot;/&gt;&#10;    &lt;slide id=&quot;{425FF93A-62AC-4FA3-888C-F7DC44E5A8A7}&quot; pptId=&quot;259&quot;/&gt;&#10;    &lt;slide id=&quot;{04E1E4D0-6DB6-4CE8-8ED3-5644BF1E3DFD}&quot; pptId=&quot;261&quot;/&gt;&#10;    &lt;slide id=&quot;{59F5BA9A-A937-4122-9740-2E306574EE8C}&quot; pptId=&quot;262&quot;/&gt;&#10;    &lt;slide id=&quot;{5C06CE6A-3DFD-46A0-A4EE-CB71CDEFB499}&quot; pptId=&quot;263&quot;/&gt;&#10;    &lt;slide id=&quot;{1A31DBDB-27C4-4645-BFC9-4DA995F12C08}&quot; pptId=&quot;264&quot;/&gt;&#10;    &lt;slide id=&quot;{185DDA50-D060-42D9-9960-C6B8977ACFA3}&quot; pptId=&quot;265&quot;/&gt;&#10;    &lt;slide id=&quot;{FF4E3434-EC74-45F4-995E-6293A116B323}&quot; pptId=&quot;266&quot;/&gt;&#10;    &lt;slide id=&quot;{B5B58B37-5AE7-4072-89A7-A8157B0CD181}&quot; pptId=&quot;267&quot;/&gt;&#10;    &lt;slide id=&quot;{5F01587C-1D5D-4D31-86AC-CCF2C19BBCBE}&quot; pptId=&quot;268&quot;/&gt;&#10;    &lt;slide id=&quot;{4C440ED9-7072-4B1C-88A4-0B223FD5D030}&quot; pptId=&quot;269&quot;/&gt;&#10;    &lt;slide id=&quot;{7D7DB2C1-F917-483B-A819-EE6214E297DE}&quot; pptId=&quot;270&quot;/&gt;&#10;    &lt;slide id=&quot;{35CAD03F-C24C-45C1-BDF6-43919878DAB2}&quot; pptId=&quot;271&quot;/&gt;&#10;    &lt;slide id=&quot;{2811CED2-724E-42C2-ADDC-E492E81FBE48}&quot; pptId=&quot;272&quot;/&gt;&#10;  &lt;/slides&gt;&#10;&#10;  &lt;narration&gt;&#10;    &lt;audioTracks&gt;&#10;      &lt;audioTrack muted=&quot;false&quot; name=&quot;Recorded_103_denoised&quot; resource=&quot;46524780&quot; slideId=&quot;{FA717BDE-ECE3-4708-9F75-56AB33C26CEC}&quot; startTime=&quot;0&quot; stepIndex=&quot;0&quot; volume=&quot;1&quot;&gt;&#10;        &lt;audio channels=&quot;2&quot; format=&quot;fltp&quot; sampleRate=&quot;48000&quot;/&gt;&#10;      &lt;/audioTrack&gt;&#10;      &lt;audioTrack muted=&quot;false&quot; name=&quot;Bản ghi Mới 3_denoised&quot; resource=&quot;bd142285&quot; slideId=&quot;{425FF93A-62AC-4FA3-888C-F7DC44E5A8A7}&quot; startTime=&quot;0&quot; stepIndex=&quot;0&quot; volume=&quot;1&quot;&gt;&#10;        &lt;audio channels=&quot;1&quot; format=&quot;fltp&quot; sampleRate=&quot;48000&quot;/&gt;&#10;      &lt;/audioTrack&gt;&#10;      &lt;audioTrack muted=&quot;false&quot; name=&quot;Bản ghi Mới 4_denoised&quot; resource=&quot;beedd505&quot; slideId=&quot;{04E1E4D0-6DB6-4CE8-8ED3-5644BF1E3DFD}&quot; startTime=&quot;0&quot; stepIndex=&quot;0&quot; volume=&quot;1&quot;&gt;&#10;        &lt;audio channels=&quot;1&quot; format=&quot;fltp&quot; sampleRate=&quot;48000&quot;/&gt;&#10;      &lt;/audioTrack&gt;&#10;      &lt;audioTrack muted=&quot;false&quot; name=&quot;Bản ghi Mới 5-2_denoised&quot; resource=&quot;ad0dd695&quot; slideId=&quot;{59F5BA9A-A937-4122-9740-2E306574EE8C}&quot; startTime=&quot;0&quot; stepIndex=&quot;0&quot; volume=&quot;1&quot;&gt;&#10;        &lt;audio channels=&quot;1&quot; format=&quot;fltp&quot; sampleRate=&quot;48000&quot;/&gt;&#10;      &lt;/audioTrack&gt;&#10;      &lt;audioTrack muted=&quot;false&quot; name=&quot;Bản ghi Mới 7-1_denoised&quot; resource=&quot;b557c5a6&quot; slideId=&quot;{1A31DBDB-27C4-4645-BFC9-4DA995F12C08}&quot; startTime=&quot;0&quot; stepIndex=&quot;0&quot; volume=&quot;1&quot;&gt;&#10;        &lt;audio channels=&quot;1&quot; format=&quot;fltp&quot; sampleRate=&quot;48000&quot;/&gt;&#10;      &lt;/audioTrack&gt;&#10;      &lt;audioTrack muted=&quot;false&quot; name=&quot;Bản ghi Mới 6_denoised&quot; resource=&quot;e2fd4316&quot; slideId=&quot;{5C06CE6A-3DFD-46A0-A4EE-CB71CDEFB499}&quot; startTime=&quot;0&quot; stepIndex=&quot;0&quot; volume=&quot;1&quot;&gt;&#10;        &lt;audio channels=&quot;1&quot; format=&quot;fltp&quot; sampleRate=&quot;48000&quot;/&gt;&#10;      &lt;/audioTrack&gt;&#10;      &lt;audioTrack muted=&quot;false&quot; name=&quot;Bản ghi Mới 8_denoised&quot; resource=&quot;4896e1cd&quot; slideId=&quot;{185DDA50-D060-42D9-9960-C6B8977ACFA3}&quot; startTime=&quot;0&quot; stepIndex=&quot;0&quot; volume=&quot;1&quot;&gt;&#10;        &lt;audio channels=&quot;1&quot; format=&quot;fltp&quot; sampleRate=&quot;48000&quot;/&gt;&#10;      &lt;/audioTrack&gt;&#10;      &lt;audioTrack muted=&quot;false&quot; name=&quot;Bản ghi Mới 9_denoised&quot; resource=&quot;f2f81aab&quot; slideId=&quot;{FF4E3434-EC74-45F4-995E-6293A116B323}&quot; startTime=&quot;0&quot; stepIndex=&quot;0&quot; volume=&quot;1&quot;&gt;&#10;        &lt;audio channels=&quot;1&quot; format=&quot;fltp&quot; sampleRate=&quot;48000&quot;/&gt;&#10;      &lt;/audioTrack&gt;&#10;      &lt;audioTrack muted=&quot;false&quot; name=&quot;Bản ghi Mới 10_denoised&quot; resource=&quot;b9dd574d&quot; slideId=&quot;{B5B58B37-5AE7-4072-89A7-A8157B0CD181}&quot; startTime=&quot;0&quot; stepIndex=&quot;0&quot; volume=&quot;1&quot;&gt;&#10;        &lt;audio channels=&quot;1&quot; format=&quot;fltp&quot; sampleRate=&quot;48000&quot;/&gt;&#10;      &lt;/audioTrack&gt;&#10;      &lt;audioTrack muted=&quot;false&quot; name=&quot;Bản ghi Mới 11_denoised&quot; resource=&quot;f19bc606&quot; slideId=&quot;{5F01587C-1D5D-4D31-86AC-CCF2C19BBCBE}&quot; startTime=&quot;0&quot; stepIndex=&quot;0&quot; volume=&quot;1&quot;&gt;&#10;        &lt;audio channels=&quot;1&quot; format=&quot;fltp&quot; sampleRate=&quot;48000&quot;/&gt;&#10;      &lt;/audioTrack&gt;&#10;      &lt;audioTrack muted=&quot;false&quot; name=&quot;Bản ghi Mới 12_denoised&quot; resource=&quot;23618e12&quot; slideId=&quot;{4C440ED9-7072-4B1C-88A4-0B223FD5D030}&quot; startTime=&quot;0&quot; stepIndex=&quot;0&quot; volume=&quot;1&quot;&gt;&#10;        &lt;audio channels=&quot;1&quot; format=&quot;fltp&quot; sampleRate=&quot;48000&quot;/&gt;&#10;      &lt;/audioTrack&gt;&#10;      &lt;audioTrack muted=&quot;false&quot; name=&quot;Bản ghi Mới 13_denoised&quot; resource=&quot;973d7371&quot; slideId=&quot;{7D7DB2C1-F917-483B-A819-EE6214E297DE}&quot; startTime=&quot;0&quot; stepIndex=&quot;0&quot; volume=&quot;1&quot;&gt;&#10;        &lt;audio channels=&quot;1&quot; format=&quot;fltp&quot; sampleRate=&quot;48000&quot;/&gt;&#10;      &lt;/audioTrack&gt;&#10;      &lt;audioTrack muted=&quot;false&quot; name=&quot;Bản ghi Mới 14_denoised&quot; resource=&quot;3bc7ce08&quot; slideId=&quot;{35CAD03F-C24C-45C1-BDF6-43919878DAB2}&quot; startTime=&quot;0&quot; stepIndex=&quot;0&quot; volume=&quot;1&quot;&gt;&#10;        &lt;audio channels=&quot;1&quot; format=&quot;fltp&quot; sampleRate=&quot;48000&quot;/&gt;&#10;      &lt;/audioTrack&gt;&#10;    &lt;/audioTracks&gt;&#10;    &lt;videoTracks/&gt;&#10;  &lt;/narration&gt;&#10;&#10;&lt;/presentation2&gt;&#10;"/>
  <p:tag name="ISPRING_LMS_API_VERSION" val="SCORM 2004 (2nd edition)"/>
  <p:tag name="ISPRING_ULTRA_SCORM_COURSE_ID" val="F148287A-0D06-4576-B522-49C239CFA0DA"/>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i\uFFFD{A3C0FE51-F6B3-4DBC-AE00-F64E8DFE6B60}&quot;,&quot;E:\\2222\\video tuân 2-12&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80.000000"/>
  <p:tag name="ISPRING_FIRST_PUBLISH" val="1"/>
  <p:tag name="ISPRING_PLAYERS_CUSTOMIZATION_2" val="UEsDBBQAAgAIAA6GP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A8cY9TmF0YNKkGAAAzGQAAHQAAAHVuaXZlcnNhbC9jb21tb25fbWVzc2FnZXMubG5nrVndauNGFL4v7DsMgkAL2+xuYZdeJF7G8sQWkSVFGsWbliIm1tgZVtK4+nGSXrWvUSiUXvS2vd6F3iz0PdIn6ZmR7Nj7gyxvIAmRzPnOmTPf+c6Z8dHLmzRBS54XQmbHxrPDpwbi2VTGIpsfGyE9+fpbAxUly2KWyIwfG5k00Mveoy+OEpbNKzbn8P+jLxA6SnlRwGPRU0/3z0jEx4bXj7BpkiCw+jaJsG/hyMZ9Ykd9bJ5G1I36ZGg5Rm8oUQk/Vxxd8rnIMggCyZl+USQi5kdPGtRuTlxK3XHkYYfYRq8vy1KmqM/y/dAcfG4NMbVcJ+qHAOwERs9hSzFnJaQQXVYAnxX7YQeEUssZAiKeTsFAXIpElLco4GUJudgX1bYGxOgF+2eQut4qfVQuuuYuHFgupM3366xpSFhhFQuJMpbnOnEdAD0bXxA/CkwCoArapVEQep7rUzKACBVbRFol9YaIAmWyREW1WMi85DESmSYU28pwKjvlJji1nAjc6/U1ry3bohfR2FW5plWeIXD+YE4c1x9jewt9NnsAeM8nAXEopNMbudQ1el7OC56VPEeLK1nKLniKZpETuSeR6YYObRiHDs5CEuidd8Jxn/gHqqQPqEthPauPgoMOjs7Bz0cIdQ7O9iPUBEMCxtg/rXNi+gReDKKJRUdGz8w5U7S5FuUVEsEiV6LElyypan412tnmbqV02PMa3VjF3WfT123WpjuG+ruIbHcIYmkNISyZLlh2i2w5l19+8+LFzbPnL77qBBMAoextIKSRnj/dAcihvmvXohA55BXsNrXu3vzjIToibjdzN6S25QCvm3+6WQODz43eWYgvkH335ner1Tr0fWB8Q1cr0PKhEmMTLR8XskJXbMlVJ1oKfq3FAipC5E0TUh9MJbzIqtZyG7hjDIyCIqO+ZSq2QlXIPL99XGtQVV7JHNwVKBYFu0yAZ8qnopj6fFEXY000qXQL1CyWKRPZYbvriWO7eKAZNwaq46GSjvWiAGkLXvN7qWroMbi4zhLJYjTLOQC6AWKLRSKmjaI2ReAl7LY1Ch9PoKMB8107ADEbrN4YPZLFaJAztdiOKD4OiA8AOSt4vodtpImvzRFOkm4II2s4suGXqhBGYn6VwG/ZNQ6PABM83iobjTbjIJi4/kAlTUkzQwtWFNcyj7dYurmfbcCWY7pQCCbdAFedcw0M/BAwCOY5n5btYBAl1vxu6gqWCgSMqFYGVVJpVZRQNuki4SXX0Qq1FDatpyY+k1BfCYdBSnMfvOtia6W5jUPHHEV9utZTm1XZ9GpHOyjOj9bHZjVUQJNNzrfG1KDB4PkK1AXGQ7eLhXsKSnjaxeKCwMQIf9psNkZX0L2VKK1Eb8qUxiS3zVSh2LQUsirgjUoJSJPekeKwm5uAQJN3qIXtT2hrjboay+ZiySGOPOZ5qyOQfpMMVFGdhdZ30Qm2bN2236ceu9UjIIuXLJuqs8WUqT29hc9iEevPFO21/x8r8RNiZSP1B02XcAbk1UHXeLYayycqgpUlTxdlm2uVsCb8faJQJf7JEHZZ+n7+1xP6g+zMxkz/2fuzdXbosketQXxmpnbfrYeOpDkGEBhYVHOEGSPZ3Wqk3PYtV3XE9kPIvZ3lnGydOaxsJne3dtwGwJFoX4xgBDnWkQcw6qTQhXa31QeRzfD1EWR3+wnpBxaFrjPhl4UoWz3ret65v+py3r+xbsysW82GWtQmW1ceAJmIFOKPd8AMx2SVgbpFbK1kIqsk1uWfiNe6TUBuq5R/OA3PcpnqtwkrVvSv29TLz4miXpxfO/U6zFPrCt55fzYKeP9dCgj2YYwxsWOq2cdU1Z7saATlo1Jh02A1OkEdpaycXkE7nskqi3cEqg9iA3KCAaxZc8BZ3j6FNQDvhXEKB0mKzsK7N390AlDTHAgoWQN978iSFz90BlFLWGPUtxglvynbgcK+ZlAQuScnMMXNZm0WFPe3Qx6OLGSO3v26i2FzXl6ZDrAzQsG7X8xRq7EF/H+QQymr22IqU3h12O6Xqvs7TRdMKTZHY6jAQBecrHIYO7sgrAhnuqEPh7qmdk0AghGCijLhiNwwVXFdUNU9EGizPqYZvS6Weh9VEZXd1nF//1GVicg6Rft+K6X5v3/fvf0NtmrsoJFkKLh7+xdrRYTFUsuL8GCg74Ygi3Daf11PEDEcN6fNJVEi53JXMHOEHegZ7+HxWJRdAX1C1pc+6kpDXx/YkqkvKf77+c82+/q+sFFkEL36+V7ylh927fVTob/eOHqy8W3H/1BLAwQUAAIACAA8cY9T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Dxxj1OjuRP1ewUAAAEeAAAnAAAAdW5pdmVyc2FsL2ZsYXNoX3B1Ymxpc2hpbmdfc2V0dGluZ3MueG1s5Vlbb9s2FH7PryA09LFx3CS9BLYL15Znob7VUtYGwxDQEm1xoUSVpJy6T9vfGDBg2MNet+cW2EuB/Y/sl+xQSmQ7zoVu66JrHwJH5Pk+HvLw3KTK41cRQ1MiJOVx1Spv71iIxD4PaDypWode6+5DC0mF4wAzHpOqFXMLPa5tVZJ0xKgMXaIUiEoENLE8SFTVCpVKDkql09PTbSoToWc5SxXwy22fR6VEEEliRUQpYXgGP2qWEGmdMxgQwF/E43NYbWsLoUrO1OVBygiiAWgeU70pzFoMy9Aq5WIj7J9MBE/joMEZF0hMRlXrm4bdLDd3L2RyqiaNSKzPRNZgUA+rAxwEVGuBmUtfExQSOglB3fLOnoVOaaDCqrW7c0/zgHxplSdjzzePNU+DwynE6nyBiCgcYIXzx3xFQcZEgDmIrCmREiBdGluQVOSVKgbyoWAW44j6HswgfVZVq+kdD+2WPbR7Dfv4cNjJVTVGeI7XsY0wbsdp2se9vme7x22v21kb5NkvvDVA62pmTD8Y2q7d8+zh8ROnvybCXKk5xu7Wnc6amOf2E9fx1l2pV++uCxm0+z0zTPtoYA87Tu/psdfvdzxnMEdld3jhtlZKyxe/Ag7CU7F4vVWYRqMYUwbB5tIdl0RBuGJYTIjHWxS8cYyZJBb6MSGTZylmVM20h0JUOyEkqcuE+Gqova9qaY+y5nQ5ISgGLln49v6jwrUfPFzaeilffb6tK7WsFMFuEHLFP7H25Z39Qv1Hezerf42ilSkNCO9hIbKQtbqBW1W4N4+O5d3792/W4prVKlgp7IcQStVFJFwcuZCiWn/sKzqFOE0u6TpOGXPTJOFCzYPp4mChxDU0lTGPl+6ffkYjzoLCbiQakaCHI7KQgNwTGrdAsmyhMXgKA4v2ExIjF8eQ9KgCK/sFgUxHUlGVJbvWuXRdUMwQ8EFWJqjrrljdD7GQS65R2EcnGr/2fY8rIn/IjzsfulbUZWACpB3USN6OA9QU+BSStIn4gMQmYm24PExfICKMlBBYriGJ6owZCUfgzSaCz8lIUkWMRHnKAjTjKWL0BM6ZI/C7NIL/QoIWiwM0FjzKRqGAUUhmZplSckqCxyYLHcESUQpIqJYSRlS+wsuUvkYjMuYCeAmegtlgnMqcf3st4gRLOSfFFzreyVOs02vaL+7oDeJgiqFcWY8c3JtEidoIP56hmKsLHByHj1O4FdooAQ2yOZO9bb+/GYoIA3b+SNZY4pc0Shn+mPTFgSxQb9Dkm1llHcPfqoHxsiGeZo6unTejBhenYJKcEyZ8yA40TokpoY9jxGM2Q9iHMknqsDGlPJUwkgeInFq+v4Y5Hq5p9jSBTAYrioAII8qd8r3dvf37Dx4+Otgu/fvTH3dvBJ0XkAOG9XJ5Bdm4se0wRl5qcW7BXdNKmKEuNRS3gK5tK4xx66p5Q4thjLyi0TDGXm43jIErTcctyBtajxVsi4tIR51gxZ5Xd6EGcEcrXW94zneOd3QFQeYKqwVbpaSLyatry6zS/1xLy6dnb/720LPDsze/m4SGHocorPwQgstYv4YxxGRtgYlss95rI/fdz422ifS3bQc12u9+MZF9dlg/Qp2zN785JtKeA+cyQF7b7hsFYds1Ogkjsv5TE6lhXnYOFkpOIxWgjJjkaREKCUYjqHuDT5YUPiREG7n0R47uG4t6/4/I9cFdcR76NhO5XIKFH27s6n4duWWTBvqCj/3zfl30Jb/TGV68XTbK4uKfv87e/gptc7eH2hwj9+ztn9gE6RKCIui7zQ4mIJ80DC1faNfuOk/6neZXEPI/0xPMn4rvIUsfQIoX88tfDPVMRGMawbHqXr34zFjb39uplK6e2toCtuXPtrWt/wBQSwMEFAACAAgAPHGPU2UIwj+HAwAAOwwAACEAAAB1bml2ZXJzYWwvZmxhc2hfc2tpbl9zZXR0aW5ncy54bWyNVlFv2jAQfi6/ArF3WCkbrZRGopRK1dharYx3JznAwrEj26Fjv35nJw4OBAgREr77vvP57suZQG0p7+5AKir4Y2/YCzs3QZxLCVwvIM0Y0dCNiILX5LH38mc+7w0sQjAhP0BrytcKDaWlSxEVizQjfD8Xa9GPSLxdS5HzpBd+ebkzTzCw0CPSZp+BZJRvEfdteP/0/NKMY1TpVw1pf0Vi6AtMHAmz29lwNmxDyCQoBSaZh+fJcPL9CoeRCJjbZTQe3Y8mrRiHbV7spxVpRxXVljQeju/Go2YSlhax9bpe2CMTWZ61b0MmxdrkfsQYm+cKgwmSoBoQ/vxgnitwVNbebHKl3xr+6iu1j3KtBe/HgmsUbZ8LmRKGnJX9tOKUHW7BsCqqtsDMo6QFwSkoGifxucKQNdSrHkNym5zrE1YPZB1/KftCNX4xSTNQMZpgHkImNmP4ap4DtPzlvfmBqaEU7N3sUJsIRs8Rg1DLHIKBWxmP2ojPt1zj6w7hijCFbt/kIO94yHeSKxeibnOo3/BJeeJBSoPzLwXLU5gWWXqwut2hp9Mn2zc/r8pWJSZhV5q8zA5Gh/uF9T7BeUaH+zBFf+NsfwI+9hiGe4WeiG3ehULfBMAJ/nbVcSvrMuHnZvAob7/SYAGpSCC0eljQFExngoG1mSQGR1kEnOzommi8RX4aTLS3qatgcOQoNNQomUBTzeBUSLHIpcIk0LksD1d2p8FjCMWrpyZ6DivtsHWjK725pfxe2/Vl9ZaBiiIVi67G6+uxlxK5BbkQgqlet6TgCMMI9tY8hptbAqcPyFe+Em0IXGjwI9u8G5GieJVaYYnWJN6kmElz1lXpbO8aexSU+532judpBHKG/abghFa3GdSGrjcMv3pJ4ROSOvyM0/D0BkNxQisNewbbYSAy3jh9FwtjT3OmKYMduIHgGcwhzxwnUCjp0zMa3dS15lmuCq2cHQcl+Ki64wS+xHxEfQb5jss61iRS9jCHeeAm8CGiN5PLmWY06I8zu7Yy8QOis6FW2BCvbiTX4kMTqctwh7U9KNnBhNPUjg40e9s2eAyDCZGVFbAuV8gTu9vcXCZVIOXgDZ5mghmL4bCJYD31qbjAdy1cSQB/Ilpjp5rTP2AfCSKTXxWgNrgb3IaLJ8OLzA5XHMpppoOBZ7Kt8DqQUk7Nf/5prrRI6T8bZ1a7Ji5COhgOfWGn8x9QSwMEFAACAAgAPHGPU11KW4V1BQAAix0AACYAAAB1bml2ZXJzYWwvaHRtbF9wdWJsaXNoaW5nX3NldHRpbmdzLnhtbN1Z3W7bNhS+z1MQGnrZOGn6G9gpXFuZhdqyaylrg2EIaIm2uFKiSlJO3avtNQYMGHax2+26BXZTYO+RPckOpUS2Y8ehuzhFexE4os738YjnX6o+fRszNCZCUp7UrN3tHQuRJOAhTUY168g/vPvYQlLhJMSMJ6RmJdxCTw+2qmk2YFRGHlEKRCUCmkTup6pmRUql+5XK6enpNpWp0Hc5yxTwy+2Ax5VUEEkSRUQlZXgCP2qSEmmdMxgQwF/Mk3PYwdYWQtWCqcPDjBFEQ9A8ofqhMGupmFmVQmqAg9cjwbMkbHDGBRKjQc36pmE3d5t7FzIFU5PGJNFHIg9gUS+rfRyGVCuBmUffERQROopA292d+xY6paGKatbezj3NA/KVRZ6cvXh2rHkaHA4hUecbxEThECtcXBY7CjIkAqxB5IESGQHSubUZSUXeqnKhWAonCY5p4MMdpI+qZjX9k759aPdtt2GfHPXbharGCN/x27YRxms7TfvE7fq2d9LyO+21Qb79yl8DtK5mxvS9vu3Zrm/3T5453TUR5kpNMXan7rTXxLy0n3mOv+5Obr2zLqTX6rpmmNZxz+63Hff5id/ttn2nN0XlPjzjrdXKvONXIUB4JmbdW0VZPEgwZZBrLvm4JAqyFcNiRHx+SCEah5hJYqEfUzJ6kWFG1URHKCS114SkdZmSQPV19NUsHVHWlK4gBMUgJMvYfvCkDO1Hj+cevVLsPn2spVpWy1zXi7jit6z97s6DUv0n91erf4Wi1TENCXexEHnKWnyAa1W4N82Ou3sPH67W4ordqlgpHESQStVFJpxduZCiWn8cKDqGPE0u6TrMGPOyNOVCTZPp7GKpxBU01SFP5vxPX6MBZ2FpNxIPSOjiGKKgd5hYaAihwcCE3ZQkyMMJFDmqwKxBiZDZQCqq8uJ2eC5dFxQzBAUMqjBBHW/BzEGEhZyLhdIgurIEB9+7XBH5Q3G+xdKVoh6DM0c6Io3k7SRETYFPoSibiPdIYiLWAm9h2mOIMFJCYLmGJKozZiQcQ/iaCL4kA0kVMRLlGQvRhGeI0ddwzhxBoGUx/BcRNNsNoKHgcb7KsFRI5mYZU3JKwqcmGx3DFnEGSOiOUkZUscObjL5DAzLkAngJHoPZYJ3Kgn97LeIUSzklxRc63ilqquM27Vd39APicIyhP1mPHOKZxKnaCD+eoISrCxwcR4Az8AptlJCG+T2TZ9v+dDOUKQXsfEPWmOOXNM4Yvkn68kBmqDdo8s3sso7hr9XAeNsIj/NA18GbU0OIUzBJwQk3AigcNMmIKWGAE8QTNkE4gL5I6rQxpjyTsFIkiIJafrqGBR7cNL8awegEO4qQCCPKnd17e/cfPHz0+Mn+duXfn/64uxJ03jH2GNbbFS1jY+WcYYy8NNNcg7tidjBDXZogrgFdOUcY49ZVc8VMYYxcMlkYYy/PF8bAhSnjGuSKWWMBe8hFrLNOuGDP5WOnAdzRStcbvvOd4x8vIchDYbFhq1Z097i8mcxb+0u95ODzNZPPz97/7aMXR2fvfzdJBi6HvKuCCNLJUL9pMcTknb+JbLPutpD38edGy0T625aDGq2Pv5jIvjiqH6P22fvfHBNp34Fz6SG/ZXeN0q7tGZ2EEVn3uYlUv2g0ezNNppEK0DiMikIIrQOjMXS64a2Vgf+TlI2C+Ibz+cby3JeRq5YOvnRlsirS22ZylUewCKKNOesXXD8+n02+4pNe6v1yWa1GHompBt1S0f6aX9P0L94QG5Vp8c9fZx9+hUm446IWx8g7+/AnNkF6hKAYRmmzgwnJrWadeWf27I7zrNtubtSrqZlbfxGp5GaPr7gqP2jMfcEo36zPf/LbgvX5D6gHW/8BUEsDBBQAAgAIADxxj1N60heixAEAAIoGAAAfAAAAdW5pdmVyc2FsL2h0bWxfc2tpbl9zZXR0aW5ncy5qc42UwU7DMAyG7zzFVK5ogm5Qxm1om4TEAQluiEOael21NI6SrDAQ707TMkhaF5Zcmr9ff8dJ7Y+TUT0iHo1uRh/Nc7N+CNeNBk6zegdnoS4G9NLpkRFFBk9FCaKQEHWQ6vDpj/z5S1DGkWxM0/2jszWeX4TuzZoJ4+OKsNCEZgitIrRXQnujAr8HmX1n1WbkHXO6sxblmKO0IO1Yoi5Zw0Sn62b4CXZgrED/g64Zh8D0Mr5Os0Hy13GaJhmf+RzHUjG5v8ccxynj21zjTmYtvZq46dObvQJdX/j2J+ztYuUDojD2zkLZDby8WMbLeJhUGoyB77izxTyeX5GwYCkIP6Fkej2d/4EGxqtm/EFXhSnsgU7iZJJMfVqxHHqnxCG7yCYhJmuv3mn2grechTfrJcMCQrA96J5V/8dQqHbqiAtUGnN3In00cZNEBbKskHnLLWZukpzbrLMd+jeajjFOUWeH24NzN32mcxjzKCizMqzStjV4ZbchqrgcajZHdApLFrvpRL2n+oSgRCouEpqiPq7Izdhu53Hr5zptpregnxBF3UzdJYGpmwvoO7lGJzBrGd+UtVan8+I3DnLn/OgcO9s8+fwCUEsDBBQAAgAIADxxj1OUE7MiaQAAAG4AAAAcAAAAdW5pdmVyc2FsL2xvY2FsX3NldHRpbmdzLnhtbA3MMQ6DMAxA0Z1TWN4p7daBwMZWltIDWMRFkRwbkYDg9mT7w9Nv+zMKHLylYOrw9XgisM7mgy4Of9NQvxFSJvUkpuxQDaHvqlZsJvlyzgUmWIUu3iaOJTKPFIscdhGo4VNe/8Aem666AVBLAwQUAAIACABmcI9TZ+mIlw0yAADEUgAAFwAAAHVuaXZlcnNhbC91bml2ZXJzYWwucG5n7Xx5WJPnti/ddmt3i1LrthVlKAVFpIKAqICQWioSVFAQozKkFREZI2MkIYmt3aBVZjAOQETAABFSyhAhJLHbaiABIkMIJJBYIQYSvqQMSUhCkhscsaf73ufec85zz7m3f/AkX971rne9a/qt9X3fy6VD/vtWvr/+fSMjo5Vg368CjYzeLTAy+ovkveWGX6o+rPvc8PFOcuC+L43qe8wmDRfvRu05uMfIqCH3g4Vv/mq4/ttZ3+PJRkarHiz+vUOHVZ8yMgo8Dv5qz5Fz4cAokAsMh/EnVbK440//umo17MDFc06PLt2+dKLn3ey4d8986LO7/YzNNt+Dn3lc4XUZ3Wj5y7VKT/CagPXffz61yvrpvUvmY9OTu+K3pcH77x3sHime9byra1D01wabxMokBV7uwUi9wpvtpkkByHC2yrLeII/Rk/cybRY/c076/mXxcvMfXyb15c1xMFpO0HdBczrjybOG37bdtLq0ok4p2kdfYbhyMS049xiBQadkLA4VGoYIyqh9+MWhxnUF535EYNJSEItDl//VrNAWEh8hEWfv5N9DaOUcIlXVDfNr+20Gvkfn3yFYWSGN91UviPT9cuKPLMxCLk6mM+1LfMfobOuM/AmJKq+TFoLB2DBdwjpUzxnfp3tcbEYN1nDAQqzAXIguZ11ir3dgeI88G5YxNo3c/VVm5c2/Gt0Xij0TiypbVjONwVCtGELORj+ZLpVliMT2UBWDfRNGVc0XtSbpEd7BCSSKrFULCU8XqoGjPbJRUolCTCB6oWWw8aZhSyaHqmgmoagStSQZ2x+OBJolUNiDjry5D2i//UpQ6gsxCHkQSOsCsVRN0O6pm6H6bGki9kMjIyyhbLNfX73P58ofKtt/mNhU8TCtqfPTAqvK8TaaFoCB0LLT1LkqxzBScaIdXj+M0w7LNaprXOV+Pis9hOy1wq0OvlBtHKQKFboHIfUz6V0ih2alCzYahNvp6mwT+ZX6AWhhSi6yplE1soVRCRRJL0MaVF3PL/QBx2xI/Ng70GveeIPpmZn3bxjv4QX49bA68vtjfBk80z2BDjeZkY87G9wcL/iWCnKs3XbghYgkaKBDY3H/bG2pAv0LlrYglGgKJBczDqSD8CRO4WzsrWi514r8fu4YyRLqgyuYTcpAglqSdAoqFgBEiCSBJKJD2yGypVm26noTpZu8Ayk4yMYqhF6AUvcH+GvGbTGizkn9JAj1a+ckIOSNBXkp3B1JwTB8+/otnEJS8mi6B/Eig1CR1FqkTPYEzViDFONpuqeOupOi+PFrJVeZ7FTLDQa12kOZ+/uoPiUP84rKP7tw8FHZ+sCYL+zcPK0PP8o23pIOwnYS7S7sy/ZNjQuDors1pt59n9DmH9pimfJm6yB7pQvNCdDW8WJkUH8mT+WqrBmIDkkNRccT+sXXRkTGvukeykZtxvjciKyIKdTWmeFmEdaHvFbUZVxxa9F9+gwxmzaatt4pwpdxMejC4cxrSu0FzDktOqfTwMv6ICVMJpo33p2+N2j57ZKyPXjzXP50D9wz3aOZVBqRXGp6m9ufhBGnJWndPCsCR30SyAnWeM50K6u1vgQdt2g8xO3NYPL6xB0Gh17dz4gGzv5ECc3MVhRebbDx9h0fQpDHf3JDIT3l4soyM2xvrU91x8UiyRkZlGKp2iWO6Ix2g9njhe7J2ni3uhwZKsONhqc4hph+P7OlIhSDhCK8A2VUH3+Wytonq9J4l6qZX//zHZ/r7jse+DN8C8fEc1sq/B36yxQojEwGSo98XG5lN3YIifapUWiLWAdX7gsOgyUgkeb4dw3hFYP73C+QuDrKxSY+Kw+I5jHlmbnr9yFIvRbQCwfNSZSyQM5h4heM6iPLDLkpSYUgZ+Ld6+CjqeQQADU5SlTPz9QSjA+6bYrcXMsTbLwQKIWgs1EGn83M6ErVqq7NSi72WtktO7S89IoXcPbIg0B0nZjtJ6+tbH9/s3Innv34CJYoqZbs3m4T70j29BLOGx8AUH5ujsuOZVZmmFlf+GgxAJWVhwu4PqFTBk+p8MmvfscWQcpXxm7ulJ++2ElMPREQtk87dWthE5uU16x05PTyOYi1h8KvD5B1fO1lhZdUMz8Tq1lxh+KoGdcNJGoMjBOSNJEcreejg7TmeI1fRQl8gvcgZqiTkJOkAs4XSjwUa8EUq5pw82DhPJ9Q3hI5wbg14AGDLFpW0XnbRr4+scU7cPlN4/UbRSQss6OvDBfwdbYlhXcmq2D9SbE2jCvpICQ5U089vqTwEiFalCDlVlI/Ofu5OIN0iCAQy9pnsGr98roRXBjRl5HK1nYTVevEJiekIct/qs6vTfDgsNEJs2kynUXEI5YvQ2P6zUxaZnn70+oe5qdF3+AZ0arm8M4iTWm+LW1wGrgWdCEozEEm21AwUxfD6w+sb6SUIcgJO4VNfPsbisUsWmv7Q0ETYTVzJdjUsQVkUqP8W8e9/D3WAb8EZRYDwhl0KS6/yqeQHz+uLSn75k4OkRl1sYbZYtgHQIo4iMQlUyganKS+4Q6bjDmsbBjQSlAZhoQSNT6J0t12CGlWgiwNVkB3bwsmlfKiYR7LghYlP+XLsL8YcxFsmsad3lwR+KhqC/2Ookkh+iwyIyYARvQgJjCiU8PryT0sYaD5TeeP2NM1PaxIbr8k+BAQT6I/TxMEag+2Miz7WIJvG8z0YAtuqj0QH579INTau0C3yYAeHMXfKmziN3zj6344/Od+atsm4j+H5T/YJPTkpTQaGd0LpdhmFwzs+Gdeyu2M2BBtF67ocOfFFKQxeOcHRueZbGTfZnC8tTF495nXaBO9iDbKHTY/O71CvZep+BsDZEm0qt7pRURDBKzfWBP//RukfD0108aiiY+zNLd847nrlkDo/5wZURnlm7XM6MlP8rLtfoG8i4XPwX3w8Ss5DRdR1a+YGi56DsnAFTbN2dts3jEyKil/xdtQGOzyfrXzd42Mzma+WOIX8PMsuhdcYAPu80z94SXGzCzS3B91sQHfGH3P2xBy9/9iDC44vfP53B+NvAsqh1+s8Pn9PJvotBdyfLDtX5H3pSsmeisIuZ6aaQK+DKFPFWilslYE3UMgv8VA1WqwmhuaEc2xpvDXjEqhpqf4mgsySc5Ok9aRqIi+9O2vmankayzVndJDjV+2yii54FjXJSMf0rKBoSQB0rK/vAwpXTPanwp6LWgKWr78RrEYdUDDuLg9yW106Wq8b043Iyz762O+cpcntY2+0OXHX/u607iH72zVO3MvO1KHKF1hilYWJQUFRSid5A79BPN8/9aSBNrqRZuc/+u6gh5iWmi0xByJk0sjxObkeI/PzJFuoweXrvNtlfjVOG9wQ35Oa4m0fsl8fkcBgs6PomiuIehHyT6VAx7hyv7XKhVBYKfAlAhZIx91gBLRT11tJ3eo0ER/b/U3I6Ov38msnCXs/KmS36A8LvO6w2/IMkwnl0jxf8i+hW7u8lkVIEzBLNWPz9UBD4WXZJQ+YJE8dbGIy5xEv3CeY+etJhfE2Z/XwKdQg+Tcmh5Q5Fd+QKrkj4ftRKXuBuZyiW79Hw1Hn/rKj8J7rF1iUvaG44GyIc1duCUsULYjBfSHQt0cIK8cDViiTUr+RnkOhYVQTm+SJ3j/saLawf8nS809d7HJLPFo5r9QYBK/41oTBT0K/SN5nNgqfA74X+qnxvNZkVMNpURK+le28dgU74jXxP4Ly9KvgCkG0/yhcmvgce7bN/3P/IJNdaqBt/+LbSHoLcD6QgRd/K+4T7Xwrw14+C9VNift6xovxRSdTBfsY3kqL0kN3jmGjKdX8p3acEtDKTHy4WKQcQ3rU99aP63oeAOf3kQ0rCx6a18ImQlVBst2IRRp+Jprq4oNM9vemhlVphJKff8oFSxmHGWGQAnPupEVKk2WImURfSfeGLssMk91fwXmnsfQ7l+SoNm+ov7/gET334I8Wr6YGiEBIG3y6OxS/1dS5p9ehsjOicj1SJYSpWcHBVD04mWWC78SWChplXTapGpY6bjskJeOnw6aLse1S3sr9nFweCwU3YoMRTy7DqXqzBQ9/UuibRTiHcjv2VWodLFBKcm0KNnXSQKhTu5vWedzm/9FMQ+hUwWE0UpZLMXCDu++B28cnkw0L6hdHzyzpbQdB3XZIuQYb3S9M35vEUIk/dx+grtX5MXorBqzEJHQPSkMECbF+ZS636F0Z0iOSaGlECwPjplJK54VR8QyCTktgqtXNaM5RwGgqo3a1rPQZl7AjWixjI0BBVA0VTffeM0oNj/Cw6aq5OqsobjKv2LmtjViPyVGRAHNUyWwFcx006+5sJXMyGT0SpsaB2zinXp7vOhe2hedQFVoVFhLuFVxUis/r0mmG4huLQuFo+Lieb2b4+lViuRiScd0KigptAeWVeltGesQJKpSh3JUbemvrTKKoljZPfDxqD41Um2F92euK4B9S1AG8Yn5Npx8iKBJBDE9x4VZMXnARCGPKZRoj1Qc4UtHRd5KW2x3pPNUEz2OST9OHy/2bj2AhPJ43XKSdRBDG5dVibKM9cK1UhVr/VJvAqITO5cq2ed6i7EVMN+LLD7gT+gnKO4Z7zKNnIn1KBoAmrH73eooUjOIjBOdOkqxmnysrVHymHOM88HWR6VIj7NVirRZhQLdQkqeiIjPjY+VkRL4r/0QDoUVDV/9pmLn1MCT3kELLERxqqhzXdCDjvrEqh6iRDoabt5PZmVJAyiC8DsQDRBPgZg1k26SSEoXUr4mn2SCuqtqzomPBR0dbX8d7lIqf3Pj1geP0rZ1ftFkfjytGGITeYCROkctjQ2RKbiJVXCcySgu7b7bERSSp+CpApHkdKSmLgnYlTIR0W1fNlN3ltdPAu0DL9UBLGWxmj7BhX0byysry8dnloRCUZpjxIisyrRxtxSMv2lBEtTl2ZxPmcGMkM+bQdia5Y3rC/qoua500Q6upoQ0mzi1gZtyYokpXRlzPQSEofkiJCYNl+Bm0syxytgjYNMDMWadREBFmY5EIt3qzL9Lut4WutJJI2XZeQfWO2IB7Y+/lYTDRPdGsjLiWikLN3o3wzhOWV6D63OSTpRCLXOfvYksRORcx7FCLqR3nP1lKiLbLd6tpWeDqb94hgfz5KViEgiKsSE+lu9E9hr05pRPv07DBdvJr/Vp053wSg824MbXUAXum/qT/L8T+VnxbAMHiqFofjlcEKjLWfeC4n4Ni85HSOqkhfvAfiqPky95WLPo1NlSWShFwY0dtc0vcGhcKM2jbfAxfc7qiWrdbx+u+7/7dZs6Y6qOxG9DjGXvrA/HaOWSxfuK4lW1LLiXUqBTkCz1CVc0gxsEreqB/YJ2hHonLU3+cxQNIR8A6RmGhlQMgmaodo/P5pel69gEULqwm45zSrj8ev/OJ+d8Vo0GYFRYjGoe/my7aR5/dg7b5v2DLs1SnQ2pz9qZkPWCGO9lySR8jYjIlJJoagINseCRUhKw8PPOtohLCqzTJd4bTS/eQJTmlWtkQ7BUpn0+wvpSjr1geUfGCyOWqDPu7vx64tcUX6ork9Q42o7VMTfkgiq6Tr4qddoRs91a0N/VwwH64/B1vdHCrLMu2NcFnDhEoB4cE9RQlbqnWPKDi/6yYhBNRbtBF7xG78YyhFj7Ar3RT71Bw556L4PxSRb6BEoY1Zyw82LoCdWescR+3NpgzgOzV771CLkI2xb5ZWi1qE0kgMDae/UqT5VVL2XPeAGDpHh4BdPcQ3uy47Uo0+EZ0w8JzyGfjyIVW/40usHboW4hrgKvU0HaRNlFLPvkl1550zsQxYMgFksJuUb18Y8inP6Icl5UpvmlcMyAHAsKtfNTQ55USthfulE8EziT8akHijVUCihLGsvomONbZgh49baWmFFlG6uVokgi+4OqYBgNAKKJNgkeFWOEwHURFMU7U4AzKZJ0bSuM4Fp6jYa3wBGULROPSVzhPcWO5AxDSg1KIOr+0dxG5PXDZpZ1zLp9veoFSklP+jLOF8QcAlsiFWMYybxJxm9ZuBLBBoRYjRBx0uW6ibyifHzCGFmg9QzIvAVUJ09Q0dJkxzAoNScatEK+5U4bi+RkE0+jbBVksjd8mWNn3ecgf0COMgHzvr3jg1v/iwUjb4BvsTPihZeEGYOBTwtwtkX9fRX7cstKykjJJxwKIcA4AJCy2XL2F/3Uj6oN+oCv9CH7C+BoKb1G2ezVY+wPTJpeEwNtLN7PZziT+KMz4nL+e0kHgEMFOPsmCe+f/qZpq1aC0/96JBrmWBHcw+ThR/jxq8CdNP6Ol24M97SpQhQHeLwrXOvntpV2Oq6Tx7M8GcaBWB8M/7XRk8gXuK4D3Cm1sONM1AhaE5raharLTeSkVobhcGF43AkDnB5E/5hCcT7DmQjqNisQZx2TkbuzttsAyIcf012eu+ATr8xK/qRr+4A9Uhzys3jhCJa5K0iw6SjnsIjd4OYpk22hcxri05sPj2KLIGbx0PiUCeqg/dXA0kGCdLY+wd2GTSKNjmfth9GvXnFKJ9cm3jE/m1Yj6RKe5Bw6or+LHj1NDEqQtWRVtgf+cPPlklbGYNNTM2hq5Fbrw7W4PQPU23gHCH0g0nlkID01biXYDSQKdv1CCLi3QDRbz7XmqN/5lT7CaYPVUHriU3HJOK7mmqRncqd5QR9G+2ie1FwFDAVaH6rp531ji63RjRfvtMQhFvKaKN3h+JHwMEH8SnBN/eXEF7EzQs874g1GxYagCMeI7Z9VO0A4kAsHV+5yu9NDiIj1ZUymcqn9yMjttbhvj9Atk6GxcX7y2qrwVBxpUae5c//E3Bv2DRRwj4LG3YnUzk+D8MrMSsUMpd9kJZjHm0plAKMP8+bmYGhA3bYu6qUHmYCBD4Os91P8NnsfyKkT31Pv4aSiXG2EM65+7NQBYEAYa+SegiiW3OXt50E+MUdCJfcAln8Mb9G8qEqQrq/bpyDt02ja3vpHt3jrCsQ7ZgP0HNr7JKCIh5yeJYbRBKt8VOWjrbp7nbQznKMc+rrXoRJDS7WXkZbt1/4obqJkUJ5Wh7cewRKt7Jqt/ZHmqQiHIDzgQfEEjR1BH3R9TzgfJI2lrq3P6WYdYQiD6skOhcpkdALenwdXn9GPZek1tJQdJzTASVNMoHZ/pCGKqtq6r7ik3nSLH1dwneKQ+mQtIIQFUgp+cHqp7od5A1e/uYPmH6rF7S2yukOJq4U4ChEz6DCooWJfjwwsvbr6DmWqvJ/AJ9ULh9r7Joo0N8TQ87FMVN2sZKwVsJp8QNNWe2SYhYRT+jeAnR+dqux0asyqHDnt8XVxPm+/fFl7SKt+p2rPOI/Le5byctVneU0xKkXLlWA74pdi8+Q4F2Jsk/43HEwBxAf7YK9sjH5m1EhsoxQl1sC7GtgseC2CPtKEqFqDd3mVl01H53i8lFDWbr14bN/7eOff/Z7OXhPxqnAM88HMFINkqyxvQNGKJSzctAG0ET1+zpWkgF4aO/cqdzvg9WP9+maPjDNoAWLMI9fSyYz5qjwUjvN40voAylw3PXddTuQrlPlpBoiH96/AaQ2yGNNfy3LcsEWypBikV4ztW0l/DSnHPdUwwUSOxQ2BC4umnj/8wOl1y9kWTaTp1OwNsPZE+WAIzFN382nKm3rlOVyxoXo5FKTjPd3+ZuBzov/6/4LF1P0pq8liSHireioKhJRfZ2U8E//jk/C8lE1Cp1J6msUYhY7mvWxtTpuAHanzT+WpaCAWSjaA9s6NpeD0A6KGUvo5WYPgxe3VH88PeweGtz5GfrRlcjcjol05BFsimN3zUsvh2v/e17YSqk5OhGq5RC2XbaJ9bOI5SUdP0evRGhKGjMxwfC7eX11stMBMpbrIdrDvfZSKCaWq+TItnyBT18vEilxdL0gcnnBzcf9PvvOstJqssNRO8MqGdF2shS65/WYEnX86vfiRTCeVpbEKj36eW2G8Nz1UmDjoVe+8TRgMll+LdeQ897GzPxuwbW5RU+pLcctLQLoxEHpm6y5KBIzcHlMBb2uKce2Trv+BW26X+5DvVPxyxSIru4CUWb9b/HQ74o0OJ7ZiwfiQm2fAd8lxqNgTlFJbhhtNe7W5rcf4qCkx6QS6e43YDCeplRCYvvaKZaDflnGWRWv8KuNdn1kgggve8FwWUDYlRdy+mW/4lokDCJuSwstsRO2h+3I0v2WBMlDhPrd3O/WQpJVtoeY3oYbu/YDKFctKb80pwSolLZVrmRGnBYdCzJNLXrOsoTZvWubv8VHVFU+gkNceJlBchXwm1K6/5fyusPOs9kqF8Z50Gir4cD3oQZCs2Mc0l1u+hXiIoeGNVRa7n/7Uj272PGPf+9ok0tfP9EJMRzTGK5CStHnMP7O8HWp96BFesSJCdC2UmlmlYIOD6yOQJ4pte91ofJbcfPbdUESHMPGxlwNCmFgUkea5Y8sL2yJ9vQODiesYhfwiksuzSmM/oPBXoHBM/XFrmAi/u6Yed6lpK51EPMIAzBEnt3rOzYh2YVp4+U1bc/PX31zC5qJ3IGMN19hPE766aHZmnORZh9p7WLZQJOGXXZ15t828PBBd34fSShL7umI2MyIqzSESFqpnv1uCB7XlhTsOea8rmPmqBbX2UOat9vftYKI5RGpgKZQ+uOaJu+OFgJw6y5JSJZK4iRHp7BwfwJrmQeLG1Qi6H6GYDs7sXX9F0Qw78Dz5hP6Ytc1GuPYjoHDI2BMgcU6NdE66OYjYh4pmvt+JF3JKyiJizjCE3AhCyVEOlinkoRF0ESJphAqJ8iUEg25Ra0FK04MSp2tp2eDnEf6B4sPMyqJfNxMXhuVinDsRJTTsdbSEvyqAXiQZhiP7qorphzw2CQH+GOO1H9tM6ghO0ZyLRc/T2yddhh/+fV/jFC9jwx0Z8MXGujALXvoVpYXm5QObD6552lBmGPYQnG4OT4Q2fzrZzojwyJ3mR9DiX+amxiwb8H+ZRGlAZ4M3QGnqC6yFX9kwvSQgTKu21QnZxAUxEXyiaXfm7LGeCPdcgB+xNE3mWlCS5Pm5WjHbxVIlsCk9nh4ncuIjp0gv7zh+bVDSAi29XPPukb70ot9lzwKINVgU9vvMS7EtK+ghLNGTYSf4wTcsn9RnVupVGNWtnna+jNzTuIQS7mZDUYsJ7v1lSGmr9HeDmTbdHQa4k78x0TabaJ/MSmbtW5nbxdkm7OgSiYzBN/INmCr2VPBeq7DvijEYG/xmL0beBadP+bbdReRqW17rdru1d18k+43c9/MqTU0LHAh/ivSnSP/bIlXsNy3wUjfoteKdXtM3R2dbtMwAnUQ62cjQdmgnS+G834lS4d1HxwD6dvVTLDVjbtespQ4HoqoxNPVEvHBuwd15ZFyBxMu2kA6Thqmj9gi8LBaJ4UqGynaqnVjVb+9hvWmB83cLJAgNLf9Er8fdjFiRHzbWOUFIdj4p9xcEe1iYG3Bhzl/AUeiaLCWK3YtbNYL3GJSWbQzWi/VqEodW5nxxyn0H8UjtYVtY1LiqyxIt7ZwvmJ1B1zIxug8coVrhTVg4NMohiBMsdyiEGjorFSDUATSNMiCHxTM0l9oaBPF78Siura6N2g41gIYieVqG0ZuUhWJkydt/F+YTm0DW0R4Xp2I5DcBkOpnPGir8diMxg6Gxk4nutZeOcSU1Oa0HNGmZt698YUpPUqf5Mm4VJ1bXE+BkQB4MpDbB8GY3meNAaFSCtQw/gs2HnDEPedtCKVjvwOVlCze4EOlA6jiAaA5iVBcyBzTBOawGXn+/EzZa0JNXCPl7M90H3U3IbSEFiZrl0gBkqCaN0SB3itrFTeXHD7ztY55NEJv43BrIOmGwhzw+0m0TvYXebN5mEBS1/3jYjr3mEMFPg4MWIfT4AKJkiFqaFOdg4MopFYdoEyp+p4FyE3CwP6u6MH8jTDTET4wnO/RTS1dHa5Kv3s6RUNqiQ2S6gdQ4gT9ANyWp6uJ4v/O264bKVlsI2xqbW9NCV/gLLAq/rfK5unBC7xfKRe8/1ixzbtWV8KmlmpII8Yybo1hbAiF+yJDLw7cOkEFA6lcU5y3NllHUOgfirdpZ8Rzvd2HR1plXBJlpeuAHO/SKP8ml7QjAcmbw3OI1MbfDsJ2TqXEGXbEia8dIhqKrITUkGolkK3TjgLuj9+EwL5mhsILxe3axwzHIVl71v+FfKf8zF/0p0v8fIp3Fehf0kEx0E3quFsVJH3y7/DJUZzHKS/jK2c2/qz4rRfruD0ZtcQU9FbsfId8I32VRYOGJeEgoqHTZmgv8fqgPo5rBhXsqb+KmvFYXN51ebItHkV2vBL4fbwwucPgPKEjhrjbaQZj26vMqz6HxJcWIMG9OTCCKDxgKPFEbTdbW9ZZZYt5SW81bmq58yziv3qX6c+J/2kSHdF/E3EQvW+SlDFS2h+PN9E8vO6YFYCaWhESpu03kgXT1JI6MENcoocpvTXS/sZmOtBHPlq0P/MI2Cd0R9NHIVBxCJI/JBaUMw9tnw0b7LRFLAsYQaAEZE7a4dndDbXFAbB4SeUYthWNY7FkWRow4ny5tDQjVcz0UDuTOvJQJNjiz0vz5ZOUDw/qjcyG8HNOIpC4kVaYhi6qMD7B2zzI5kadq+12+QE0N50JxZQ21j/Al4XS8u6ew2N80nTs7iy6FciBAm8z0kvham04R0a0CCLVJNMl8++gqME+T3GV/T0pYAqc3V4FND66ifGbn7ReeX7Q6Chm+/LpS90RTT7T1Psiv/3VTxf7w6SJl0MovTZMD/ZnvFUsSWLGOhaSgHqYmVZsaDvNlaONyCZpSkmReAajnuZDQZu9AL5BpqbgNQVIdWv87aB089ffOL/o8aFsj9mfeNHYwvRgzX9OLzyEsPoYwC8FDTMtaiAmM1IGhQk3hHnxP7AqcsbtpOkLULLxmDOb188Z4pGSe69FgVxu2qBrO9457Y/EzKb6MLwrK8ebf5thhmROB3gd9rraXQgnrkYgL+2EL0XR8CYePV8yjRPEEyMbIjFrY3thcmCABRqvVlI3NpDMa4oEGk5olysm3siNuYnT0UdtERUmq9Seca5uIn8YwneSMqi0VPQr2l6qWBsVaMPnRbSC+WQTUZt5q/6jWk4rysO5TQMtjsyoBLarjbZdiXyz6dZM1uLjfZWbuUVVJmdUdPstJDkSnk7Wm+93qH1W0J0Vr/HBFPOKezfRnbeJgb1N4EkY81B52gaVoSRqlWNlxjivL62lePfy8Il4CbdRB1Ey8w0iXT4vUXNZD79glpdaAlV3EgeVF8fIfSvksV274pgh/jzunimJYsH3YK+BURL0tXrSgmFcE+6RHHkKOppNRzYf4CY4k1MbD3HCMdqFC0dbCuSl5WecA9F5yd1bfm1zfexA91NJD/M+O6xtONp7aOVYYSprsmMp6/sCwHl5mEf5vA02g0CWzUE/FQiwUPaO47EidH9/tveStq+cWEBbvW3z/M533xRHvwOehbXLQzVEGy6osuVpux56vzOpfssWOvLkcOFXSua6o39mCve35U0E2vUw7L9fkGqCIl1ekFMyiBPpTZxi8R5VZ7KVTSS2RvjEColW0Ji0mq3Lh8yoRTj9QaGgtSvFZvUsIw1aB3RyJxxhEO6Kvs43n3SWakCJ8Y1j9D2Lf9nKWR62S5B2Ink8r5awCq1wFPUdFk7+6vsH87c42qCcXQAvjIQMzaA8b4Yp4Uchg0gn0NriHTWQGIzI5nEHTPVvrZ0J4y9vBoreQHPwW+L96q/dlvTDwVokR+OfE/3YTnzhk2ZTCHNt/+1KpDMMOv5whjfEtSHH7f+6twz/J/yT/k/xP8j/J/yT/k/xP8j/J/7uSPx23WjwuWJCiXHygmou7bo5/cQCxZPvi5B8z/1eHDp/3Uk+MX5xofMHZ9PVZSUMz5DLw4nSjv0UBVf4IXl+mncOFoX4bJoZTlJ/QMuRSnJplQh1hjQhGZCMYo/NZ0ocsWpq8XHAusobY2kRWI7bT8CoK5VKGp6ZrlhgOhYpHywaJaMws0lNtdue1sJQZkYCKYPVDxbq9JL9WvWqXkZFFLR4zGztKjEjxEirP/YJrn3k2A82VzM0gywSaoNeHMCuTVbdPz4FGjIxIWwM+RkJpEwvrTZfP/HCHnzq5wJRpa94cr2xdEORmmBkZmRymrqUp5Zd7iAvhuFq4Z1uJ/8vTpv7rCxCY63Xrje57n/JtKzEGuzcHvVbOWdFp/WNdr2W1DG1gYUGm0Fv+LQdj8P3SNsCSi5N4PVshJlve9478t4zw0qdZCsvZZfJRkyflzjZh/pk2pdyaVyaJvr0v1yJM25GrG2J/Qv1tZixolWYSp7suYTZ7aSf1GjVC1wlS4TlaNVH/aCz5GtCI004VslLR8RhHtAiuYxcKLkDnf3OUZuQBHtIhyZBY29oRCVL3YqbH1VzQJ247sDWzM4lyM3cHUr7mugYVkjDL3hmcMPahctm5amMwtr91JVgl696vF67EZMIagoSxHmAu5z3vPpv0L3VUzG8mRB1foNF44H6BRZ5lRLY4f3jqAAMWUy8xl2VwwGN/pzNlEC+Oardotix/o/O9AVkko2NgA0RhDp9KjQPUyfnMZ+5iddKBBOskmouzcC5jd+toGYoubEvStvLNkkMQuXTeRB4/MqHCG4FtzT6feu4jtFudl40QV8E6W1SmFkFb1b9YZoyJA8LTZ/11tp1VabXAGh8w1+Dc28FlRXQq5EKcsNiS3s6dKJKMn1N5Ms/2IZQCFZljcgeQHfSQnjpbUx4pSNT08KI4uMuhLeZ/Tz6Q063t1iYIx2pBhaa3ZkSix4kqV/p4hItNtyQvyCG5EHZh2eA3BlsetShwNhNappxbfEszd9/ySvLkERXXv0Dhalh92K4iIPvjrPFga+D8fTPKz5VoPYKWmx55bFx5e3k1ig54wHBhGIcWbLwsCh3fbBny6M6Vr7Jy7Cn9p8WeFiSh/uyzD/oXLHt6p8dfKCCH0nUQc/WjH3OGvQN1DlvTyfArUnxxVuUCSb34yvUMmt8TDThhB8N2D/qzvY4XVYZbS1N9ue6KdtPRq/xzjwshlwZIh4FCSGkc1PXBokTmp1touZTVZwSJ9PB9sQLc5V6rGjNkqKzpukHvW/RwF/2+Rlf192LD+quaJdQpMtU7p7Xrim3xfffTq8DpSdAZcf7zd9/pgL3SNuAHHkLpJBgsmm15ANclEJnNeLz6uvtkkCNqNl60mCq83GAaP2xGqBvF3JkrTmoF+Co2lRegkWquzKTvDpYhfAiCxjC2LJICxbEUsz/VwUdVOG/Vsf560IXWOgWiRahOGrHD9KSFRYVBijVFAj2QyOPtOlJvm9v4k4QlOuge/Oqg9cHBDSYILsyOu5FoM+w1HVXG/7pvlQtPQCevK1BoW3cpreygXST9ARRfilqNdWQkhfsLlB+pDV42HOzZO5TaGobHGzZ7gLrZc+7UxKH77gjrbl8VssJ1JiYfuCdgpAMNcuW4Qhf14RZg0g6DJbVYe2vh5ainOFohs/7w7fEWpAiSlYARoHC9KBOwHNmyXxt+VZ3RgsPWeXNK9XfkOg1qIjlfEktUXgNFkesb6+2bMWWIlor+8pldsaNzNAHvTSIplD+6UKe26tKMF9upru+qoDWYXf35tCaGGIH2CYx9bj63OdHJuSib4ohcMtGqRvtdsubhNyE64ml7/YoG5V6uFW8MXux4gKcnD5VBZBwiZdUw/HpGXCTnEz59+d0IgeBb/EDOFypyI7yLyrX91XR6VvkNg1dlrglI/w7KFkymDgP2u7jleN2qrjWaCcp31VueW6+cJ4ALoppiJ4bwcM8KIQ0n15zAhM+k1/XHHLN32yoTcQLpR1NH5W7d8sjQaNAgXxaWQKiv0GmwmiN4NkYSoEo+ShoOD0CG1dQ76ku7tXcjxF6/1P+cBAE4W3g/y++UboHqwX1Un3UFmzxO+9a+8zV2fX6SZ7DHp9sCMovVI6cP1UCmxpuuuMvv12KAz53nx5WbFeYkWXuZN8YhCe2Rwcbld0y6nhDqmkFRdkpX/EPqGANlDAbW/IP/CTaeHEe7tbvSM43nxRvjQpHmP0mc5eN3tSPjl3t7nf52jK6QNeZzbYEK75TsCcrq2rJTIvC50jTGmoUiW9HGgClr4hcxuWCAUCBmW7fCNGUj2JE02UJKFyBrkzXGYHA5bHKZKaDW7q/ywtEzwhEcjia5n+DlSBnzVyW3yBCBWio97asD8iii0m0YoisZHLP1pyxQ/YuJszbRi2eYCyPf27VdfepQta3C09SlBdiwbh1WkHXFXmUm4ii+Lcq/o1SxJgF7ZJr5J4YE5j4n+sz5L2w5+9raVkGrzp2odbmmjN3NhYd2yls4niGy6WN6kQP0RwD5UyOq9RzVl/lJFMV2TVZcLoyH75FpuRJDoHP1D3Az/0jwGhzQQQeC/jKY2G9bCqwRV9vq8QPh+2QhTxEBXINP4MTFB12PsO1PtmBY8foobzO1WTHKUuNEokmorC2W9BoEx6UijIapGRA1atvH52u1MohMLVYSd/q3CJ17N5wXI2ZjkbzU0cP0Qfm45LJiSL1LvDCB0h4WKaX0ci7r8EA8vymIvWYvmMt+DpQKTwsTrdl3isu/DCmTpg2BWqOomUXSFO6V8Ovh6Sdd3D/b+LV5+gwXaWYZsvKzxIm/aeq5tj9TbO8DqtQTsF1DqXG1muNj3ijmCRntr3JGXkc1emLt0UhBoTIiAcNB4YI9TplFaH6ouf7SYICoir3KIRXVykon83MB/bbhFtj9aGIU1j2NIyJ5PVIstB3gUTWJB+QgxkkB53N8Su3rGks6QKVHoL4hEUpoWrcPKGN9VhTmEc2AimLwsT5yV0PpjMuG86lmavJvh+R+NzsmkhiCtcEef597dI1/PzDgN5KSBo/TxEeaJiRdV+P+SmmoRAX3OeFwfWTZ5BBPNqq8LkwLcHI/Y9ZfL6AdEc8Oo8Nn0tg6k1z+k0JQLqX8bAgqHGEJC4OhuxPZVIhN5C/RsijPTeKFamYTW0XRJFaP+Hjx+zSDrflLixWu8tzuZ5eZRWN+Bif2lTmzvVLRMk541pxD8gHVd63KugRyePO7d60DwpG5Y0Ftk/ZW4qjVe2W6gWPsHAf5uxhkRtk9rHudORmBwGCLQwWK9vhITgOdj5ZRWXfNnX8XDWL1jIBghltFKbhby9oPu+8mZA1TJWCA1MWhDx7NrYigeUUTIO0PJ+yXIUtrX/03jZw5PEaNh7C8NFNsln6BRasruTp7fmzOIle+99cGx2GiY4/C023RJ2JwQCJgyHOTYc8OAZ8wgWtF0FmdYv7duxXKr3QDM99TUK6/dKQOFk6EBmhq74TCddScK++mIiifndLAk7P1gGA6VbWgxWmOsjEmXEmdn+xv+pafJEMRMNpO/67PSem1fHlXtZdiBA+kv9iQIkxQLp4tkAyVkSQIpDJaID8i39WJ46VNMDBBzHLYQ95R0oZWXcSKpog3OGWel7/5Qi9LN8UK1+pket1imfcPkvyfHziGaudz9fNyp+Ubd901GEYY8jFXj7wni3xqsEc/QXtyG3dWrFU3cwyuZRakcWN+UpNOo66TmpvcHXssuEBv0a54H0GcGYZk9+dDZ0/tZr/XiPpuBG0fUFbEma4qu0IKeExS1vQw5U14/E+xZjG8jUpREW+njVbpB/Pl1jIXwZ4t2shp8IRx5NINBS1cSbweeQPEc3Nsxlw16CFGn7FXlsUWVL6uZvssFo8fyH2LGs7gzCAXAvnL0ySeFkGeTpfCoCnPLjeo/+lAk2pAGYYNNBIyEk+QeB4YzuSkIenk1GmfktgeHx+jd6yRhbEJ35/U/HA5grGriBkvbALeK0w6IZtXhFwQr/VzHYwj0GCkgPv7s0013I3LfrYjCTbYnm55gUAuXNfHlYE4jaF2CMYOw1FZBs+qj0Dy6yWANhxQLyQQd2LrBMqjFiD87tNJcRoRTclou5n2OnC5YzhtIyZNWxdLVxdDVcUEqLoK+vzIY2XjVPdOvaLwQpDcItcuwIvr+HTmH8eoRne5OOXqLJ2JwGCGKXuomYJ666CmXmbYk3+Ncm+SbJchJ4UqLejWQll9WrWl6rijXUBT0MoglaZtp03VyGlzHBd2uZ8n0ZqjfWWIlNkWTAJcq+JDsovy6WH1jfCR1zXNPY7VpJeHjaDlKmRdqXgfZm4fUTeRq6vW2IS6ZyXUKs/dTdPiZEfL2sc/aOcLeYt+v2MxDiJ4ObAq+Oc/5lz37pua+eWeroxaZ8uAhz1qWMj9jndO3lH+VkvStyp9YyB6U99R9Kb9WtwPfNr8NJKmREIsVR372gLuVyVP3DEUhy277TojCFrQRL5yFqPO0YJ4i1liw2JycwLW59+G7/4xJ2u3TdWCtlBz7bR+AauZ2KR35hx0sZkceJNyPDKeLLO8h5CzSSZ7KfqgYMdph9auxVMUqbjz+0WPD8ZbepPYBsWO+Dzn/o7k3IShdSvW70nssg+DWXsX+ANHXrWyTQ80Ar2ODtNm8+WVdZiFXH2i8m/3UlaNDoRlbPjqTUdTaAXGLzH4z3k2cnKNWoSDNYbpbxxnao0stnj3CU/59tW8STppE6jYEHQC01CBgmw7SS2TI+Qanu7Xu61SgAURJ4LOZzHyUtxMC1Ji8K9a5krzmQC9Ej2UphF/y9cLWSY8XZXBmaRrzk6a3bDSP2XFL+z+IVRUjpHXCQ09ZL7VZJLz27ppn+vbDwFpGkGaecqY0Ln1c6P77/1OMkO7PPqMBB2JVO3KyT888Y9Pws8t8L9xSzuV8RejzRTMxqOiYQVU7+mjK2591QIvntyVrnlx9nixEQ5bODREnhiy3H0TBy/CFc91BqBnpu1QqnHRNT4r+C9Gu/ai64/LJJ+UQq1BD6ShVAvOpLnG7M7i8aJU3G6/QIZg9WKrnKDJ+id/L173ZNjYW5UOnvwAOv/PsSC9D+qD0J6dn71j5DKn+9akFMLD/Cg8JvpNfs9fNiDaVifLEHlAiBTFCSW4spL5OcZ2XJZ52HYlODEE9HeFQ1unSVm3CV+nwulVBCVNr4XZ4+XozTuN7h8cF4nWGRs67rKchbjKQcbivYCFMdP73snP/0eS0f3I5+cYjM7+/fm7rUb7nP4dl/fa1HqjJPADWv6ptVsXfwHv9f+q/suvv/sfUEsDBBQAAgAIAGZwj1M7fSexTAAAAGoAAAAbAAAAdW5pdmVyc2FsL3VuaXZlcnNhbC5wbmcueG1ss7GvyM1RKEstKs7Mz7NVMtQzULK34+WyKShKLctMLVeoAIoBBSFASaHSVsnECMEtz0wpybBVsjCzQIhlpGamZ5TYKpmZIvTpA40EAFBLAQIAABQAAgAIAA6GPlPDxJh2RwMAAOEJAAAUAAAAAAAAAAEAAAAAAAAAAAB1bml2ZXJzYWwvcGxheWVyLnhtbFBLAQIAABQAAgAIADxxj1OYXRg0qQYAADMZAAAdAAAAAAAAAAEAAAAAAHkDAAB1bml2ZXJzYWwvY29tbW9uX21lc3NhZ2VzLmxuZ1BLAQIAABQAAgAIADxxj1MVHmAbowAAAH8BAAAuAAAAAAAAAAEAAAAAAF0KAAB1bml2ZXJzYWwvcGxheWJhY2tfYW5kX25hdmlnYXRpb25fc2V0dGluZ3MueG1sUEsBAgAAFAACAAgAPHGPU6O5E/V7BQAAAR4AACcAAAAAAAAAAQAAAAAATAsAAHVuaXZlcnNhbC9mbGFzaF9wdWJsaXNoaW5nX3NldHRpbmdzLnhtbFBLAQIAABQAAgAIADxxj1NlCMI/hwMAADsMAAAhAAAAAAAAAAEAAAAAAAwRAAB1bml2ZXJzYWwvZmxhc2hfc2tpbl9zZXR0aW5ncy54bWxQSwECAAAUAAIACAA8cY9TXUpbhXUFAACLHQAAJgAAAAAAAAABAAAAAADSFAAAdW5pdmVyc2FsL2h0bWxfcHVibGlzaGluZ19zZXR0aW5ncy54bWxQSwECAAAUAAIACAA8cY9TetIXosQBAACKBgAAHwAAAAAAAAABAAAAAACLGgAAdW5pdmVyc2FsL2h0bWxfc2tpbl9zZXR0aW5ncy5qc1BLAQIAABQAAgAIADxxj1OUE7MiaQAAAG4AAAAcAAAAAAAAAAEAAAAAAIwcAAB1bml2ZXJzYWwvbG9jYWxfc2V0dGluZ3MueG1sUEsBAgAAFAACAAgAZnCPU2fpiJcNMgAAxFIAABcAAAAAAAAAAAAAAAAALx0AAHVuaXZlcnNhbC91bml2ZXJzYWwucG5nUEsBAgAAFAACAAgAZnCPUzt9J7FMAAAAagAAABsAAAAAAAAAAQAAAAAAcU8AAHVuaXZlcnNhbC91bml2ZXJzYWwucG5nLnhtbFBLBQYAAAAACgAKAAYDAAD2TwAAAAA="/>
  <p:tag name="ISPRING_ULTRA_SCORM_COURCE_TITLE" val="3-4 tuổi-Khám phá-Một số loại hoa"/>
  <p:tag name="ISPRING_PRESENTATION_TITLE" val="3-4 tuổi-Khám phá-Một số loại hoa"/>
</p:tagLst>
</file>

<file path=ppt/tags/tag10.xml><?xml version="1.0" encoding="utf-8"?>
<p:tagLst xmlns:a="http://schemas.openxmlformats.org/drawingml/2006/main" xmlns:r="http://schemas.openxmlformats.org/officeDocument/2006/relationships" xmlns:p="http://schemas.openxmlformats.org/presentationml/2006/main">
  <p:tag name="GENSWF_SLIDE_TITLE" val="Khám phá hoa cúc"/>
  <p:tag name="ISPRING_SLIDE_INDENT_LEVEL" val="0"/>
  <p:tag name="ISPRING_PRESENTER_ID" val="{36911968-27F6-41D2-B50D-EAB19F471EB9}"/>
  <p:tag name="ISPRING_SLIDE_ID_2" val="{1A31DBDB-27C4-4645-BFC9-4DA995F12C08}"/>
  <p:tag name="GENSWF_ADVANCE_TIME" val="14.353"/>
  <p:tag name="ISPRING_CUSTOM_TIMING_USED" val="1"/>
  <p:tag name="GENSWF_SLIDE_UID" val="{30F1E763-D352-4643-AC5B-662E47BA10A3}:264"/>
</p:tagLst>
</file>

<file path=ppt/tags/tag11.xml><?xml version="1.0" encoding="utf-8"?>
<p:tagLst xmlns:a="http://schemas.openxmlformats.org/drawingml/2006/main" xmlns:r="http://schemas.openxmlformats.org/officeDocument/2006/relationships" xmlns:p="http://schemas.openxmlformats.org/presentationml/2006/main">
  <p:tag name="GENSWF_SLIDE_TITLE" val="Khái quát hoa cúc"/>
  <p:tag name="ISPRING_SLIDE_INDENT_LEVEL" val="0"/>
  <p:tag name="ISPRING_PRESENTER_ID" val="{36911968-27F6-41D2-B50D-EAB19F471EB9}"/>
  <p:tag name="ISPRING_SLIDE_ID_2" val="{185DDA50-D060-42D9-9960-C6B8977ACFA3}"/>
  <p:tag name="GENSWF_ADVANCE_TIME" val="17.089"/>
  <p:tag name="ISPRING_CUSTOM_TIMING_USED" val="1"/>
  <p:tag name="GENSWF_SLIDE_UID" val="{B0B7ACD7-3F11-476C-91D1-3AF6773DC55D}:265"/>
</p:tagLst>
</file>

<file path=ppt/tags/tag12.xml><?xml version="1.0" encoding="utf-8"?>
<p:tagLst xmlns:a="http://schemas.openxmlformats.org/drawingml/2006/main" xmlns:r="http://schemas.openxmlformats.org/officeDocument/2006/relationships" xmlns:p="http://schemas.openxmlformats.org/presentationml/2006/main">
  <p:tag name="GENSWF_SLIDE_TITLE" val="Một số loại hoa"/>
  <p:tag name="ISPRING_SLIDE_INDENT_LEVEL" val="0"/>
  <p:tag name="ISPRING_PRESENTER_ID" val="{36911968-27F6-41D2-B50D-EAB19F471EB9}"/>
  <p:tag name="ISPRING_SLIDE_ID_2" val="{FF4E3434-EC74-45F4-995E-6293A116B323}"/>
  <p:tag name="GENSWF_ADVANCE_TIME" val="17.041"/>
  <p:tag name="TIMING" val="|2.397|7.284"/>
  <p:tag name="ISPRING_CUSTOM_TIMING_USED" val="1"/>
  <p:tag name="GENSWF_SLIDE_UID" val="{CD2D0E20-2144-4365-A98D-FFFEACD852F2}:266"/>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B5B58B37-5AE7-4072-89A7-A8157B0CD181}"/>
  <p:tag name="GENSWF_ADVANCE_TIME" val="64.609"/>
  <p:tag name="TIMING" val="|2.98|1.222|3.469"/>
  <p:tag name="ISPRING_CUSTOM_TIMING_USED" val="1"/>
  <p:tag name="GENSWF_SLIDE_UID" val="{B4479FCA-619E-4C0F-9FC6-0D3C5E35814B}:267"/>
</p:tagLst>
</file>

<file path=ppt/tags/tag14.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5F01587C-1D5D-4D31-86AC-CCF2C19BBCBE}"/>
  <p:tag name="GENSWF_ADVANCE_TIME" val="32.737"/>
  <p:tag name="TIMING" val="|0.001|0.001|2.499"/>
  <p:tag name="ISPRING_CUSTOM_TIMING_USED" val="1"/>
  <p:tag name="GENSWF_SLIDE_UID" val="{BF7FC169-78CC-4172-8185-665D1ECE2340}:268"/>
</p:tagLst>
</file>

<file path=ppt/tags/tag15.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4C440ED9-7072-4B1C-88A4-0B223FD5D030}"/>
  <p:tag name="GENSWF_ADVANCE_TIME" val="20.785"/>
  <p:tag name="ISPRING_CUSTOM_TIMING_USED" val="1"/>
  <p:tag name="GENSWF_SLIDE_UID" val="{600D6BC8-E852-46D5-B82C-90787C77A971}:269"/>
</p:tagLst>
</file>

<file path=ppt/tags/tag16.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7D7DB2C1-F917-483B-A819-EE6214E297DE}"/>
  <p:tag name="GENSWF_ADVANCE_TIME" val="19.849"/>
  <p:tag name="ISPRING_CUSTOM_TIMING_USED" val="1"/>
  <p:tag name="GENSWF_SLIDE_UID" val="{85BBEC0C-3E15-4A1B-9BDE-7EBC8F4870FB}:270"/>
</p:tagLst>
</file>

<file path=ppt/tags/tag17.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35CAD03F-C24C-45C1-BDF6-43919878DAB2}"/>
  <p:tag name="GENSWF_ADVANCE_TIME" val="6.860"/>
  <p:tag name="ISPRING_CUSTOM_TIMING_USED" val="1"/>
  <p:tag name="GENSWF_SLIDE_UID" val="{23C48E39-6AB5-4957-AB0F-1071F1016076}:271"/>
</p:tagLst>
</file>

<file path=ppt/tags/tag18.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FULL_PATH" val="E:\2222\video tuân 2-12\3-4 tuổi-KP một số loại hoa\quiz\quiz1.quiz"/>
  <p:tag name="ISPRING_QUIZ_RELATIVE_PATH" val="3-4 tuổi-KP một số loại hoa\quiz\quiz1.quiz"/>
  <p:tag name="GENSWF_SLIDE_TITLE" val="Bộ câu hỏi"/>
  <p:tag name="ISPRING_SLIDE_INDENT_LEVEL" val="0"/>
  <p:tag name="ISPRING_PRESENTER_ID" val="{36911968-27F6-41D2-B50D-EAB19F471EB9}"/>
  <p:tag name="ISPRING_SLIDE_ID_2" val="{2811CED2-724E-42C2-ADDC-E492E81FBE48}"/>
  <p:tag name="GENSWF_ADVANCE_TIME" val="0.001"/>
  <p:tag name="ISPRING_CUSTOM_TIMING_USED" val="1"/>
  <p:tag name="GENSWF_SLIDE_UID" val="{20F4999C-3B91-4E47-B348-E001A4D876C4}:272"/>
</p:tagLst>
</file>

<file path=ppt/tags/tag2.xml><?xml version="1.0" encoding="utf-8"?>
<p:tagLst xmlns:a="http://schemas.openxmlformats.org/drawingml/2006/main" xmlns:r="http://schemas.openxmlformats.org/officeDocument/2006/relationships" xmlns:p="http://schemas.openxmlformats.org/presentationml/2006/main">
  <p:tag name="GENSWF_SLIDE_UID" val="{620143CA-E49B-489E-8551-1E3A1608A0E5}:257"/>
  <p:tag name="GENSWF_SLIDE_TITLE" val="Trang bìa"/>
  <p:tag name="ISPRING_SLIDE_INDENT_LEVEL" val="0"/>
  <p:tag name="ISPRING_CUSTOM_TIMING_USED" val="1"/>
  <p:tag name="ISPRING_PRESENTER_ID" val="{36911968-27F6-41D2-B50D-EAB19F471EB9}"/>
  <p:tag name="ISPRING_SLIDE_ID_2" val="{E326E186-8A74-4950-9AFB-2F2AC10585B5}"/>
  <p:tag name="GENSWF_ADVANCE_TIME" val="21.626"/>
</p:tagLst>
</file>

<file path=ppt/tags/tag3.xml><?xml version="1.0" encoding="utf-8"?>
<p:tagLst xmlns:a="http://schemas.openxmlformats.org/drawingml/2006/main" xmlns:r="http://schemas.openxmlformats.org/officeDocument/2006/relationships" xmlns:p="http://schemas.openxmlformats.org/presentationml/2006/main">
  <p:tag name="GENSWF_SLIDE_TITLE" val="Ổn định"/>
  <p:tag name="ISPRING_SLIDE_INDENT_LEVEL" val="0"/>
  <p:tag name="ISPRING_PRESENTER_ID" val="{36911968-27F6-41D2-B50D-EAB19F471EB9}"/>
  <p:tag name="ISPRING_SLIDE_ID_2" val="{2AFE19A7-8950-4FD7-963B-3F3208749DB3}"/>
  <p:tag name="GENSWF_ADVANCE_TIME" val="39.668"/>
  <p:tag name="ISPRING_CUSTOM_TIMING_USED" val="1"/>
  <p:tag name="GENSWF_SLIDE_UID" val="{FED37143-CFF0-43B3-ABB1-27730FC4DDA2}:260"/>
</p:tagLst>
</file>

<file path=ppt/tags/tag4.xml><?xml version="1.0" encoding="utf-8"?>
<p:tagLst xmlns:a="http://schemas.openxmlformats.org/drawingml/2006/main" xmlns:r="http://schemas.openxmlformats.org/officeDocument/2006/relationships" xmlns:p="http://schemas.openxmlformats.org/presentationml/2006/main">
  <p:tag name="GENSWF_SLIDE_TITLE" val="Khám phá hoa hồng"/>
  <p:tag name="ISPRING_SLIDE_INDENT_LEVEL" val="0"/>
  <p:tag name="ISPRING_PRESENTER_ID" val="{36911968-27F6-41D2-B50D-EAB19F471EB9}"/>
  <p:tag name="ISPRING_SLIDE_ID_2" val="{AACA401F-F8D6-4F23-9441-3D624B926B65}"/>
  <p:tag name="GENSWF_ADVANCE_TIME" val="36.725"/>
  <p:tag name="TIMING" val="|18.056|1.044|1.191|10.764"/>
  <p:tag name="ISPRING_CUSTOM_TIMING_USED" val="1"/>
  <p:tag name="GENSWF_SLIDE_UID" val="{478E3B35-C415-4A6B-959E-E89B076C6D64}:256"/>
</p:tagLst>
</file>

<file path=ppt/tags/tag5.xml><?xml version="1.0" encoding="utf-8"?>
<p:tagLst xmlns:a="http://schemas.openxmlformats.org/drawingml/2006/main" xmlns:r="http://schemas.openxmlformats.org/officeDocument/2006/relationships" xmlns:p="http://schemas.openxmlformats.org/presentationml/2006/main">
  <p:tag name="GENSWF_SLIDE_TITLE" val="Khám phá hoa hồng"/>
  <p:tag name="ISPRING_SLIDE_INDENT_LEVEL" val="0"/>
  <p:tag name="ISPRING_PRESENTER_ID" val="{36911968-27F6-41D2-B50D-EAB19F471EB9}"/>
  <p:tag name="ISPRING_SLIDE_ID_2" val="{FA717BDE-ECE3-4708-9F75-56AB33C26CEC}"/>
  <p:tag name="GENSWF_ADVANCE_TIME" val="16.057"/>
  <p:tag name="TIMING" val="|5.142|1.686|1.593|1.474|1.434|4.727"/>
  <p:tag name="ISPRING_CUSTOM_TIMING_USED" val="1"/>
  <p:tag name="GENSWF_SLIDE_UID" val="{E2077CEA-F558-4BAD-A0A4-3727159A9CF9}:258"/>
</p:tagLst>
</file>

<file path=ppt/tags/tag6.xml><?xml version="1.0" encoding="utf-8"?>
<p:tagLst xmlns:a="http://schemas.openxmlformats.org/drawingml/2006/main" xmlns:r="http://schemas.openxmlformats.org/officeDocument/2006/relationships" xmlns:p="http://schemas.openxmlformats.org/presentationml/2006/main">
  <p:tag name="GENSWF_SLIDE_TITLE" val="Tổng quát"/>
  <p:tag name="ISPRING_SLIDE_INDENT_LEVEL" val="0"/>
  <p:tag name="ISPRING_PRESENTER_ID" val="{36911968-27F6-41D2-B50D-EAB19F471EB9}"/>
  <p:tag name="ISPRING_SLIDE_ID_2" val="{425FF93A-62AC-4FA3-888C-F7DC44E5A8A7}"/>
  <p:tag name="GENSWF_ADVANCE_TIME" val="34.921"/>
  <p:tag name="ISPRING_CUSTOM_TIMING_USED" val="1"/>
  <p:tag name="GENSWF_SLIDE_UID" val="{40C462F8-5FF4-41FB-9DEB-9815841A69D5}:259"/>
</p:tagLst>
</file>

<file path=ppt/tags/tag7.xml><?xml version="1.0" encoding="utf-8"?>
<p:tagLst xmlns:a="http://schemas.openxmlformats.org/drawingml/2006/main" xmlns:r="http://schemas.openxmlformats.org/officeDocument/2006/relationships" xmlns:p="http://schemas.openxmlformats.org/presentationml/2006/main">
  <p:tag name="GENSWF_SLIDE_TITLE" val="Một số màu hoa"/>
  <p:tag name="ISPRING_SLIDE_INDENT_LEVEL" val="0"/>
  <p:tag name="ISPRING_PRESENTER_ID" val="{36911968-27F6-41D2-B50D-EAB19F471EB9}"/>
  <p:tag name="ISPRING_SLIDE_ID_2" val="{04E1E4D0-6DB6-4CE8-8ED3-5644BF1E3DFD}"/>
  <p:tag name="GENSWF_ADVANCE_TIME" val="19.729"/>
  <p:tag name="TIMING" val="|3.423|4.623|5.397"/>
  <p:tag name="ISPRING_CUSTOM_TIMING_USED" val="1"/>
  <p:tag name="GENSWF_SLIDE_UID" val="{F5259C4C-B2E4-42C2-923D-51590F6699D3}:261"/>
</p:tagLst>
</file>

<file path=ppt/tags/tag8.xml><?xml version="1.0" encoding="utf-8"?>
<p:tagLst xmlns:a="http://schemas.openxmlformats.org/drawingml/2006/main" xmlns:r="http://schemas.openxmlformats.org/officeDocument/2006/relationships" xmlns:p="http://schemas.openxmlformats.org/presentationml/2006/main">
  <p:tag name="GENSWF_SLIDE_TITLE" val="Câu đố hoa cúc"/>
  <p:tag name="ISPRING_SLIDE_INDENT_LEVEL" val="0"/>
  <p:tag name="ISPRING_PRESENTER_ID" val="{36911968-27F6-41D2-B50D-EAB19F471EB9}"/>
  <p:tag name="ISPRING_SLIDE_ID_2" val="{59F5BA9A-A937-4122-9740-2E306574EE8C}"/>
  <p:tag name="GENSWF_ADVANCE_TIME" val="31.109"/>
  <p:tag name="TIMING" val="|3.441|2.119|1.657|5.658|5.766"/>
  <p:tag name="ISPRING_CUSTOM_TIMING_USED" val="1"/>
  <p:tag name="GENSWF_SLIDE_UID" val="{65C489C0-1945-451E-8DE1-5E084A183C90}:262"/>
</p:tagLst>
</file>

<file path=ppt/tags/tag9.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36911968-27F6-41D2-B50D-EAB19F471EB9}"/>
  <p:tag name="ISPRING_SLIDE_ID_2" val="{5C06CE6A-3DFD-46A0-A4EE-CB71CDEFB499}"/>
  <p:tag name="GENSWF_ADVANCE_TIME" val="7.887"/>
  <p:tag name="TIMING" val="|1.975|1.259|1.593"/>
  <p:tag name="ISPRING_CUSTOM_TIMING_USED" val="1"/>
  <p:tag name="GENSWF_SLIDE_UID" val="{9D8732BF-350F-4FEE-BD78-094A0C3A2BDC}: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257</Words>
  <Application>Microsoft Office PowerPoint</Application>
  <PresentationFormat>Widescreen</PresentationFormat>
  <Paragraphs>58</Paragraphs>
  <Slides>17</Slides>
  <Notes>17</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         PHÒNG GIÁO DỤC VÀ ĐÀO TẠO QUẬN LONG BIÊN  TRƯỜNG MẦM NON HOA SỮA                   </vt:lpstr>
      <vt:lpstr>Các con cùng hát và vận động bài: “Mùa xuân đến rồi”</vt:lpstr>
      <vt:lpstr>PowerPoint Presentation</vt:lpstr>
      <vt:lpstr>PowerPoint Presentation</vt:lpstr>
      <vt:lpstr>PowerPoint Presentation</vt:lpstr>
      <vt:lpstr>PowerPoint Presentation</vt:lpstr>
      <vt:lpstr>Khám phá về hoa cúc</vt:lpstr>
      <vt:lpstr>Các con có nhận xét gì về hoa cúc? </vt:lpstr>
      <vt:lpstr>PowerPoint Presentation</vt:lpstr>
      <vt:lpstr>PowerPoint Presentation</vt:lpstr>
      <vt:lpstr>PowerPoint Presentation</vt:lpstr>
      <vt:lpstr>So sánh hoa hồng và hoa cúc</vt:lpstr>
      <vt:lpstr>Con biết loại hoa nào khác?</vt:lpstr>
      <vt:lpstr>Hoa được sử dụng vào việc gì?</vt:lpstr>
      <vt:lpstr>Giáo dục trẻ: Hoa rất có ích với đời sống con người. Vì vậy chúng ta cần trồng nhiều hoa, chăm sóc, bảo vệ hoa, không ngắt lá bẻ cành. Chúng ta phải biết bảo vệ thiên nhiên, bảo vệ môi trường xanh- sạch – đẹp </vt:lpstr>
      <vt:lpstr>Các con cùng ôn lại kiến thức đã học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3-4 tuổi-Khám phá-Một số loại hoa</dc:title>
  <dc:creator>BUITI</dc:creator>
  <cp:lastModifiedBy>BUITI</cp:lastModifiedBy>
  <cp:revision>47</cp:revision>
  <dcterms:created xsi:type="dcterms:W3CDTF">2021-12-06T13:33:09Z</dcterms:created>
  <dcterms:modified xsi:type="dcterms:W3CDTF">2021-12-20T02:48:01Z</dcterms:modified>
</cp:coreProperties>
</file>