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"/>
  </p:notesMasterIdLst>
  <p:sldIdLst>
    <p:sldId id="264" r:id="rId2"/>
    <p:sldId id="269" r:id="rId3"/>
    <p:sldId id="270" r:id="rId4"/>
    <p:sldId id="271" r:id="rId5"/>
    <p:sldId id="272" r:id="rId6"/>
  </p:sldIdLst>
  <p:sldSz cx="12192000" cy="6858000"/>
  <p:notesSz cx="6858000" cy="9144000"/>
  <p:custDataLst>
    <p:tags r:id="rId8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4" d="100"/>
          <a:sy n="94" d="100"/>
        </p:scale>
        <p:origin x="245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gs" Target="tags/tag1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3A1974-67D0-49A3-87FA-77537969F326}" type="datetimeFigureOut">
              <a:rPr lang="en-US" smtClean="0"/>
              <a:t>15/12/2021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FCD183-DC4D-48CF-87B8-4CBFFCB3D7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59665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762A7-3BAC-4BC7-AB5F-6AA5B10D6F94}" type="datetimeFigureOut">
              <a:rPr lang="en-US" smtClean="0"/>
              <a:t>15/12/2021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97AA11-CC65-43AA-95D5-8FFB19E03A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24361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762A7-3BAC-4BC7-AB5F-6AA5B10D6F94}" type="datetimeFigureOut">
              <a:rPr lang="en-US" smtClean="0"/>
              <a:t>15/12/2021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97AA11-CC65-43AA-95D5-8FFB19E03A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60945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762A7-3BAC-4BC7-AB5F-6AA5B10D6F94}" type="datetimeFigureOut">
              <a:rPr lang="en-US" smtClean="0"/>
              <a:t>15/12/2021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97AA11-CC65-43AA-95D5-8FFB19E03A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57084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762A7-3BAC-4BC7-AB5F-6AA5B10D6F94}" type="datetimeFigureOut">
              <a:rPr lang="en-US" smtClean="0"/>
              <a:t>15/12/2021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97AA11-CC65-43AA-95D5-8FFB19E03A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32094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762A7-3BAC-4BC7-AB5F-6AA5B10D6F94}" type="datetimeFigureOut">
              <a:rPr lang="en-US" smtClean="0"/>
              <a:t>15/12/2021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97AA11-CC65-43AA-95D5-8FFB19E03A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06665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762A7-3BAC-4BC7-AB5F-6AA5B10D6F94}" type="datetimeFigureOut">
              <a:rPr lang="en-US" smtClean="0"/>
              <a:t>15/12/2021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97AA11-CC65-43AA-95D5-8FFB19E03A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4924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762A7-3BAC-4BC7-AB5F-6AA5B10D6F94}" type="datetimeFigureOut">
              <a:rPr lang="en-US" smtClean="0"/>
              <a:t>15/12/2021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97AA11-CC65-43AA-95D5-8FFB19E03A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84241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762A7-3BAC-4BC7-AB5F-6AA5B10D6F94}" type="datetimeFigureOut">
              <a:rPr lang="en-US" smtClean="0"/>
              <a:t>15/12/2021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97AA11-CC65-43AA-95D5-8FFB19E03A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8186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762A7-3BAC-4BC7-AB5F-6AA5B10D6F94}" type="datetimeFigureOut">
              <a:rPr lang="en-US" smtClean="0"/>
              <a:t>15/12/2021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97AA11-CC65-43AA-95D5-8FFB19E03A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59773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762A7-3BAC-4BC7-AB5F-6AA5B10D6F94}" type="datetimeFigureOut">
              <a:rPr lang="en-US" smtClean="0"/>
              <a:t>15/12/2021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97AA11-CC65-43AA-95D5-8FFB19E03A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36788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762A7-3BAC-4BC7-AB5F-6AA5B10D6F94}" type="datetimeFigureOut">
              <a:rPr lang="en-US" smtClean="0"/>
              <a:t>15/12/2021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97AA11-CC65-43AA-95D5-8FFB19E03A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06126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4762A7-3BAC-4BC7-AB5F-6AA5B10D6F94}" type="datetimeFigureOut">
              <a:rPr lang="en-US" smtClean="0"/>
              <a:t>15/12/2021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97AA11-CC65-43AA-95D5-8FFB19E03A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11007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2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62363" y="1197480"/>
            <a:ext cx="41559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PHÒNG GD &amp; ĐT QUẬN LONG BIÊN</a:t>
            </a:r>
          </a:p>
          <a:p>
            <a:pPr algn="ctr"/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HOA SỮA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21082" y="1995433"/>
            <a:ext cx="1038509" cy="104527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359479" y="3041290"/>
            <a:ext cx="7315200" cy="28315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Lĩnh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thẩm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mỹ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3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In </a:t>
            </a:r>
            <a:r>
              <a:rPr lang="en-US" sz="3200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ngón</a:t>
            </a:r>
            <a:r>
              <a:rPr lang="en-US" sz="32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2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2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32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32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bướm</a:t>
            </a:r>
            <a:endParaRPr lang="en-US" sz="3200" b="1" i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Phùng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Thúy</a:t>
            </a:r>
            <a:endParaRPr lang="en-US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24-36 </a:t>
            </a:r>
            <a:r>
              <a:rPr lang="en-US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endParaRPr lang="en-US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206173" y="6550805"/>
            <a:ext cx="177965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2021 - 2022</a:t>
            </a:r>
            <a:endParaRPr lang="en-US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42159" y="1"/>
            <a:ext cx="786810" cy="79193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0384972" y="791937"/>
            <a:ext cx="18758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1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1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1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endParaRPr lang="en-US" sz="16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3457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d buo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42159" y="1"/>
            <a:ext cx="786810" cy="79193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0327387" y="791937"/>
            <a:ext cx="186461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16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16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16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16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endParaRPr lang="en-US" sz="16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4846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7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061527" y="157018"/>
            <a:ext cx="22268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i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 BỊ</a:t>
            </a:r>
            <a:endParaRPr lang="en-US" sz="3200" b="1" i="1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3154" y="4353212"/>
            <a:ext cx="2327564" cy="232756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2564" y="1245277"/>
            <a:ext cx="2461254" cy="246125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4455" y="3820528"/>
            <a:ext cx="3037472" cy="303747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9873" y="1416756"/>
            <a:ext cx="3509731" cy="240024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42159" y="1"/>
            <a:ext cx="786810" cy="791936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0327387" y="791937"/>
            <a:ext cx="186461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16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16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16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16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endParaRPr lang="en-US" sz="1600" b="1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2499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d in buo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42159" y="1"/>
            <a:ext cx="786810" cy="79193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0327388" y="791937"/>
            <a:ext cx="186461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16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16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16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16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endParaRPr lang="en-US" sz="16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1242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24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HANKS YOU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42159" y="1"/>
            <a:ext cx="786810" cy="79193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0327387" y="791937"/>
            <a:ext cx="186461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16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16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16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16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endParaRPr lang="en-US" sz="1600" b="1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3069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4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LMS_API_VERSION" val="SCORM 2004 (2nd edition)"/>
  <p:tag name="ISPRING_ULTRA_SCORM_COURSE_ID" val="A5D8C494-CE74-4BDB-9A9E-BDA41326C47D"/>
  <p:tag name="ISPRING_CMI5_LAUNCH_METHOD" val="any window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CLOUDFOLDERID" val="1"/>
  <p:tag name="ISPRINGONLINEFOLDERID" val="1"/>
  <p:tag name="ISPRING_OUTPUT_FOLDER" val="[[&quot;\uFFFD\uFFFD\uFFFD\uFFFD{9A1FB7AC-4F35-48FF-9F05-1902C0D131D2}&quot;,&quot;C:\\Users\\Admin\\Desktop&quot;]]"/>
  <p:tag name="ISPRING_PUBLISH_SETTINGS" val="{&quot;commonSettings&quot;:{&quot;webSettings&quot;:{&quot;useMobileViewer&quot;:&quot;T_FALSE&quot;,&quot;format&quot;:&quot;OF_VIDEO&quot;},&quot;lmsSettings&quot;:{&quot;useMobileViewer&quot;:&quot;T_FALSE&quot;},&quot;cloudSettings&quot;:{&quot;useMobileViewer&quot;:&quot;T_FALSE&quot;},&quot;ispringLmsSettings&quot;:{&quot;useMobileViewer&quot;:&quot;T_FALSE&quot;},&quot;playerId&quot;:&quot;universal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100,&quot;videoQuality&quot;:100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}}"/>
  <p:tag name="ISPRING_SCORM_RATE_SLIDES" val="0"/>
  <p:tag name="ISPRING_SCORM_RATE_QUIZZES" val="0"/>
  <p:tag name="ISPRING_SCORM_PASSING_SCORE" val="0.000000"/>
  <p:tag name="ISPRING_CURRENT_PLAYER_ID" val="universal"/>
  <p:tag name="ISPRING_PRESENTATION_TITLE" val="24-36 tháng_Tạo hình_In ngón tay trang trí cánh bướm_Kiều Thanh Mai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195</TotalTime>
  <Words>68</Words>
  <Application>Microsoft Office PowerPoint</Application>
  <PresentationFormat>Widescreen</PresentationFormat>
  <Paragraphs>15</Paragraphs>
  <Slides>5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0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24-36 tháng_Tạo hình_In ngón tay trang trí cánh bướm_Kiều Thanh Mai</dc:title>
  <dc:creator>ANH BINH</dc:creator>
  <cp:lastModifiedBy>Admin</cp:lastModifiedBy>
  <cp:revision>32</cp:revision>
  <dcterms:created xsi:type="dcterms:W3CDTF">2021-10-11T03:34:08Z</dcterms:created>
  <dcterms:modified xsi:type="dcterms:W3CDTF">2021-12-15T06:48:04Z</dcterms:modified>
</cp:coreProperties>
</file>