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4" r:id="rId2"/>
    <p:sldId id="269" r:id="rId3"/>
    <p:sldId id="276" r:id="rId4"/>
  </p:sldIdLst>
  <p:sldSz cx="12192000" cy="6858000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974-67D0-49A3-87FA-77537969F326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D183-DC4D-48CF-87B8-4CBFFCB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2363" y="119748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082" y="1995433"/>
            <a:ext cx="1038509" cy="104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9479" y="3041290"/>
            <a:ext cx="73152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6173" y="6550805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972" y="791937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559" y="152401"/>
            <a:ext cx="786810" cy="791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97000" y="96121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154" y="311331"/>
            <a:ext cx="786810" cy="7919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92893" y="1147368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9128" y="125177"/>
            <a:ext cx="786810" cy="791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23280" y="96121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4.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37066" y="-1575708"/>
            <a:ext cx="6858000" cy="10009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369" y="0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38467" y="892081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2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5D8C494-CE74-4BDB-9A9E-BDA41326C47D"/>
  <p:tag name="ISPRING_CMI5_LAUNCH_METHOD" val="any window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ULTRA_SCORM_COURCE_TITLE" val="24-36 tháng_Tạo hình_Dán ngôi nhà của bé_ Phùng Thanh Thú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4-36 tháng_Tạo hình_Dán ngôi nhà của bé_ Phùng Thanh Thúy"/>
  <p:tag name="ISPRING_SCORM_RATE_QUIZZE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69</Words>
  <Application>Microsoft Office PowerPoint</Application>
  <PresentationFormat>Widescreen</PresentationFormat>
  <Paragraphs>16</Paragraphs>
  <Slides>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tháng_Tạo hình_Dán ngôi nhà của bé_ Phùng Thanh Thúy</dc:title>
  <dc:creator>ANH BINH</dc:creator>
  <cp:lastModifiedBy>Admin</cp:lastModifiedBy>
  <cp:revision>51</cp:revision>
  <dcterms:created xsi:type="dcterms:W3CDTF">2021-10-11T03:34:08Z</dcterms:created>
  <dcterms:modified xsi:type="dcterms:W3CDTF">2021-12-15T06:47:27Z</dcterms:modified>
</cp:coreProperties>
</file>