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4" r:id="rId2"/>
    <p:sldId id="269" r:id="rId3"/>
    <p:sldId id="271" r:id="rId4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D183-DC4D-48CF-87B8-4CBFFCB3D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2363" y="119748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082" y="1995433"/>
            <a:ext cx="1038509" cy="104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9479" y="3041290"/>
            <a:ext cx="7315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2145" y="7213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559" y="152401"/>
            <a:ext cx="786810" cy="79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97000" y="96121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dv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3" y="0"/>
            <a:ext cx="12192000" cy="685799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041" y="199645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936994" y="91184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159" y="1"/>
            <a:ext cx="786810" cy="79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27387" y="86758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786" y="75651"/>
            <a:ext cx="786810" cy="791936"/>
          </a:xfrm>
          <a:prstGeom prst="rect">
            <a:avLst/>
          </a:prstGeom>
        </p:spPr>
      </p:pic>
      <p:pic>
        <p:nvPicPr>
          <p:cNvPr id="2" name="46701677506578148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726269" y="-2607735"/>
            <a:ext cx="6857999" cy="1207346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05" y="110303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327387" y="85887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háng_Tạo hình_Dán lá vàng_Nguyễn Hương Se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24-36 tháng_Tạo hình_Dán lá vàng_Nguyễn Hương Se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71</Words>
  <Application>Microsoft Office PowerPoint</Application>
  <PresentationFormat>Widescreen</PresentationFormat>
  <Paragraphs>17</Paragraphs>
  <Slides>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hình_Dán lá vàng_Nguyễn Hương Sen</dc:title>
  <dc:creator>ANH BINH</dc:creator>
  <cp:lastModifiedBy>Admin</cp:lastModifiedBy>
  <cp:revision>46</cp:revision>
  <dcterms:created xsi:type="dcterms:W3CDTF">2021-10-11T03:34:08Z</dcterms:created>
  <dcterms:modified xsi:type="dcterms:W3CDTF">2021-12-15T06:47:07Z</dcterms:modified>
</cp:coreProperties>
</file>