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sldIdLst>
    <p:sldId id="268" r:id="rId3"/>
    <p:sldId id="262" r:id="rId4"/>
    <p:sldId id="278" r:id="rId5"/>
    <p:sldId id="285" r:id="rId6"/>
    <p:sldId id="279" r:id="rId7"/>
    <p:sldId id="284" r:id="rId8"/>
    <p:sldId id="281" r:id="rId9"/>
    <p:sldId id="283" r:id="rId10"/>
    <p:sldId id="274" r:id="rId11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35" autoAdjust="0"/>
    <p:restoredTop sz="94660"/>
  </p:normalViewPr>
  <p:slideViewPr>
    <p:cSldViewPr snapToGrid="0" showGuides="1">
      <p:cViewPr>
        <p:scale>
          <a:sx n="62" d="100"/>
          <a:sy n="62" d="100"/>
        </p:scale>
        <p:origin x="-259" y="8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8823F-8338-47F2-BB15-37A8CC0210C5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53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100F9-B57A-4F96-A03A-E74E6FCE1094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597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98D53-9A61-4085-B8B5-307559F5366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655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BE3C9-0954-44DA-BF43-D919761C035D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49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06E34-7FB3-46A8-8FC3-C0669029CB2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964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0C9A6-F9D4-4BB9-9A9A-B7A43DD93F29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54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0D5AB-2408-4A76-80B7-F5E77F7116D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465C-8B8A-4401-B2E9-D34859A9C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557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0D5AB-2408-4A76-80B7-F5E77F7116D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465C-8B8A-4401-B2E9-D34859A9C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71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0D5AB-2408-4A76-80B7-F5E77F7116D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465C-8B8A-4401-B2E9-D34859A9C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93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0D5AB-2408-4A76-80B7-F5E77F7116D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465C-8B8A-4401-B2E9-D34859A9C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10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0D5AB-2408-4A76-80B7-F5E77F7116D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465C-8B8A-4401-B2E9-D34859A9C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1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054E8-CE7C-43AC-BE9A-0600903DAEC5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452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0D5AB-2408-4A76-80B7-F5E77F7116D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465C-8B8A-4401-B2E9-D34859A9C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79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0D5AB-2408-4A76-80B7-F5E77F7116D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465C-8B8A-4401-B2E9-D34859A9C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07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0D5AB-2408-4A76-80B7-F5E77F7116D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465C-8B8A-4401-B2E9-D34859A9C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98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0D5AB-2408-4A76-80B7-F5E77F7116D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465C-8B8A-4401-B2E9-D34859A9C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948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0D5AB-2408-4A76-80B7-F5E77F7116D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465C-8B8A-4401-B2E9-D34859A9C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91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0D5AB-2408-4A76-80B7-F5E77F7116D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465C-8B8A-4401-B2E9-D34859A9C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67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A69A8-8A80-4492-832F-B4189182DDD2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577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0FAF3-4341-49B2-AAF8-1C98706766A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577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B220D-F733-4808-91D1-14F44AD78790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598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D44B1-917B-479C-853E-C1FC0E1E4809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133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F93A5-FA0F-41BE-9824-C785E201F94B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96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FBB9F-0A95-4CE3-A001-93985602725C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727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434E9-C0A8-4433-999E-B1FC6FFB4CF5}" type="slidenum">
              <a:rPr lang="en-US" alt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284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90713B-BDA0-4683-A058-57534E9CDCB7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4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0D5AB-2408-4A76-80B7-F5E77F7116D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1465C-8B8A-4401-B2E9-D34859A9C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4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openxmlformats.org/officeDocument/2006/relationships/audio" Target="../media/media5.mp3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ường MN Hoa Sữa_Intro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4885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757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0"/>
            <a:ext cx="12192000" cy="6858000"/>
          </a:xfrm>
          <a:prstGeom prst="rect">
            <a:avLst/>
          </a:prstGeom>
        </p:spPr>
      </p:pic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2133600" y="-396240"/>
            <a:ext cx="8077200" cy="169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3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en-US" altLang="vi-VN" sz="3100" b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PHÒNG GIÁO DỤC VÀ ĐÀO TẠO QUẬN LONG BIÊN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TRƯỜNG MẦM NON HOA SỮA</a:t>
            </a:r>
            <a:endParaRPr lang="en-US" altLang="vi-VN" sz="24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1752600" y="2895601"/>
            <a:ext cx="8763000" cy="420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3600" b="1" dirty="0">
                <a:solidFill>
                  <a:srgbClr val="000000"/>
                </a:solidFill>
              </a:rPr>
              <a:t>GIÁO ÁN PHÁT TRIỂN NHẬN THỨC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vi-VN" sz="22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vi-VN" sz="22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200" b="1" dirty="0" err="1" smtClean="0">
                <a:solidFill>
                  <a:srgbClr val="000000"/>
                </a:solidFill>
              </a:rPr>
              <a:t>Đề</a:t>
            </a:r>
            <a:r>
              <a:rPr lang="en-US" altLang="vi-VN" sz="2200" b="1" dirty="0" smtClean="0">
                <a:solidFill>
                  <a:srgbClr val="000000"/>
                </a:solidFill>
              </a:rPr>
              <a:t> </a:t>
            </a:r>
            <a:r>
              <a:rPr lang="en-US" altLang="vi-VN" sz="2200" b="1" dirty="0" err="1" smtClean="0">
                <a:solidFill>
                  <a:srgbClr val="000000"/>
                </a:solidFill>
              </a:rPr>
              <a:t>tài</a:t>
            </a:r>
            <a:r>
              <a:rPr lang="en-US" altLang="vi-VN" sz="2200" b="1" smtClean="0">
                <a:solidFill>
                  <a:srgbClr val="000000"/>
                </a:solidFill>
              </a:rPr>
              <a:t>: Ghép thành cặp các đối tượng có mối liên quan</a:t>
            </a:r>
            <a:endParaRPr lang="en-US" altLang="vi-VN" sz="2200" b="1" dirty="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200" b="1" dirty="0" err="1" smtClean="0">
                <a:solidFill>
                  <a:srgbClr val="000000"/>
                </a:solidFill>
              </a:rPr>
              <a:t>Giáo</a:t>
            </a:r>
            <a:r>
              <a:rPr lang="en-US" altLang="vi-VN" sz="2200" b="1" dirty="0" smtClean="0">
                <a:solidFill>
                  <a:srgbClr val="000000"/>
                </a:solidFill>
              </a:rPr>
              <a:t> </a:t>
            </a:r>
            <a:r>
              <a:rPr lang="en-US" altLang="vi-VN" sz="2200" b="1" dirty="0" err="1" smtClean="0">
                <a:solidFill>
                  <a:srgbClr val="000000"/>
                </a:solidFill>
              </a:rPr>
              <a:t>viên</a:t>
            </a:r>
            <a:r>
              <a:rPr lang="en-US" altLang="vi-VN" sz="2200" b="1" smtClean="0">
                <a:solidFill>
                  <a:srgbClr val="000000"/>
                </a:solidFill>
              </a:rPr>
              <a:t>: </a:t>
            </a:r>
            <a:r>
              <a:rPr lang="en-US" altLang="vi-VN" sz="2200" b="1" smtClean="0">
                <a:solidFill>
                  <a:srgbClr val="000000"/>
                </a:solidFill>
              </a:rPr>
              <a:t>Trần Thị Bích Lan</a:t>
            </a:r>
            <a:endParaRPr lang="en-US" altLang="vi-VN" sz="22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2200" b="1" dirty="0" err="1" smtClean="0">
                <a:solidFill>
                  <a:srgbClr val="000000"/>
                </a:solidFill>
              </a:rPr>
              <a:t>Đối</a:t>
            </a:r>
            <a:r>
              <a:rPr lang="en-US" altLang="vi-VN" sz="2200" b="1" dirty="0" smtClean="0">
                <a:solidFill>
                  <a:srgbClr val="000000"/>
                </a:solidFill>
              </a:rPr>
              <a:t> </a:t>
            </a:r>
            <a:r>
              <a:rPr lang="en-US" altLang="vi-VN" sz="2200" b="1" dirty="0" err="1" smtClean="0">
                <a:solidFill>
                  <a:srgbClr val="000000"/>
                </a:solidFill>
              </a:rPr>
              <a:t>tượng</a:t>
            </a:r>
            <a:r>
              <a:rPr lang="en-US" altLang="vi-VN" sz="2200" b="1" dirty="0" smtClean="0">
                <a:solidFill>
                  <a:srgbClr val="000000"/>
                </a:solidFill>
              </a:rPr>
              <a:t> </a:t>
            </a:r>
            <a:r>
              <a:rPr lang="en-US" altLang="vi-VN" sz="2200" b="1" dirty="0">
                <a:solidFill>
                  <a:srgbClr val="000000"/>
                </a:solidFill>
              </a:rPr>
              <a:t>: 4-5 </a:t>
            </a:r>
            <a:r>
              <a:rPr lang="en-US" altLang="vi-VN" sz="2200" b="1" dirty="0" err="1" smtClean="0">
                <a:solidFill>
                  <a:srgbClr val="000000"/>
                </a:solidFill>
              </a:rPr>
              <a:t>tuổi</a:t>
            </a:r>
            <a:r>
              <a:rPr lang="en-US" altLang="vi-VN" sz="2200" b="1" dirty="0" smtClean="0">
                <a:solidFill>
                  <a:srgbClr val="000000"/>
                </a:solidFill>
              </a:rPr>
              <a:t> </a:t>
            </a:r>
            <a:endParaRPr lang="en-US" altLang="vi-VN" sz="22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vi-VN" sz="2200" b="1" dirty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vi-VN" sz="2200" b="1" dirty="0">
              <a:solidFill>
                <a:srgbClr val="000000"/>
              </a:solidFill>
            </a:endParaRPr>
          </a:p>
        </p:txBody>
      </p:sp>
      <p:sp>
        <p:nvSpPr>
          <p:cNvPr id="4" name="AutoShape 2" descr="50+ Mẫu background powerpoint đẹp cho bài thuyết trì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7861" y="1166191"/>
            <a:ext cx="1696278" cy="1444487"/>
          </a:xfrm>
          <a:prstGeom prst="rect">
            <a:avLst/>
          </a:prstGeom>
        </p:spPr>
      </p:pic>
      <p:pic>
        <p:nvPicPr>
          <p:cNvPr id="2" name="REC2021101416282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20600" y="33985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70264"/>
      </p:ext>
    </p:extLst>
  </p:cSld>
  <p:clrMapOvr>
    <a:masterClrMapping/>
  </p:clrMapOvr>
  <p:transition spd="slow" advClick="0" advTm="102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8069" grpId="0"/>
      <p:bldP spid="20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ái Bát Xinh Xinh _ Thơ cho bé _ Đọc và học thơ _ Best Poems for Kids _ Dế Mèn TV _ de men tv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0299826" y="919365"/>
            <a:ext cx="2272553" cy="705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16" y="0"/>
            <a:ext cx="1018940" cy="102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9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6415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0720" y="1598033"/>
            <a:ext cx="8834496" cy="3120202"/>
          </a:xfrm>
        </p:spPr>
        <p:txBody>
          <a:bodyPr/>
          <a:lstStyle/>
          <a:p>
            <a:r>
              <a:rPr lang="en-US" b="1" smtClean="0"/>
              <a:t>Các con vừa đọc bài thơ: </a:t>
            </a:r>
            <a:br>
              <a:rPr lang="en-US" b="1" smtClean="0"/>
            </a:br>
            <a:r>
              <a:rPr lang="en-US" b="1" smtClean="0"/>
              <a:t>Cái Bát xinh xinh</a:t>
            </a:r>
            <a:endParaRPr lang="en-US" b="1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299826" y="919365"/>
            <a:ext cx="2272553" cy="705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16" y="0"/>
            <a:ext cx="1018940" cy="1025078"/>
          </a:xfrm>
          <a:prstGeom prst="rect">
            <a:avLst/>
          </a:prstGeom>
        </p:spPr>
      </p:pic>
      <p:pic>
        <p:nvPicPr>
          <p:cNvPr id="5" name="REC20211014163107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67579" y="2627948"/>
            <a:ext cx="609600" cy="609600"/>
          </a:xfrm>
        </p:spPr>
      </p:pic>
      <p:pic>
        <p:nvPicPr>
          <p:cNvPr id="3" name="RiverFlowsInYou-Yiruma-296757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67579" y="4328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5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6981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8680" cy="696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98578"/>
            <a:ext cx="4240530" cy="31926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760" y="1363980"/>
            <a:ext cx="3736657" cy="3676650"/>
          </a:xfrm>
          <a:prstGeom prst="rect">
            <a:avLst/>
          </a:prstGeom>
        </p:spPr>
      </p:pic>
      <p:pic>
        <p:nvPicPr>
          <p:cNvPr id="14" name="REC2021101416345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6300" y="2895600"/>
            <a:ext cx="609600" cy="609600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10299826" y="919365"/>
            <a:ext cx="2272553" cy="705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16" y="0"/>
            <a:ext cx="1018940" cy="102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39948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Motion origin="layout" path="M 2.91667E-6 1.48148E-6 L -0.3862 -0.147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92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1940"/>
            <a:ext cx="8823960" cy="4205922"/>
          </a:xfrm>
        </p:spPr>
        <p:txBody>
          <a:bodyPr/>
          <a:lstStyle/>
          <a:p>
            <a:r>
              <a:rPr lang="en-US" sz="4800" b="1" smtClean="0"/>
              <a:t>Câu đố</a:t>
            </a:r>
            <a:r>
              <a:rPr lang="en-US" b="1" smtClean="0"/>
              <a:t/>
            </a:r>
            <a:br>
              <a:rPr lang="en-US" b="1" smtClean="0"/>
            </a:br>
            <a:r>
              <a:rPr lang="en-US" smtClean="0"/>
              <a:t>Có chân mà chẳng biết đi</a:t>
            </a:r>
            <a:br>
              <a:rPr lang="en-US" smtClean="0"/>
            </a:br>
            <a:r>
              <a:rPr lang="en-US" smtClean="0"/>
              <a:t>Có mặt phẳng lì cho bé học chăm</a:t>
            </a:r>
            <a:br>
              <a:rPr lang="en-US" smtClean="0"/>
            </a:br>
            <a:r>
              <a:rPr lang="en-US" smtClean="0"/>
              <a:t>Là cái gì?</a:t>
            </a:r>
            <a:br>
              <a:rPr lang="en-US" smtClean="0"/>
            </a:br>
            <a:endParaRPr lang="en-US"/>
          </a:p>
        </p:txBody>
      </p:sp>
      <p:pic>
        <p:nvPicPr>
          <p:cNvPr id="4" name="REC202110141638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59640" y="2514600"/>
            <a:ext cx="609600" cy="6096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299826" y="919365"/>
            <a:ext cx="2272553" cy="705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16" y="0"/>
            <a:ext cx="1018940" cy="102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4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37"/>
          <a:stretch/>
        </p:blipFill>
        <p:spPr bwMode="auto">
          <a:xfrm>
            <a:off x="15240" y="-106680"/>
            <a:ext cx="12176760" cy="696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8" t="11469" r="18537" b="19337"/>
          <a:stretch/>
        </p:blipFill>
        <p:spPr bwMode="auto">
          <a:xfrm>
            <a:off x="7117080" y="624840"/>
            <a:ext cx="3657600" cy="499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6" r="4905" b="17655"/>
          <a:stretch/>
        </p:blipFill>
        <p:spPr bwMode="auto">
          <a:xfrm>
            <a:off x="1249680" y="2148840"/>
            <a:ext cx="5760720" cy="429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REC2021101416384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808.649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07240" y="2514600"/>
            <a:ext cx="609600" cy="609600"/>
          </a:xfrm>
          <a:prstGeom prst="rect">
            <a:avLst/>
          </a:prstGeom>
        </p:spPr>
      </p:pic>
      <p:sp>
        <p:nvSpPr>
          <p:cNvPr id="25" name="Content Placeholder 2"/>
          <p:cNvSpPr txBox="1">
            <a:spLocks/>
          </p:cNvSpPr>
          <p:nvPr/>
        </p:nvSpPr>
        <p:spPr>
          <a:xfrm>
            <a:off x="10299826" y="919365"/>
            <a:ext cx="2272553" cy="705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16" y="0"/>
            <a:ext cx="1018940" cy="102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86992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Motion origin="layout" path="M 1.11022E-16 -2.59259E-6 L -0.4026 -0.032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30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0079"/>
            <a:ext cx="12359640" cy="7498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Trò chơi: Nối các đối tượng </a:t>
            </a:r>
            <a:br>
              <a:rPr lang="en-US" smtClean="0"/>
            </a:br>
            <a:r>
              <a:rPr lang="en-US" smtClean="0"/>
              <a:t>có mối liên quan</a:t>
            </a:r>
            <a:endParaRPr lang="en-US"/>
          </a:p>
        </p:txBody>
      </p:sp>
      <p:pic>
        <p:nvPicPr>
          <p:cNvPr id="5" name="REC20211014165624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2040" y="3436461"/>
            <a:ext cx="609600" cy="609600"/>
          </a:xfrm>
          <a:prstGeom prst="rect">
            <a:avLst/>
          </a:prstGeom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820" y="3108960"/>
            <a:ext cx="3383281" cy="307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0299826" y="919365"/>
            <a:ext cx="2272553" cy="705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16" y="0"/>
            <a:ext cx="1018940" cy="102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4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4634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89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807&quot;&gt;&lt;/object&gt;&lt;object type=&quot;2&quot; unique_id=&quot;10808&quot;&gt;&lt;object type=&quot;3&quot; unique_id=&quot;10809&quot;&gt;&lt;property id=&quot;20148&quot; value=&quot;5&quot;/&gt;&lt;property id=&quot;20300&quot; value=&quot;Slide 2&quot;/&gt;&lt;property id=&quot;20307&quot; value=&quot;262&quot;/&gt;&lt;/object&gt;&lt;object type=&quot;3&quot; unique_id=&quot;10810&quot;&gt;&lt;property id=&quot;20148&quot; value=&quot;5&quot;/&gt;&lt;property id=&quot;20300&quot; value=&quot;Slide 3&quot;/&gt;&lt;property id=&quot;20307&quot; value=&quot;257&quot;/&gt;&lt;/object&gt;&lt;object type=&quot;3&quot; unique_id=&quot;10811&quot;&gt;&lt;property id=&quot;20148&quot; value=&quot;5&quot;/&gt;&lt;property id=&quot;20300&quot; value=&quot;Slide 10&quot;/&gt;&lt;property id=&quot;20307&quot; value=&quot;258&quot;/&gt;&lt;/object&gt;&lt;object type=&quot;3&quot; unique_id=&quot;10813&quot;&gt;&lt;property id=&quot;20148&quot; value=&quot;5&quot;/&gt;&lt;property id=&quot;20300&quot; value=&quot;Slide 11&quot;/&gt;&lt;property id=&quot;20307&quot; value=&quot;260&quot;/&gt;&lt;/object&gt;&lt;object type=&quot;3&quot; unique_id=&quot;10814&quot;&gt;&lt;property id=&quot;20148&quot; value=&quot;5&quot;/&gt;&lt;property id=&quot;20300&quot; value=&quot;Slide 16 - &amp;quot;Đồ dùng nào không phải là đồ dùng học tập?&amp;quot;&quot;/&gt;&lt;property id=&quot;20307&quot; value=&quot;261&quot;/&gt;&lt;/object&gt;&lt;object type=&quot;3&quot; unique_id=&quot;10871&quot;&gt;&lt;property id=&quot;20148&quot; value=&quot;5&quot;/&gt;&lt;property id=&quot;20300&quot; value=&quot;Slide 5&quot;/&gt;&lt;property id=&quot;20307&quot; value=&quot;267&quot;/&gt;&lt;/object&gt;&lt;object type=&quot;3&quot; unique_id=&quot;10872&quot;&gt;&lt;property id=&quot;20148&quot; value=&quot;5&quot;/&gt;&lt;property id=&quot;20300&quot; value=&quot;Slide 4&quot;/&gt;&lt;property id=&quot;20307&quot; value=&quot;266&quot;/&gt;&lt;/object&gt;&lt;object type=&quot;3&quot; unique_id=&quot;10873&quot;&gt;&lt;property id=&quot;20148&quot; value=&quot;5&quot;/&gt;&lt;property id=&quot;20300&quot; value=&quot;Slide 9&quot;/&gt;&lt;property id=&quot;20307&quot; value=&quot;263&quot;/&gt;&lt;/object&gt;&lt;object type=&quot;3&quot; unique_id=&quot;10875&quot;&gt;&lt;property id=&quot;20148&quot; value=&quot;5&quot;/&gt;&lt;property id=&quot;20300&quot; value=&quot;Slide 13&quot;/&gt;&lt;property id=&quot;20307&quot; value=&quot;265&quot;/&gt;&lt;/object&gt;&lt;object type=&quot;3&quot; unique_id=&quot;10967&quot;&gt;&lt;property id=&quot;20148&quot; value=&quot;5&quot;/&gt;&lt;property id=&quot;20300&quot; value=&quot;Slide 1&quot;/&gt;&lt;property id=&quot;20307&quot; value=&quot;268&quot;/&gt;&lt;/object&gt;&lt;object type=&quot;3&quot; unique_id=&quot;10968&quot;&gt;&lt;property id=&quot;20148&quot; value=&quot;5&quot;/&gt;&lt;property id=&quot;20300&quot; value=&quot;Slide 6&quot;/&gt;&lt;property id=&quot;20307&quot; value=&quot;269&quot;/&gt;&lt;/object&gt;&lt;object type=&quot;3&quot; unique_id=&quot;10969&quot;&gt;&lt;property id=&quot;20148&quot; value=&quot;5&quot;/&gt;&lt;property id=&quot;20300&quot; value=&quot;Slide 7&quot;/&gt;&lt;property id=&quot;20307&quot; value=&quot;270&quot;/&gt;&lt;/object&gt;&lt;object type=&quot;3&quot; unique_id=&quot;10970&quot;&gt;&lt;property id=&quot;20148&quot; value=&quot;5&quot;/&gt;&lt;property id=&quot;20300&quot; value=&quot;Slide 12&quot;/&gt;&lt;property id=&quot;20307&quot; value=&quot;271&quot;/&gt;&lt;/object&gt;&lt;object type=&quot;3&quot; unique_id=&quot;11056&quot;&gt;&lt;property id=&quot;20148&quot; value=&quot;5&quot;/&gt;&lt;property id=&quot;20300&quot; value=&quot;Slide 8&quot;/&gt;&lt;property id=&quot;20307&quot; value=&quot;272&quot;/&gt;&lt;/object&gt;&lt;object type=&quot;3&quot; unique_id=&quot;11057&quot;&gt;&lt;property id=&quot;20148&quot; value=&quot;5&quot;/&gt;&lt;property id=&quot;20300&quot; value=&quot;Slide 14&quot;/&gt;&lt;property id=&quot;20307&quot; value=&quot;273&quot;/&gt;&lt;/object&gt;&lt;object type=&quot;3&quot; unique_id=&quot;11058&quot;&gt;&lt;property id=&quot;20148&quot; value=&quot;5&quot;/&gt;&lt;property id=&quot;20300&quot; value=&quot;Slide 18&quot;/&gt;&lt;property id=&quot;20307&quot; value=&quot;274&quot;/&gt;&lt;/object&gt;&lt;object type=&quot;3&quot; unique_id=&quot;11099&quot;&gt;&lt;property id=&quot;20148&quot; value=&quot;5&quot;/&gt;&lt;property id=&quot;20300&quot; value=&quot;Slide 17 - &amp;quot;Hành động của bạn nhỏ làm đúng hay sai?&amp;quot;&quot;/&gt;&lt;property id=&quot;20307&quot; value=&quot;275&quot;/&gt;&lt;/object&gt;&lt;object type=&quot;3&quot; unique_id=&quot;11163&quot;&gt;&lt;property id=&quot;20148&quot; value=&quot;5&quot;/&gt;&lt;property id=&quot;20300&quot; value=&quot;Slide 15&quot;/&gt;&lt;property id=&quot;20307&quot; value=&quot;27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4368</TotalTime>
  <Words>71</Words>
  <Application>Microsoft Office PowerPoint</Application>
  <PresentationFormat>Custom</PresentationFormat>
  <Paragraphs>17</Paragraphs>
  <Slides>9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Default Design</vt:lpstr>
      <vt:lpstr>Office Theme</vt:lpstr>
      <vt:lpstr>PowerPoint Presentation</vt:lpstr>
      <vt:lpstr>PowerPoint Presentation</vt:lpstr>
      <vt:lpstr>PowerPoint Presentation</vt:lpstr>
      <vt:lpstr>Các con vừa đọc bài thơ:  Cái Bát xinh xinh</vt:lpstr>
      <vt:lpstr>PowerPoint Presentation</vt:lpstr>
      <vt:lpstr>Câu đố Có chân mà chẳng biết đi Có mặt phẳng lì cho bé học chăm Là cái gì? </vt:lpstr>
      <vt:lpstr>PowerPoint Presentation</vt:lpstr>
      <vt:lpstr>Trò chơi: Nối các đối tượng  có mối liên quan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TAC</dc:creator>
  <cp:lastModifiedBy>Administrator</cp:lastModifiedBy>
  <cp:revision>164</cp:revision>
  <dcterms:created xsi:type="dcterms:W3CDTF">2021-09-08T07:21:14Z</dcterms:created>
  <dcterms:modified xsi:type="dcterms:W3CDTF">2021-11-25T14:41:10Z</dcterms:modified>
</cp:coreProperties>
</file>