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9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2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C4C1-1ED3-4EE8-A710-1D64EE7C85C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5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9993" y="106829"/>
            <a:ext cx="415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3661" y="2109451"/>
            <a:ext cx="75046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3-4tuổi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2603" y="5497195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46127" y="845364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hành cùng bé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72" y="864321"/>
            <a:ext cx="1177296" cy="11843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22" y="246125"/>
            <a:ext cx="588648" cy="5921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3221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DBA59-46CE-4D55-8E6F-45CC66D26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7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A3C13-9C2B-4CB6-ADF7-3C80EAD89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D1134-7283-4169-AE4D-1D92CFF2E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1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83D20-D585-48BD-87DE-009F9D0F9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8C5F1-0D66-461E-8DBE-0F6F2F7C8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4"/>
            <a:ext cx="12192000" cy="67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7EC0E-9E8E-40B4-83A2-6AE1C74E6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14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3601A-741D-4338-A23D-46356B8C0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20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DC938-CAA8-48B0-AF4F-03B37C8AD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47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7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D0DB2B-670C-49BA-86DB-F824C2CBC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296"/>
            <a:ext cx="12192000" cy="67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FFB74-B49D-41AD-BE85-94484CB5E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CE29C-332D-43F9-A8DF-AEBDDE451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D3312-3C7D-4EC2-8E88-863EE0911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3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F21C9-75E5-4989-8CA9-9EFF08682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7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0C2BE-1E53-4DC8-A9DA-C753A4C40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ADEED-41E5-4C9C-A863-984A0A00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40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43</Words>
  <Application>Microsoft Office PowerPoint</Application>
  <PresentationFormat>Widescreen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29</cp:revision>
  <dcterms:created xsi:type="dcterms:W3CDTF">2021-09-12T09:45:16Z</dcterms:created>
  <dcterms:modified xsi:type="dcterms:W3CDTF">2021-11-29T16:52:45Z</dcterms:modified>
</cp:coreProperties>
</file>