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0" r:id="rId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8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067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03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314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216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50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49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742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13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441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438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2409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14FA8-465F-4F7B-9CAE-18882806D329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30BBC-0779-4E27-B19E-8581A509705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03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8283" y="112541"/>
            <a:ext cx="697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e"/>
              </a:rPr>
              <a:t>PHÒNG GIÁO DỤC VÀ ĐÀO TẠO QUẬN LONG BIÊN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Times New Rome"/>
              </a:rPr>
              <a:t>TRƯƠNG MẦM NON HOA SỮA</a:t>
            </a:r>
            <a:endParaRPr lang="vi-VN" sz="2000" dirty="0">
              <a:solidFill>
                <a:srgbClr val="0070C0"/>
              </a:solidFill>
              <a:latin typeface="Times New Rom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8283" y="2166425"/>
            <a:ext cx="7765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HOẠT ĐỘNG TẠO HÌNH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4542" y="4248443"/>
            <a:ext cx="55286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Đề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tài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Làm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đèn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lồng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 err="1">
                <a:solidFill>
                  <a:srgbClr val="002060"/>
                </a:solidFill>
              </a:rPr>
              <a:t>Giáo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viên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Lê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Thị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Ánh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Ngọc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 err="1">
                <a:solidFill>
                  <a:srgbClr val="002060"/>
                </a:solidFill>
              </a:rPr>
              <a:t>Độ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tuổi</a:t>
            </a:r>
            <a:r>
              <a:rPr lang="en-US" sz="3600" dirty="0">
                <a:solidFill>
                  <a:srgbClr val="002060"/>
                </a:solidFill>
              </a:rPr>
              <a:t>: 4-5 </a:t>
            </a:r>
            <a:r>
              <a:rPr lang="en-US" sz="3600" dirty="0" err="1">
                <a:solidFill>
                  <a:srgbClr val="002060"/>
                </a:solidFill>
              </a:rPr>
              <a:t>tuổi</a:t>
            </a:r>
            <a:endParaRPr lang="vi-VN" sz="3600" dirty="0">
              <a:solidFill>
                <a:srgbClr val="002060"/>
              </a:solidFill>
            </a:endParaRPr>
          </a:p>
        </p:txBody>
      </p:sp>
      <p:pic>
        <p:nvPicPr>
          <p:cNvPr id="2" name="Bản ghi Mới 2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99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3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-Đèn-Ông-Sao-Nhạc-Trung-Thu-2019-Hay-Nhấ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1" y="1"/>
            <a:ext cx="1219200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6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àm đồ chơi trung thu _ Hướng dẫn cách làm đèn lồng bằng giấy đơn giản cho bé 2 _ Dạy bé họ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683.7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89" y="1392701"/>
            <a:ext cx="4463367" cy="2734993"/>
          </a:xfrm>
          <a:prstGeom prst="cloud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88" y="4489539"/>
            <a:ext cx="4463367" cy="2160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37" y="1392701"/>
            <a:ext cx="4375989" cy="2734993"/>
          </a:xfrm>
          <a:prstGeom prst="hear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37" y="4424290"/>
            <a:ext cx="4375989" cy="2433710"/>
          </a:xfrm>
          <a:prstGeom prst="ellipse">
            <a:avLst/>
          </a:prstGeom>
        </p:spPr>
      </p:pic>
      <p:pic>
        <p:nvPicPr>
          <p:cNvPr id="8" name="Bản ghi Mớ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154" y="125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6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36</Words>
  <Application>Microsoft Office PowerPoint</Application>
  <PresentationFormat>Widescreen</PresentationFormat>
  <Paragraphs>6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Times New Rome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Soc Store</dc:creator>
  <cp:lastModifiedBy>Admin</cp:lastModifiedBy>
  <cp:revision>16</cp:revision>
  <dcterms:created xsi:type="dcterms:W3CDTF">2021-09-07T14:14:04Z</dcterms:created>
  <dcterms:modified xsi:type="dcterms:W3CDTF">2021-11-28T13:39:18Z</dcterms:modified>
</cp:coreProperties>
</file>