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4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2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9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7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73EA-4308-4F64-A9BA-3AC1188F71E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575E-8F92-4E9B-920D-CF695DBEB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514"/>
            <a:ext cx="12192000" cy="6479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49532" y="899780"/>
            <a:ext cx="1045325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ĐỘNG: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HÌNH</a:t>
            </a:r>
            <a: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         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TÀI:In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bàn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tay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Lứa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 – 5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20 – 25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Thời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 20 – 25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nhỡ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B1</a:t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viên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Nguyễn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Thị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Minh </a:t>
            </a: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Huệ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an-Tay-Me-Be-Bao-A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0594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conv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8305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oUuNhacThien-Hoatau_qkyx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507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2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Trưng</a:t>
            </a:r>
            <a:r>
              <a:rPr lang="en-US" dirty="0" smtClean="0"/>
              <a:t> </a:t>
            </a:r>
            <a:r>
              <a:rPr lang="en-US" dirty="0" err="1" smtClean="0"/>
              <a:t>bày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</Words>
  <Application>Microsoft Office PowerPoint</Application>
  <PresentationFormat>Widescreen</PresentationFormat>
  <Paragraphs>2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Trưng bày sản phẩm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Phong1T2</dc:creator>
  <cp:lastModifiedBy>Phong1T2</cp:lastModifiedBy>
  <cp:revision>8</cp:revision>
  <dcterms:created xsi:type="dcterms:W3CDTF">2019-11-11T09:03:24Z</dcterms:created>
  <dcterms:modified xsi:type="dcterms:W3CDTF">2020-08-20T02:32:59Z</dcterms:modified>
</cp:coreProperties>
</file>