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1" r:id="rId1"/>
  </p:sldMasterIdLst>
  <p:sldIdLst>
    <p:sldId id="256" r:id="rId2"/>
    <p:sldId id="257" r:id="rId3"/>
    <p:sldId id="258" r:id="rId4"/>
    <p:sldId id="259" r:id="rId5"/>
    <p:sldId id="265" r:id="rId6"/>
    <p:sldId id="269" r:id="rId7"/>
    <p:sldId id="260" r:id="rId8"/>
    <p:sldId id="262" r:id="rId9"/>
    <p:sldId id="263" r:id="rId10"/>
    <p:sldId id="264" r:id="rId11"/>
    <p:sldId id="266" r:id="rId12"/>
    <p:sldId id="270" r:id="rId13"/>
    <p:sldId id="267" r:id="rId14"/>
    <p:sldId id="268" r:id="rId15"/>
    <p:sldId id="271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81" autoAdjust="0"/>
    <p:restoredTop sz="94660"/>
  </p:normalViewPr>
  <p:slideViewPr>
    <p:cSldViewPr>
      <p:cViewPr varScale="1">
        <p:scale>
          <a:sx n="86" d="100"/>
          <a:sy n="86" d="100"/>
        </p:scale>
        <p:origin x="1572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06FF8-FBFB-42C6-B7E1-21390CFD04A4}" type="datetimeFigureOut">
              <a:rPr lang="en-US" smtClean="0"/>
              <a:pPr/>
              <a:t>11/28/2021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8"/>
          <p:cNvSpPr/>
          <p:nvPr/>
        </p:nvSpPr>
        <p:spPr bwMode="auto">
          <a:xfrm>
            <a:off x="-31719" y="4321158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1"/>
            <a:ext cx="584978" cy="365125"/>
          </a:xfrm>
        </p:spPr>
        <p:txBody>
          <a:bodyPr/>
          <a:lstStyle/>
          <a:p>
            <a:fld id="{C9FB9DCD-582C-4757-8B41-CD2B211F68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941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06FF8-FBFB-42C6-B7E1-21390CFD04A4}" type="datetimeFigureOut">
              <a:rPr lang="en-US" smtClean="0"/>
              <a:pPr/>
              <a:t>11/28/2021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C9FB9DCD-582C-4757-8B41-CD2B211F68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1986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06FF8-FBFB-42C6-B7E1-21390CFD04A4}" type="datetimeFigureOut">
              <a:rPr lang="en-US" smtClean="0"/>
              <a:pPr/>
              <a:t>11/28/2021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C9FB9DCD-582C-4757-8B41-CD2B211F687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230765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06FF8-FBFB-42C6-B7E1-21390CFD04A4}" type="datetimeFigureOut">
              <a:rPr lang="en-US" smtClean="0"/>
              <a:pPr/>
              <a:t>11/28/2021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C9FB9DCD-582C-4757-8B41-CD2B211F68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4955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06FF8-FBFB-42C6-B7E1-21390CFD04A4}" type="datetimeFigureOut">
              <a:rPr lang="en-US" smtClean="0"/>
              <a:pPr/>
              <a:t>11/28/2021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C9FB9DCD-582C-4757-8B41-CD2B211F687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932581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06FF8-FBFB-42C6-B7E1-21390CFD04A4}" type="datetimeFigureOut">
              <a:rPr lang="en-US" smtClean="0"/>
              <a:pPr/>
              <a:t>11/28/2021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C9FB9DCD-582C-4757-8B41-CD2B211F68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2718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06FF8-FBFB-42C6-B7E1-21390CFD04A4}" type="datetimeFigureOut">
              <a:rPr lang="en-US" smtClean="0"/>
              <a:pPr/>
              <a:t>11/28/2021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B9DCD-582C-4757-8B41-CD2B211F68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1087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06FF8-FBFB-42C6-B7E1-21390CFD04A4}" type="datetimeFigureOut">
              <a:rPr lang="en-US" smtClean="0"/>
              <a:pPr/>
              <a:t>11/28/2021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B9DCD-582C-4757-8B41-CD2B211F68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8238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06FF8-FBFB-42C6-B7E1-21390CFD04A4}" type="datetimeFigureOut">
              <a:rPr lang="en-US" smtClean="0"/>
              <a:pPr/>
              <a:t>11/28/2021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B9DCD-582C-4757-8B41-CD2B211F68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6315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06FF8-FBFB-42C6-B7E1-21390CFD04A4}" type="datetimeFigureOut">
              <a:rPr lang="en-US" smtClean="0"/>
              <a:pPr/>
              <a:t>11/28/2021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C9FB9DCD-582C-4757-8B41-CD2B211F68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5980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06FF8-FBFB-42C6-B7E1-21390CFD04A4}" type="datetimeFigureOut">
              <a:rPr lang="en-US" smtClean="0"/>
              <a:pPr/>
              <a:t>11/28/2021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C9FB9DCD-582C-4757-8B41-CD2B211F68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9175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06FF8-FBFB-42C6-B7E1-21390CFD04A4}" type="datetimeFigureOut">
              <a:rPr lang="en-US" smtClean="0"/>
              <a:pPr/>
              <a:t>11/28/2021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C9FB9DCD-582C-4757-8B41-CD2B211F68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6816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06FF8-FBFB-42C6-B7E1-21390CFD04A4}" type="datetimeFigureOut">
              <a:rPr lang="en-US" smtClean="0"/>
              <a:pPr/>
              <a:t>11/28/2021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B9DCD-582C-4757-8B41-CD2B211F68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1522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06FF8-FBFB-42C6-B7E1-21390CFD04A4}" type="datetimeFigureOut">
              <a:rPr lang="en-US" smtClean="0"/>
              <a:pPr/>
              <a:t>11/28/2021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B9DCD-582C-4757-8B41-CD2B211F68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7567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06FF8-FBFB-42C6-B7E1-21390CFD04A4}" type="datetimeFigureOut">
              <a:rPr lang="en-US" smtClean="0"/>
              <a:pPr/>
              <a:t>11/28/2021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B9DCD-582C-4757-8B41-CD2B211F68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137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06FF8-FBFB-42C6-B7E1-21390CFD04A4}" type="datetimeFigureOut">
              <a:rPr lang="en-US" smtClean="0"/>
              <a:pPr/>
              <a:t>11/28/2021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C9FB9DCD-582C-4757-8B41-CD2B211F68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2763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0421" y="285"/>
            <a:ext cx="1952272" cy="6852968"/>
            <a:chOff x="6627813" y="195717"/>
            <a:chExt cx="1952625" cy="5678034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5717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306FF8-FBFB-42C6-B7E1-21390CFD04A4}" type="datetimeFigureOut">
              <a:rPr lang="en-US" smtClean="0"/>
              <a:pPr/>
              <a:t>11/28/2021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11228" y="787783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C9FB9DCD-582C-4757-8B41-CD2B211F68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566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3" r:id="rId12"/>
    <p:sldLayoutId id="2147483754" r:id="rId13"/>
    <p:sldLayoutId id="2147483755" r:id="rId14"/>
    <p:sldLayoutId id="2147483756" r:id="rId15"/>
    <p:sldLayoutId id="2147483757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2362200"/>
            <a:ext cx="8305800" cy="2743200"/>
          </a:xfrm>
        </p:spPr>
        <p:txBody>
          <a:bodyPr>
            <a:normAutofit fontScale="90000"/>
          </a:bodyPr>
          <a:lstStyle/>
          <a:p>
            <a:pPr algn="ctr"/>
            <a:r>
              <a:rPr sz="4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sz="4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400" dirty="0">
                <a:latin typeface="Times New Roman" pitchFamily="18" charset="0"/>
                <a:cs typeface="Times New Roman" pitchFamily="18" charset="0"/>
              </a:rPr>
            </a:b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400" dirty="0">
                <a:latin typeface="Times New Roman" pitchFamily="18" charset="0"/>
                <a:cs typeface="Times New Roman" pitchFamily="18" charset="0"/>
              </a:rPr>
            </a:b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400" dirty="0">
                <a:latin typeface="Times New Roman" pitchFamily="18" charset="0"/>
                <a:cs typeface="Times New Roman" pitchFamily="18" charset="0"/>
              </a:rPr>
            </a:b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400" dirty="0">
                <a:latin typeface="Times New Roman" pitchFamily="18" charset="0"/>
                <a:cs typeface="Times New Roman" pitchFamily="18" charset="0"/>
              </a:rPr>
            </a:b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400" dirty="0">
                <a:latin typeface="Times New Roman" pitchFamily="18" charset="0"/>
                <a:cs typeface="Times New Roman" pitchFamily="18" charset="0"/>
              </a:rPr>
            </a:b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400" dirty="0">
                <a:latin typeface="Times New Roman" pitchFamily="18" charset="0"/>
                <a:cs typeface="Times New Roman" pitchFamily="18" charset="0"/>
              </a:rPr>
            </a:br>
            <a:r>
              <a:rPr sz="4400" b="1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sz="4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án</a:t>
            </a:r>
            <a:r>
              <a:rPr lang="en-US" sz="4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sz="4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àm</a:t>
            </a:r>
            <a:r>
              <a:rPr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quen</a:t>
            </a:r>
            <a:r>
              <a:rPr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sz="3200" b="1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sz="3200" b="1" smtClean="0">
                <a:latin typeface="Times New Roman" pitchFamily="18" charset="0"/>
                <a:cs typeface="Times New Roman" pitchFamily="18" charset="0"/>
              </a:rPr>
            </a:br>
            <a:r>
              <a:rPr lang="en-US" sz="2700" b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Đề tài:</a:t>
            </a:r>
            <a:r>
              <a:rPr sz="2700" b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sz="27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sz="27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Chiếc</a:t>
            </a:r>
            <a:r>
              <a:rPr sz="27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7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ấm</a:t>
            </a:r>
            <a:r>
              <a:rPr sz="27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7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sành</a:t>
            </a:r>
            <a:r>
              <a:rPr sz="27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7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nở</a:t>
            </a:r>
            <a:r>
              <a:rPr sz="27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7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sz="2700" b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sz="2700" b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sz="2200" b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Đối </a:t>
            </a:r>
            <a:r>
              <a:rPr sz="2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sz="2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sz="2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sz="2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200" b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3-4 tuổi</a:t>
            </a:r>
            <a:r>
              <a:rPr lang="en-US" sz="2200" b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200" b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2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2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sz="2200" b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sz="2200" b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 viên: </a:t>
            </a:r>
            <a:r>
              <a:rPr lang="en-US" sz="22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Nguyễn Thị </a:t>
            </a:r>
            <a:r>
              <a:rPr lang="en-US" sz="22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Thu Hương</a:t>
            </a:r>
            <a:endParaRPr lang="en-US" sz="2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4000" y="609600"/>
            <a:ext cx="5867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algn="ctr"/>
            <a:r>
              <a:rPr lang="en-US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HOA SỮA</a:t>
            </a:r>
          </a:p>
          <a:p>
            <a:pPr algn="ctr"/>
            <a:endParaRPr lang="en-US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71800" y="5486400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 </a:t>
            </a:r>
            <a:r>
              <a:rPr lang="en-US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2021-2022</a:t>
            </a:r>
            <a:endParaRPr lang="en-US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advClick="0"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C:\Users\My Computer\Desktop\Bt tin\anh4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2000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y Computer\Desktop\Bt tin\noi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y Computer\Desktop\Bt tin\mnoi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 descr="C:\Users\My Computer\Desktop\Bt tin\cayl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 descr="C:\Users\My Computer\Desktop\Bt tin\6.... - Copy (4) - Copy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098" name="Picture 2" descr="C:\Users\My Computer\Desktop\Bt tin\bbay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48400" y="446744"/>
            <a:ext cx="1981200" cy="1953555"/>
          </a:xfrm>
          <a:prstGeom prst="rect">
            <a:avLst/>
          </a:prstGeom>
          <a:noFill/>
        </p:spPr>
      </p:pic>
      <p:pic>
        <p:nvPicPr>
          <p:cNvPr id="4099" name="Picture 3" descr="C:\Users\My Computer\Desktop\Bt tin\bbay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38800" y="3200400"/>
            <a:ext cx="1854678" cy="1828799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666 0.13773 C 0.30451 0.13634 0.29843 0.13287 0.28767 0.12986 C 0.28264 0.12685 0.2783 0.12245 0.27309 0.1206 C 0.26788 0.11574 0.26267 0.11041 0.25642 0.10764 C 0.24531 0.09676 0.23281 0.08773 0.22135 0.07754 C 0.21302 0.07014 0.22413 0.08333 0.21527 0.07361 C 0.19878 0.05602 0.2184 0.07639 0.20677 0.0618 C 0.20156 0.05509 0.19375 0.04884 0.18923 0.04097 C 0.18593 0.03518 0.18142 0.02893 0.17691 0.02523 C 0.17309 0.01828 0.16163 0.00764 0.15503 0.00555 C 0.14132 -0.00741 0.12326 -0.01297 0.10659 -0.01667 C 0.09045 -0.01528 0.08194 -0.01227 0.06823 -0.00209 C 0.06059 0.0037 0.05277 0.0125 0.04444 0.0162 C 0.04288 0.01759 0.04184 0.01921 0.04027 0.02014 C 0.03802 0.02153 0.03298 0.02268 0.03298 0.02291 C 0.03003 0.02615 0.02708 0.02615 0.02378 0.02916 C 0.01944 0.0331 0.01649 0.0375 0.01128 0.03958 C 0.00607 0.04421 3.33333E-6 0.04606 -0.00521 0.05 C -0.01493 0.05717 -0.025 0.06412 -0.03646 0.06574 C -0.04809 0.07083 -0.05677 0.07338 -0.06945 0.075 C -0.08473 0.07384 -0.09723 0.07569 -0.11077 0.06967 C -0.11407 0.06597 -0.12014 0.05787 -0.12014 0.0581 C -0.12292 0.04791 -0.11893 0.05972 -0.12431 0.05139 C -0.12535 0.04977 -0.12552 0.04768 -0.12639 0.04606 C -0.12726 0.04467 -0.12848 0.04352 -0.12952 0.04236 C -0.13143 0.03611 -0.13299 0.03541 -0.13785 0.03171 C -0.14532 0.01921 -0.13681 0.03148 -0.14393 0.02523 C -0.15226 0.01805 -0.13941 0.02199 -0.15643 0.01342 C -0.1632 0.01018 -0.17049 0.0081 -0.17709 0.0044 C -0.19167 -0.00394 -0.20486 -0.01644 -0.22066 -0.0206 C -0.23559 -0.02963 -0.25452 -0.025 -0.27032 -0.02431 C -0.28212 -0.01991 -0.28733 -0.00023 -0.28993 0.01342 C -0.29132 0.03403 -0.29011 0.05347 -0.27743 0.06828 C -0.2757 0.07569 -0.26962 0.0794 -0.26511 0.08403 C -0.25278 0.09676 -0.26302 0.09074 -0.25261 0.09583 C -0.2467 0.10208 -0.24098 0.10717 -0.23403 0.11157 C -0.22726 0.11574 -0.23473 0.11227 -0.22778 0.11805 C -0.21476 0.12893 -0.19618 0.13935 -0.18125 0.14421 C -0.16962 0.1537 -0.15556 0.15856 -0.14202 0.16111 C -0.13229 0.1662 -0.12223 0.16921 -0.11198 0.17291 C -0.10191 0.17662 -0.09236 0.1824 -0.08195 0.18472 C -0.07674 0.18727 -0.07379 0.19004 -0.06841 0.1912 C -0.06337 0.19398 -0.05903 0.19768 -0.054 0.20046 C -0.05052 0.20231 -0.0467 0.20301 -0.04358 0.20555 C -0.03629 0.21134 -0.02952 0.21643 -0.02084 0.21875 C -0.01476 0.22361 -0.00955 0.22916 -0.00434 0.23565 C -0.00313 0.2419 -0.00174 0.24791 -0.00018 0.25393 C -0.00087 0.26018 -0.00174 0.26944 -0.00434 0.275 C -0.01181 0.29166 -0.02848 0.2993 -0.04271 0.30231 C -0.05695 0.30162 -0.06754 0.30139 -0.08073 0.29722 C -0.09236 0.29352 -0.1033 0.28657 -0.11511 0.28403 C -0.12448 0.27801 -0.11216 0.28541 -0.12848 0.27893 C -0.13264 0.27731 -0.13542 0.27361 -0.13976 0.27222 C -0.1441 0.26875 -0.14497 0.26713 -0.15018 0.26574 C -0.16893 0.25046 -0.19028 0.23935 -0.21233 0.23449 C -0.21754 0.23102 -0.22309 0.22801 -0.22882 0.22662 C -0.23177 0.22245 -0.24705 0.21389 -0.25157 0.21227 C -0.25434 0.20879 -0.25834 0.20648 -0.26094 0.20301 C -0.27292 0.18657 -0.26198 0.19745 -0.27136 0.18865 C -0.27448 0.18032 -0.27865 0.17176 -0.28368 0.16504 C -0.28438 0.16296 -0.28473 0.16041 -0.28577 0.15856 C -0.28664 0.1574 -0.2882 0.1574 -0.28889 0.15602 C -0.28976 0.1544 -0.28907 0.15231 -0.28993 0.15069 C -0.29341 0.14352 -0.30556 0.1287 -0.31164 0.12592 C -0.31615 0.11713 -0.32309 0.11504 -0.32934 0.10903 C -0.3342 0.10416 -0.33872 0.09861 -0.34462 0.09583 C -0.34792 0.09166 -0.35209 0.08935 -0.35521 0.08541 C -0.36111 0.07778 -0.36754 0.06967 -0.37379 0.0618 C -0.37691 0.05787 -0.38177 0.05648 -0.38525 0.05278 C -0.38924 0.04861 -0.39202 0.04444 -0.39549 0.03958 C -0.40261 0.02986 -0.41129 0.02176 -0.41719 0.01088 C -0.41823 0.00694 -0.42032 -0.00093 -0.42032 -0.0007 C -0.4224 -0.01852 -0.42032 -0.03565 -0.41302 -0.05047 C -0.40973 -0.05718 -0.40695 -0.06135 -0.40174 -0.06505 C -0.39948 -0.06644 -0.39549 -0.07014 -0.39549 -0.06991 C -0.37587 -0.06783 -0.35712 -0.06158 -0.3375 -0.05972 C -0.33108 -0.05787 -0.31789 -0.06227 -0.31789 -0.06204 C -0.3092 -0.07014 -0.29827 -0.07176 -0.28785 -0.07408 C -0.27726 -0.07315 -0.2665 -0.07315 -0.25573 -0.07153 C -0.25486 -0.0713 -0.25469 -0.06922 -0.25382 -0.06875 C -0.25139 -0.06736 -0.24879 -0.06736 -0.24653 -0.06621 C -0.24289 -0.06435 -0.23959 -0.06181 -0.23611 -0.05972 C -0.23473 -0.0588 -0.23195 -0.05718 -0.23195 -0.05695 C -0.22865 -0.05255 -0.2132 -0.04468 -0.20816 -0.04283 C -0.20452 -0.03959 -0.20122 -0.0375 -0.1967 -0.03611 C -0.1908 -0.03125 -0.18698 -0.03148 -0.17917 -0.02963 C -0.17535 -0.02871 -0.1717 -0.0257 -0.16789 -0.02431 C -0.16181 -0.01945 -0.15886 -0.01898 -0.15122 -0.01783 C -0.12813 -0.01852 -0.10625 -0.0125 -0.08698 -0.02824 C -0.075 -0.02385 -0.07813 0.00254 -0.08924 0.00555 C -0.09254 0.00995 -0.09688 0.01088 -0.10139 0.01227 C -0.1125 0.01551 -0.12361 0.01759 -0.13473 0.02014 C -0.14358 0.02569 -0.15261 0.02685 -0.16268 0.02778 C -0.18039 0.03264 -0.19827 0.03935 -0.21632 0.04236 C -0.22466 0.04375 -0.24254 0.04444 -0.24844 0.0449 C -0.27518 0.04977 -0.2816 0.04791 -0.32188 0.04884 C -0.33108 0.05139 -0.33907 0.05416 -0.34688 0.06065 C -0.35157 0.06458 -0.35434 0.07014 -0.35816 0.075 C -0.36025 0.07754 -0.3632 0.07893 -0.36545 0.08148 C -0.36736 0.08379 -0.36875 0.08703 -0.37066 0.08935 C -0.37327 0.09213 -0.38334 0.10046 -0.38611 0.10231 C -0.38872 0.10416 -0.39202 0.1044 -0.39445 0.10625 C -0.40174 0.11111 -0.40382 0.11319 -0.41111 0.11551 C -0.41615 0.11504 -0.42153 0.11481 -0.42657 0.11412 C -0.43837 0.1125 -0.43542 0.09629 -0.43993 0.09051 C -0.4415 0.08865 -0.44775 0.08426 -0.45018 0.08287 C -0.45226 0.08171 -0.45643 0.08009 -0.45643 0.08032 C -0.46164 0.08055 -0.46684 0.08078 -0.47205 0.08148 C -0.47587 0.08217 -0.47934 0.08541 -0.48334 0.08541 " pathEditMode="relative" rAng="0" ptsTypes="ffffffffffffffffffffffffffffffffffffffffffffffffffffffffffffffffffffffffffffffffffffffffffffffffffffffffffffA">
                                      <p:cBhvr>
                                        <p:cTn id="6" dur="5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000" y="-24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1423 -0.4 C 0.39513 -0.39468 0.37378 -0.39653 0.3552 -0.39606 C 0.34635 -0.39306 0.33715 -0.39236 0.32812 -0.38935 C 0.31961 -0.38241 0.30816 -0.38171 0.29826 -0.38009 C 0.29722 -0.37963 0.29566 -0.37731 0.29513 -0.3787 C 0.29461 -0.38009 0.29843 -0.38264 0.29722 -0.38264 C 0.29583 -0.38264 0.29531 -0.37986 0.29427 -0.3787 C 0.2802 -0.36227 0.2967 -0.3831 0.28611 -0.36806 C 0.28003 -0.35926 0.27361 -0.35 0.26718 -0.34144 C 0.26441 -0.33102 0.26857 -0.34329 0.26319 -0.33611 C 0.26215 -0.33472 0.26215 -0.33241 0.26111 -0.33079 C 0.26041 -0.32963 0.2592 -0.32894 0.25816 -0.32801 C 0.25677 -0.32546 0.25572 -0.32269 0.25416 -0.32014 C 0.25295 -0.31829 0.25121 -0.3169 0.25017 -0.31481 C 0.24947 -0.31366 0.24965 -0.31204 0.24913 -0.31065 C 0.24444 -0.29954 0.23923 -0.28912 0.23524 -0.27731 C 0.23038 -0.26273 0.23194 -0.26875 0.22916 -0.25463 C 0.22882 -0.25278 0.22812 -0.24931 0.22812 -0.24907 C 0.2276 -0.22986 0.22743 -0.21944 0.22517 -0.20278 C 0.22395 -0.18218 0.22031 -0.15394 0.20711 -0.14005 C 0.19878 -0.13125 0.17934 -0.12824 0.17013 -0.12801 C 0.14045 -0.12731 0.11093 -0.12708 0.08125 -0.12662 C 0.07968 -0.12639 0.06805 -0.12477 0.06614 -0.12407 C 0.06493 -0.12361 0.06441 -0.12176 0.06319 -0.1213 C 0.06128 -0.12037 0.05312 -0.11806 0.05017 -0.11736 C 0.04496 -0.11296 0.03906 -0.11065 0.03316 -0.1081 C 0.02968 -0.10486 0.02534 -0.10185 0.02118 -0.1 C 0.01666 -0.09537 0.0118 -0.08819 0.00711 -0.08403 C 0.00329 -0.07616 -0.00591 -0.06644 -0.00973 -0.06134 C -0.01372 -0.05602 -0.01615 -0.05093 -0.02084 -0.04676 C -0.02257 -0.04259 -0.02639 -0.03958 -0.02674 -0.03472 C -0.02969 0.00046 -0.00816 0.01806 0.01215 0.03194 C 0.0177 0.03565 0.02309 0.04051 0.02916 0.04259 C 0.03316 0.04792 0.04062 0.05208 0.04618 0.05463 C 0.05104 0.05949 0.06007 0.06458 0.06614 0.06667 C 0.07361 0.07269 0.06354 0.06481 0.07621 0.07338 C 0.07882 0.075 0.08055 0.07824 0.08316 0.07986 C 0.08888 0.0838 0.09548 0.08611 0.10121 0.09051 C 0.10625 0.09421 0.11076 0.10046 0.11614 0.10255 C 0.12083 0.10764 0.12638 0.11319 0.13211 0.11597 C 0.1375 0.12269 0.14288 0.12755 0.14826 0.13472 C 0.15086 0.13819 0.1552 0.14653 0.1552 0.14676 C 0.15659 0.16528 0.15694 0.18843 0.14913 0.20532 C 0.14704 0.20995 0.14305 0.22153 0.14027 0.22523 C 0.13854 0.22755 0.1342 0.23056 0.1342 0.23079 C 0.13142 0.23565 0.12968 0.23935 0.12517 0.2412 C 0.11996 0.24861 0.11215 0.25255 0.1052 0.25718 C 0.08437 0.27106 0.06354 0.27685 0.04027 0.2787 C 0.02204 0.27778 0.00468 0.27778 -0.01285 0.27199 C -0.02014 0.26968 -0.02674 0.26528 -0.03386 0.2625 C -0.04445 0.25417 -0.05695 0.24792 -0.0658 0.23588 C -0.08178 0.21412 -0.09098 0.1838 -0.09983 0.15602 C -0.10157 0.14074 -0.10504 0.12523 -0.10886 0.11065 C -0.10834 0.09722 -0.10834 0.08241 -0.10573 0.06921 C -0.10469 0.06366 -0.09879 0.05463 -0.09879 0.05486 C -0.09671 0.04653 -0.08993 0.03704 -0.08386 0.03472 C -0.07518 0.02315 -0.06233 0.01389 -0.05174 0.00532 C -0.04688 0.00139 -0.0441 -0.00324 -0.03889 -0.00532 C -0.03334 -0.01273 -0.0257 -0.01782 -0.01789 -0.02014 C -0.00243 -0.03009 -0.0198 -0.01782 -0.00782 -0.0294 C 0.00086 -0.03773 0.01354 -0.04699 0.02413 -0.05069 C 0.03003 -0.0581 0.0368 -0.06343 0.04322 -0.06944 C 0.04618 -0.07546 0.05086 -0.0794 0.05416 -0.08542 C 0.05937 -0.09491 0.05434 -0.08981 0.06024 -0.09468 C 0.06128 -0.10116 0.06406 -0.10556 0.06527 -0.11204 C 0.06371 -0.14259 0.06093 -0.16458 0.04427 -0.18681 C 0.03941 -0.19329 0.03559 -0.19977 0.02916 -0.20278 C 0.02291 -0.21111 0.01232 -0.21435 0.00416 -0.21875 C 0.00138 -0.22037 -0.00191 -0.21991 -0.00487 -0.2213 C -0.00678 -0.22222 -0.01077 -0.22407 -0.01077 -0.22384 C -0.01945 -0.22361 -0.02813 -0.22361 -0.03681 -0.22269 C -0.04046 -0.22222 -0.0441 -0.22106 -0.04775 -0.22014 C -0.04983 -0.21968 -0.05382 -0.21875 -0.05382 -0.21852 C -0.06198 -0.21481 -0.07049 -0.20764 -0.07882 -0.20532 C -0.08282 -0.20278 -0.08577 -0.19838 -0.08976 -0.19606 C -0.10313 -0.18843 -0.10955 -0.18056 -0.1198 -0.16667 C -0.12327 -0.16204 -0.12726 -0.15764 -0.12987 -0.15208 C -0.13073 -0.15046 -0.13125 -0.14861 -0.13178 -0.14676 C -0.13212 -0.14537 -0.1323 -0.14398 -0.13282 -0.14282 C -0.13455 -0.13866 -0.13698 -0.13495 -0.13889 -0.13079 C -0.14046 -0.12338 -0.14237 -0.11667 -0.14584 -0.11065 C -0.14688 -0.10394 -0.14775 -0.09745 -0.14879 -0.09074 C -0.14844 -0.07778 -0.15018 -0.05509 -0.1448 -0.04144 C -0.14445 -0.03866 -0.1441 -0.03611 -0.14375 -0.03333 C -0.14323 -0.0294 -0.14184 -0.0213 -0.14184 -0.02106 C -0.14271 -0.00602 -0.14393 0.00671 -0.14688 0.0213 C -0.14931 0.06019 -0.13698 0.0794 -0.11875 0.10671 C -0.11303 0.11528 -0.10903 0.125 -0.10278 0.13333 C -0.09792 0.1463 -0.10087 0.1412 -0.0948 0.14931 C -0.09271 0.15718 -0.09445 0.15139 -0.08976 0.16389 C -0.08907 0.16574 -0.08785 0.16921 -0.08785 0.16944 C -0.08612 0.18079 -0.08455 0.19236 -0.08282 0.20394 C -0.08368 0.22014 -0.08386 0.23264 -0.09289 0.24398 C -0.09618 0.25301 -0.10452 0.25972 -0.11181 0.2625 C -0.12917 0.25764 -0.13073 0.24769 -0.14289 0.23472 C -0.15157 0.21551 -0.16129 0.19861 -0.17188 0.18125 C -0.17622 0.17407 -0.17934 0.16528 -0.18473 0.15995 C -0.1882 0.15255 -0.1908 0.14375 -0.19584 0.13866 C -0.20105 0.12014 -0.1941 0.14167 -0.20087 0.12801 C -0.20139 0.12685 -0.20122 0.125 -0.20174 0.12384 C -0.20487 0.1162 -0.20921 0.1088 -0.21285 0.10139 C -0.21459 0.09769 -0.21528 0.09306 -0.21684 0.08935 C -0.21875 0.08495 -0.22153 0.08079 -0.22275 0.07593 C -0.22709 0.05972 -0.23386 0.04444 -0.23976 0.02917 C -0.24289 0.02106 -0.24497 0.01157 -0.24879 0.00394 C -0.25018 -0.00278 -0.25261 -0.00949 -0.25487 -0.01597 C -0.25608 -0.01968 -0.25747 -0.02315 -0.25886 -0.02662 C -0.25955 -0.02847 -0.26077 -0.03194 -0.26077 -0.03171 C -0.26007 -0.03519 -0.25868 -0.03843 -0.26077 -0.04144 C -0.2665 -0.05046 -0.27917 -0.05532 -0.28785 -0.05741 C -0.28924 -0.05833 -0.29046 -0.05995 -0.29184 -0.05995 C -0.29306 -0.05995 -0.28993 -0.0581 -0.28889 -0.05741 C -0.28785 -0.05671 -0.28681 -0.05671 -0.28577 -0.05602 C -0.28212 -0.0537 -0.27952 -0.04907 -0.27674 -0.04537 C -0.27066 -0.02847 -0.25556 -0.01736 -0.24375 -0.0081 C -0.24184 -0.00671 -0.23993 -0.00532 -0.23785 -0.00417 C -0.23455 -0.00208 -0.22778 0.00139 -0.22778 0.00162 C -0.22066 0.01088 -0.2158 0.02546 -0.20573 0.02917 C -0.20157 0.02755 -0.20209 0.02454 -0.19983 0.01991 C -0.20105 0.00116 -0.20105 -0.01505 -0.20886 -0.03079 C -0.21337 -0.05162 -0.21389 -0.04444 -0.21389 -0.07083 " pathEditMode="relative" rAng="0" ptsTypes="ffffffffffffffffffffffffffffffffffffffffffffffffffffffffffffffffffffffffffffffffffffffffffffffffffffffffffffffffffffffffA">
                                      <p:cBhvr>
                                        <p:cTn id="8" dur="5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400" y="33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766668"/>
          </a:xfrm>
        </p:spPr>
        <p:txBody>
          <a:bodyPr>
            <a:prstTxWarp prst="textCanUp">
              <a:avLst/>
            </a:prstTxWarp>
          </a:bodyPr>
          <a:lstStyle/>
          <a:p>
            <a:r>
              <a:rPr b="1" err="1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Câu</a:t>
            </a:r>
            <a:r>
              <a:rPr b="1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ch</a:t>
            </a:r>
            <a:r>
              <a:rPr b="1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uyện </a:t>
            </a:r>
            <a:r>
              <a:rPr b="1" dirty="0" err="1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đến</a:t>
            </a:r>
            <a:r>
              <a:rPr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b="1" dirty="0" err="1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đây</a:t>
            </a:r>
            <a:r>
              <a:rPr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b="1" dirty="0" err="1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là</a:t>
            </a:r>
            <a:r>
              <a:rPr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b="1" dirty="0" err="1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hết</a:t>
            </a:r>
            <a:r>
              <a:rPr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!</a:t>
            </a:r>
            <a:endParaRPr lang="en-US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09874" y="3581400"/>
            <a:ext cx="6600451" cy="1126283"/>
          </a:xfrm>
        </p:spPr>
        <p:txBody>
          <a:bodyPr>
            <a:prstTxWarp prst="textChevronInverted">
              <a:avLst/>
            </a:prstTxWarp>
            <a:normAutofit/>
          </a:bodyPr>
          <a:lstStyle/>
          <a:p>
            <a:pPr algn="ctr"/>
            <a:r>
              <a:rPr lang="en-US" sz="5400" b="1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Tạm biệt các con!</a:t>
            </a:r>
            <a:endParaRPr lang="en-US" sz="5400" b="1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advClick="0" advTm="3000"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685800"/>
          </a:xfrm>
        </p:spPr>
        <p:txBody>
          <a:bodyPr>
            <a:normAutofit fontScale="90000"/>
          </a:bodyPr>
          <a:lstStyle/>
          <a:p>
            <a:r>
              <a:rPr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endParaRPr lang="en-US" sz="4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5181600"/>
          </a:xfrm>
        </p:spPr>
        <p:txBody>
          <a:bodyPr/>
          <a:lstStyle/>
          <a:p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ý,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advClick="0"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Cloud Callout 8"/>
          <p:cNvSpPr/>
          <p:nvPr/>
        </p:nvSpPr>
        <p:spPr>
          <a:xfrm>
            <a:off x="2743200" y="304800"/>
            <a:ext cx="6324600" cy="4038600"/>
          </a:xfrm>
          <a:prstGeom prst="cloudCallout">
            <a:avLst>
              <a:gd name="adj1" fmla="val -24307"/>
              <a:gd name="adj2" fmla="val 72074"/>
            </a:avLst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19400" y="1600200"/>
            <a:ext cx="609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Chiếc</a:t>
            </a:r>
            <a:r>
              <a:rPr lang="en-US" sz="48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4800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ấm</a:t>
            </a:r>
            <a:r>
              <a:rPr lang="en-US" sz="48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4800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sành</a:t>
            </a:r>
            <a:r>
              <a:rPr lang="en-US" sz="48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4800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nở</a:t>
            </a:r>
            <a:r>
              <a:rPr lang="en-US" sz="48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4800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hoa</a:t>
            </a:r>
            <a:endParaRPr lang="en-US" sz="48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  <p:transition advClick="0" advTm="3000">
    <p:wipe dir="d"/>
    <p:sndAc>
      <p:stSnd>
        <p:snd r:embed="rId2" name="truye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My Computer\Desktop\Bt tin\anh1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265217">
            <a:off x="9198062" y="620407"/>
            <a:ext cx="672078" cy="406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0300260">
            <a:off x="9197482" y="1469762"/>
            <a:ext cx="609600" cy="406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 advTm="1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2.24792E-6 C -0.05347 0.08349 -0.1375 0.06128 -0.19131 0.06406 C -0.21649 0.07331 -0.24166 0.08256 -0.26684 0.09089 C -0.33159 0.0888 -0.39565 0.08857 -0.46024 0.08418 C -0.50156 0.08164 -0.49166 0.0888 -0.5125 0.07123 C -0.51145 0.08164 -0.5118 0.09412 -0.50972 0.10314 C -0.50798 0.1117 -0.50416 0.11586 -0.5019 0.12396 C -0.49548 0.14361 -0.49201 0.16836 -0.4835 0.18293 C -0.47777 0.19241 -0.471 0.19426 -0.46527 0.20236 C -0.45538 0.21623 -0.44791 0.2278 -0.4368 0.23566 C -0.41701 0.26688 -0.44322 0.22941 -0.41579 0.25509 C -0.41284 0.25763 -0.41076 0.2648 -0.40781 0.2685 C -0.39774 0.28191 -0.38454 0.28399 -0.37413 0.28816 C -0.35364 0.32169 -0.32152 0.32262 -0.29809 0.32724 C -0.24548 0.36147 -0.17812 0.35037 -0.12847 0.35361 C -0.13923 0.3809 -0.14947 0.38298 -0.16215 0.39963 C -0.16961 0.40957 -0.17239 0.42067 -0.18055 0.42599 C -0.1901 0.43201 -0.19982 0.43432 -0.2092 0.43848 C -0.21475 0.44126 -0.22517 0.44542 -0.22517 0.44634 C -0.24045 0.43293 -0.2335 0.45259 -0.24861 0.46531 C -0.30295 0.41813 -0.40642 0.44542 -0.47326 0.43293 C -0.47586 0.43547 -0.47847 0.43848 -0.4809 0.43848 C -0.4967 0.43848 -0.5125 0.42761 -0.52795 0.43293 C -0.53159 0.43432 -0.52291 0.44634 -0.52013 0.45213 C -0.51302 0.46716 -0.51302 0.46485 -0.50434 0.47225 C -0.4934 0.49954 -0.48489 0.49468 -0.47326 0.51179 C -0.4434 0.5562 -0.40954 0.57354 -0.37656 0.59597 C -0.36493 0.60522 -0.35451 0.61679 -0.34253 0.62349 C -0.32829 0.63228 -0.3151 0.64523 -0.30086 0.65633 C -0.2967 0.65911 -0.29218 0.66027 -0.28802 0.66281 C -0.28246 0.66674 -0.27239 0.67553 -0.27239 0.67622 C -0.29375 0.71323 -0.33732 0.75855 -0.36371 0.78122 C -0.37343 0.79833 -0.38038 0.8018 -0.39218 0.80735 C -0.41579 0.84574 -0.46979 0.83719 -0.49409 0.84019 C -0.53871 0.83811 -0.58281 0.83395 -0.62743 0.83395 C -0.64652 0.83395 -0.6842 0.84019 -0.6842 0.84089 " pathEditMode="relative" rAng="0" ptsTypes="fffffffffffffffffffffffffffffffffffA">
                                      <p:cBhvr>
                                        <p:cTn id="6" dur="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200" y="42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4.21832E-6 C -0.01302 0.01318 -0.03195 0.01503 -0.04653 0.01827 C -0.05695 0.02081 -0.06771 0.02567 -0.07848 0.02659 C -0.09514 0.02775 -0.11198 0.02798 -0.12882 0.02867 C -0.15434 0.02752 -0.17188 0.02497 -0.19497 0.02035 C -0.19757 0.01873 -0.20018 0.0178 -0.20278 0.01642 C -0.20504 0.01503 -0.20261 0.02359 -0.20157 0.02659 C -0.2 0.03191 -0.19705 0.0363 -0.19497 0.04093 C -0.19132 0.04902 -0.18872 0.05758 -0.18559 0.06591 C -0.18212 0.07539 -0.18195 0.07261 -0.17778 0.08025 C -0.16546 0.10245 -0.14966 0.11748 -0.13403 0.13413 C -0.1283 0.14014 -0.12275 0.14546 -0.11667 0.15078 C -0.11546 0.15171 -0.11424 0.15379 -0.11268 0.15448 C -0.11025 0.15633 -0.10486 0.15888 -0.10486 0.15911 C -0.0974 0.16697 -0.0882 0.16905 -0.07969 0.17322 C -0.07691 0.17437 -0.07414 0.1753 -0.07171 0.17738 C -0.07049 0.179 -0.06927 0.18062 -0.06771 0.18177 C -0.06094 0.1864 -0.05261 0.18894 -0.04532 0.19195 C -0.05348 0.19865 -0.06302 0.20698 -0.07171 0.21068 C -0.08264 0.22317 -0.09566 0.23866 -0.10886 0.24375 C -0.1158 0.25069 -0.12361 0.2537 -0.13143 0.25624 C -0.14341 0.26827 -0.16789 0.27058 -0.18177 0.27266 C -0.20018 0.28122 -0.22101 0.28099 -0.23993 0.28307 C -0.26858 0.2981 -0.30521 0.2863 -0.33681 0.28908 C -0.34948 0.29394 -0.36233 0.29232 -0.375 0.29741 C -0.36632 0.30203 -0.35539 0.31128 -0.34723 0.31822 C -0.33664 0.32747 -0.34757 0.32215 -0.33681 0.32631 C -0.3349 0.3284 -0.33334 0.33117 -0.33143 0.33256 C -0.33021 0.33395 -0.3283 0.33279 -0.32743 0.33464 C -0.32622 0.33672 -0.32743 0.34112 -0.32605 0.34273 C -0.32275 0.34736 -0.31146 0.34944 -0.30747 0.35106 C -0.29966 0.35407 -0.28872 0.36124 -0.28108 0.36355 C -0.27587 0.3647 -0.27049 0.3647 -0.26528 0.3654 C -0.24375 0.37396 -0.21546 0.37789 -0.19358 0.37997 C -0.17205 0.37927 -0.15035 0.37974 -0.12882 0.37812 C -0.12344 0.37766 -0.11268 0.37396 -0.11268 0.37419 C -0.11094 0.37303 -0.09896 0.36586 -0.09948 0.36979 C -0.10087 0.37534 -0.1066 0.37511 -0.11025 0.37812 C -0.11355 0.38066 -0.12414 0.39153 -0.12605 0.39269 C -0.12796 0.39361 -0.13212 0.39546 -0.13403 0.39662 C -0.13577 0.39754 -0.1375 0.39916 -0.13941 0.40078 C -0.14063 0.40194 -0.14184 0.40402 -0.14323 0.40471 C -0.14584 0.4068 -0.15122 0.40888 -0.15122 0.40911 C -0.15556 0.41327 -0.16007 0.41581 -0.16459 0.41951 C -0.17309 0.42668 -0.18125 0.4364 -0.19098 0.43987 C -0.20469 0.45074 -0.21823 0.45652 -0.23334 0.46068 C -0.26233 0.47895 -0.29393 0.47571 -0.32466 0.47733 C -0.33629 0.4808 -0.34757 0.48196 -0.35938 0.48334 C -0.38993 0.49583 -0.4941 0.46901 -0.45591 0.48959 C -0.44931 0.50023 -0.4415 0.50346 -0.43334 0.5104 C -0.42552 0.51711 -0.41771 0.52567 -0.40955 0.53075 C -0.39636 0.53954 -0.38195 0.54232 -0.36858 0.54949 C -0.39202 0.55504 -0.41389 0.56891 -0.4375 0.57238 C -0.43872 0.57308 -0.44011 0.574 -0.44132 0.57423 C -0.44618 0.57585 -0.45122 0.57678 -0.45591 0.5784 C -0.45834 0.57932 -0.46042 0.58163 -0.4625 0.58256 C -0.46858 0.5851 -0.475 0.58649 -0.48125 0.58857 C -0.49584 0.59412 -0.5099 0.60291 -0.52466 0.6073 C -0.52986 0.61285 -0.5349 0.6147 -0.53924 0.62187 " pathEditMode="relative" rAng="0" ptsTypes="ffffffffffffffffffffffffffffffffffffffffffffffffffffffffffA">
                                      <p:cBhvr>
                                        <p:cTn id="9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000" y="31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y Computer\Desktop\Bt tin\2.1goc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C:\Users\My Computer\Desktop\Bt tin\bbay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974846">
            <a:off x="5920377" y="3295813"/>
            <a:ext cx="1834221" cy="1667474"/>
          </a:xfrm>
          <a:prstGeom prst="rect">
            <a:avLst/>
          </a:prstGeom>
          <a:noFill/>
        </p:spPr>
      </p:pic>
      <p:pic>
        <p:nvPicPr>
          <p:cNvPr id="1028" name="Picture 4" descr="C:\Users\My Computer\Desktop\Bt tin\bbay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600" y="1371600"/>
            <a:ext cx="1816443" cy="16002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0069 -0.14167 C 0.4809 -0.14329 0.46805 -0.14375 0.44652 -0.14283 C 0.43489 -0.14398 0.42447 -0.14584 0.41336 -0.1507 C 0.40868 -0.15278 0.40451 -0.15672 0.39982 -0.15857 C 0.39461 -0.16273 0.39236 -0.17061 0.38628 -0.17292 C 0.38333 -0.17408 0.38003 -0.17385 0.37691 -0.17431 C 0.37534 -0.17523 0.37343 -0.1757 0.37187 -0.17686 C 0.37083 -0.17755 0.37048 -0.17917 0.36961 -0.17963 C 0.36475 -0.18218 0.35677 -0.18264 0.35191 -0.18334 C 0.33958 -0.19283 0.32135 -0.19398 0.30746 -0.19514 C 0.29635 -0.19885 0.28437 -0.20023 0.27309 -0.20186 C 0.271 -0.20209 0.26875 -0.20255 0.26684 -0.20301 C 0.26371 -0.20371 0.25763 -0.20556 0.25763 -0.20533 C 0.23645 -0.2051 0.21527 -0.2051 0.19409 -0.2044 C 0.1684 -0.20348 0.14079 -0.18912 0.11614 -0.18079 C 0.11493 -0.1794 0.11423 -0.17778 0.11302 -0.17686 C 0.11197 -0.17616 0.11093 -0.17662 0.11007 -0.1757 C 0.1026 -0.16852 0.10503 -0.16482 0.09635 -0.1625 C 0.09097 -0.15162 0.08055 -0.14676 0.07152 -0.14167 C 0.06388 -0.13727 0.05798 -0.13125 0.04965 -0.12848 C 0.03003 -0.11343 0.00607 -0.10533 -0.01667 -0.10116 C -0.04549 -0.10324 -0.07344 -0.11088 -0.10191 -0.11412 C -0.1099 -0.11621 -0.11771 -0.11713 -0.12587 -0.11806 C -0.13438 -0.12176 -0.14532 -0.12246 -0.154 -0.12338 C -0.16007 -0.12477 -0.16563 -0.12709 -0.17171 -0.12848 C -0.17691 -0.13079 -0.18143 -0.13264 -0.18716 -0.1338 C -0.19497 -0.1375 -0.20278 -0.14051 -0.21094 -0.14283 C -0.21424 -0.14468 -0.21754 -0.14607 -0.22049 -0.14815 C -0.22257 -0.14977 -0.22431 -0.15255 -0.22674 -0.15348 C -0.23004 -0.15463 -0.2316 -0.1551 -0.2349 -0.15741 C -0.24323 -0.1632 -0.23507 -0.15973 -0.24323 -0.1625 C -0.25035 -0.16852 -0.24705 -0.1669 -0.25261 -0.16898 C -0.27223 -0.18635 -0.29983 -0.18912 -0.32327 -0.19121 C -0.33698 -0.19422 -0.33178 -0.19283 -0.33976 -0.19514 C -0.3665 -0.19445 -0.37865 -0.19213 -0.40122 -0.19005 C -0.40782 -0.18866 -0.41424 -0.18704 -0.42101 -0.18611 C -0.42882 -0.18357 -0.43698 -0.18357 -0.4448 -0.18218 C -0.44931 -0.1801 -0.45382 -0.17755 -0.45834 -0.1757 C -0.46198 -0.17408 -0.46962 -0.17176 -0.46962 -0.17153 C -0.47309 -0.16898 -0.47553 -0.16852 -0.479 -0.16644 C -0.48299 -0.16412 -0.48559 -0.16042 -0.48959 -0.15857 C -0.49514 -0.15324 -0.50174 -0.15186 -0.5073 -0.14676 C -0.51042 -0.14398 -0.51441 -0.13519 -0.51441 -0.13496 C -0.51598 -0.12686 -0.51459 -0.11829 -0.51233 -0.11019 C -0.51112 -0.09861 -0.50799 -0.08889 -0.50608 -0.07755 C -0.50487 -0.07014 -0.50591 -0.06713 -0.50105 -0.0632 C -0.49566 -0.05348 -0.49584 -0.05278 -0.48733 -0.04885 C -0.47379 -0.03565 -0.45539 -0.03218 -0.43855 -0.03056 C -0.43004 -0.02871 -0.42153 -0.02662 -0.41268 -0.02662 L -0.37622 -0.01343 C -0.37066 -0.01088 -0.36493 -0.0088 -0.35973 -0.00556 C -0.34375 0.00416 -0.35868 -0.00093 -0.34827 0.00208 C -0.34219 0.00972 -0.35035 0.00046 -0.34289 0.00602 C -0.3382 0.00972 -0.33455 0.01944 -0.33264 0.02569 C -0.33403 0.04583 -0.33195 0.03402 -0.33577 0.04537 C -0.33681 0.04838 -0.33889 0.05439 -0.33889 0.05463 C -0.34132 0.06203 -0.36216 0.09907 -0.3566 0.12106 C -0.35365 0.13264 -0.34618 0.13842 -0.33785 0.14213 C -0.3349 0.14352 -0.32952 0.14722 -0.32952 0.14745 C -0.32605 0.15185 -0.32153 0.15208 -0.31702 0.1537 C -0.30487 0.15787 -0.29323 0.16088 -0.28073 0.16296 C -0.275 0.16157 -0.27066 0.15879 -0.26511 0.15648 C -0.26303 0.15555 -0.25886 0.1537 -0.25886 0.15393 C -0.19653 0.15509 -0.2158 0.15231 -0.18716 0.15764 C -0.18056 0.16064 -0.17639 0.16319 -0.17049 0.16828 C -0.1665 0.17176 -0.15452 0.17569 -0.14983 0.17731 C -0.14046 0.18055 -0.13143 0.18564 -0.12188 0.18773 C -0.11025 0.19375 -0.09879 0.19629 -0.08646 0.19953 C -0.075 0.19907 -0.06355 0.19884 -0.05209 0.19814 C -0.04653 0.19768 -0.03993 0.18935 -0.03438 0.18657 C -0.02969 0.18009 -0.03612 0.1875 -0.02726 0.18264 C -0.025 0.18125 -0.02344 0.17847 -0.02101 0.17731 C -0.01493 0.17453 -0.00903 0.17037 -0.0033 0.16689 C 0.00312 0.16296 -0.00296 0.1662 0.00191 0.16157 C 0.00382 0.15972 0.00816 0.15648 0.00816 0.15671 C 0.01041 0.14791 0.00746 0.15463 0.01944 0.15115 C 0.02274 0.15023 0.02552 0.14745 0.02882 0.14606 C 0.03611 0.13981 0.04427 0.13819 0.05277 0.1368 C 0.06701 0.12592 0.046 0.14352 0.06336 0.1199 C 0.06441 0.11828 0.06684 0.11921 0.0684 0.11852 C 0.07395 0.11643 0.07829 0.11435 0.08402 0.11319 C 0.13038 0.11435 0.17586 0.11828 0.22222 0.12106 C 0.22673 0.12268 0.23125 0.12338 0.23576 0.125 C 0.24149 0.12453 0.24739 0.12453 0.25329 0.12384 C 0.25885 0.12314 0.26267 0.11319 0.26684 0.10926 C 0.26805 0.10463 0.27048 0.10231 0.27204 0.09768 C 0.275 0.08889 0.26996 0.09953 0.27517 0.08703 C 0.27638 0.08426 0.27934 0.07939 0.27934 0.07963 C 0.27968 0.07708 0.28003 0.075 0.28038 0.07268 C 0.28072 0.06967 0.28072 0.06666 0.28125 0.06365 C 0.28177 0.06018 0.2835 0.05324 0.2835 0.05347 C 0.28316 0.05185 0.28263 0.05069 0.28246 0.0493 C 0.28177 0.04629 0.28211 0.04305 0.28125 0.04004 C 0.27916 0.03102 0.27066 0.01319 0.26371 0.00995 C 0.25555 -0.00093 0.24635 -0.00093 0.2368 -0.00695 C 0.22222 -0.00648 0.20746 -0.00648 0.19305 -0.00556 C 0.18281 -0.00486 0.17378 0.00023 0.16388 0.00208 C 0.15451 0.00856 0.16614 0.00139 0.15364 0.00602 C 0.14305 0.00995 0.13298 0.01736 0.12222 0.02037 C 0.11007 0.03194 0.0927 0.0375 0.07777 0.04143 C 0.0717 0.04514 0.06458 0.04745 0.05798 0.0493 C 0.05347 0.05046 0.04444 0.05324 0.04444 0.05347 C 0.03888 0.05787 0.03645 0.0574 0.02882 0.05833 C 0.02482 0.06018 0.02257 0.06157 0.01857 0.05972 C 0.01284 0.04977 0.01354 0.0368 0.00816 0.02708 C 0.00694 0.02199 0.00295 0.01273 0.00295 0.01296 C 0.00191 0.00602 0.00052 -0.00047 -0.00122 -0.00695 C -0.00053 -0.02385 0.00086 -0.04236 -0.00226 -0.05926 C -0.004 -0.06945 -0.00955 -0.07917 -0.01355 -0.08797 C -0.02344 -0.10926 -0.0099 -0.08195 -0.01667 -0.09977 C -0.01754 -0.10186 -0.01893 -0.10324 -0.0198 -0.1051 C -0.02327 -0.11273 -0.02431 -0.12107 -0.02813 -0.12848 C -0.029 -0.13658 -0.03021 -0.14422 -0.03247 -0.15209 C -0.03056 -0.15903 -0.02587 -0.15672 -0.02101 -0.15857 C -0.01945 -0.15811 -0.01754 -0.15903 -0.01667 -0.15741 C -0.01615 -0.15625 -0.01875 -0.15602 -0.01893 -0.15463 C -0.0198 -0.14931 -0.01372 -0.14283 -0.00955 -0.14283 " pathEditMode="relative" rAng="0" ptsTypes="ffffffffffffffffffffffffffffffffffffffffffffffffAfffffffffffffffffffffffffffffffffffffffffffffffffffffffffffffffffffA">
                                      <p:cBhvr>
                                        <p:cTn id="6" dur="5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800" y="139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6893 0.02199 C 0.35452 0.02084 0.35 0.01829 0.33768 0.01412 C 0.33368 0.01273 0.3349 0.01297 0.33021 0.01158 C 0.32726 0.01065 0.32118 0.00903 0.32118 0.00926 C 0.31268 0.00324 0.30226 -0.00578 0.29289 -0.00926 C 0.29028 -0.01458 0.28733 -0.01967 0.28473 -0.025 C 0.28073 -0.03287 0.28056 -0.04328 0.27639 -0.05115 C 0.27379 -0.06296 0.26979 -0.07523 0.26389 -0.08518 C 0.26302 -0.09097 0.26094 -0.09421 0.25973 -0.09953 C 0.25903 -0.10254 0.25938 -0.10625 0.25764 -0.10856 C 0.25573 -0.11111 0.25486 -0.11203 0.25365 -0.11527 C 0.25122 -0.12152 0.24983 -0.12615 0.24427 -0.12824 C 0.24271 -0.13333 0.23282 -0.14606 0.22848 -0.14791 C 0.21719 -0.15856 0.2033 -0.16852 0.18907 -0.17014 C 0.18073 -0.17106 0.16424 -0.17268 0.16424 -0.17245 C 0.15608 -0.17546 0.14775 -0.17662 0.13907 -0.17801 C 0.13247 -0.17754 0.12466 -0.18032 0.11962 -0.17523 C 0.1099 -0.16574 0.10625 -0.15 0.09775 -0.14004 C 0.09618 -0.13356 0.09375 -0.12916 0.08941 -0.12569 C 0.08577 -0.11898 0.0816 -0.1118 0.07709 -0.10602 C 0.07466 -0.09907 0.06962 -0.09328 0.06771 -0.08634 C 0.06615 -0.08171 0.06459 -0.07754 0.06233 -0.07338 C 0.06129 -0.06852 0.05955 -0.06458 0.05712 -0.06041 C 0.05539 -0.05231 0.05191 -0.04514 0.05 -0.0368 C 0.0507 -0.02014 0.05035 -0.00509 0.05816 0.00903 C 0.06841 0.02709 0.08247 0.04051 0.09462 0.05602 C 0.09914 0.06158 0.10486 0.06482 0.10695 0.07292 C 0.10886 0.0794 0.11007 0.08588 0.11129 0.0926 C 0.1099 0.09977 0.10955 0.10232 0.10608 0.10834 C 0.10434 0.11482 0.10209 0.12061 0.09983 0.12662 C 0.09705 0.13334 0.09792 0.14236 0.09462 0.14885 C 0.09358 0.15116 0.09167 0.15301 0.09045 0.15533 C 0.08577 0.17778 0.06007 0.17986 0.04479 0.18148 C 0.03143 0.18449 0.02066 0.18473 0.00625 0.18542 C 0.00295 0.18588 -0.00069 0.18611 -0.00416 0.18681 C -0.00642 0.18727 -0.01128 0.18936 -0.01128 0.18959 C -0.01632 0.19329 -0.0158 0.19491 -0.01041 0.19723 C -0.00382 0.2051 -0.0026 0.20602 0.00018 0.21551 C -0.00104 0.22778 -0.00225 0.23658 -0.01232 0.24028 C -0.03125 0.25625 -0.05225 0.26551 -0.07482 0.26922 C -0.0809 0.27223 -0.0868 0.2757 -0.0934 0.27686 C -0.10121 0.28033 -0.09739 0.27917 -0.10486 0.28079 C -0.10937 0.28704 -0.10416 0.28079 -0.1151 0.28473 C -0.11788 0.28565 -0.11996 0.28889 -0.12257 0.29005 C -0.13507 0.29607 -0.14878 0.30209 -0.1618 0.3044 C -0.16736 0.30533 -0.17309 0.30602 -0.17864 0.30695 C -0.18142 0.30741 -0.18698 0.30834 -0.18698 0.30857 C -0.19757 0.30787 -0.2085 0.30787 -0.21909 0.30695 C -0.22413 0.30648 -0.23368 0.3044 -0.23368 0.30463 C -0.24323 0.30023 -0.25347 0.29699 -0.26267 0.29144 C -0.26597 0.28727 -0.26909 0.28473 -0.27326 0.28218 C -0.27951 0.27385 -0.28836 0.26875 -0.296 0.2625 C -0.30086 0.25857 -0.30382 0.25324 -0.30937 0.2507 C -0.31406 0.24306 -0.31788 0.23611 -0.32083 0.22732 C -0.32326 0.21945 -0.32552 0.21227 -0.33021 0.20625 C -0.33107 0.20162 -0.33489 0.19398 -0.3375 0.19074 C -0.33854 0.18311 -0.33941 0.17986 -0.3375 0.17107 C -0.33489 0.1588 -0.31701 0.15417 -0.30937 0.14885 C -0.29548 0.13912 -0.30677 0.14491 -0.29479 0.13959 C -0.29375 0.13912 -0.29184 0.13704 -0.29184 0.13727 C -0.28611 0.13449 -0.28038 0.13218 -0.27517 0.12917 C -0.26076 0.12107 -0.27847 0.12801 -0.26788 0.12408 C -0.25399 0.11181 -0.24305 0.11181 -0.23784 0.08866 C -0.23854 0.07662 -0.23854 0.06412 -0.24288 0.05348 C -0.24652 0.02431 -0.24323 0.04514 -0.24618 0.03125 C -0.24705 0.02686 -0.2493 0.01806 -0.2493 0.01829 C -0.24791 0.00949 -0.2467 0.00348 -0.2408 -0.00139 C -0.23507 -0.01064 -0.22413 -0.02014 -0.21493 -0.02361 C -0.20902 -0.02893 -0.20191 -0.03078 -0.19514 -0.03426 C -0.18975 -0.03703 -0.18767 -0.03935 -0.18177 -0.04074 C -0.17239 -0.04537 -0.16371 -0.0493 -0.15364 -0.05115 C -0.12725 -0.04861 -0.11736 -0.04907 -0.0842 -0.04977 C -0.07534 -0.05139 -0.06979 -0.05277 -0.06024 -0.0537 C -0.05347 -0.05671 -0.04652 -0.05787 -0.03941 -0.05902 C -0.03524 -0.06088 -0.03194 -0.06227 -0.02795 -0.06551 C -0.02604 -0.06736 -0.02378 -0.06898 -0.0217 -0.07083 C -0.02066 -0.07176 -0.01857 -0.07338 -0.01857 -0.07314 C -0.01614 -0.07777 -0.01371 -0.08217 -0.01128 -0.08634 C -0.00868 -0.09699 0.00556 -0.11713 0.01476 -0.12037 C 0.02518 -0.13402 0.029 -0.14259 0.03334 -0.16088 C 0.03403 -0.17291 0.0342 -0.17639 0.03629 -0.18588 C 0.03525 -0.19189 0.03282 -0.19699 0.03125 -0.20277 C 0.03212 -0.20625 0.03334 -0.21319 0.03334 -0.21296 " pathEditMode="relative" rAng="0" ptsTypes="ffffffffffffffffffffffffffffffffffffffffffffffffffffffffffffffffffffffffffffffffffA">
                                      <p:cBhvr>
                                        <p:cTn id="8" dur="5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400" y="2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y Computer\Desktop\Bt tin\anh2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6" name="Picture 2" descr="C:\Users\My Computer\Desktop\Bt tin\bbay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19600" y="152400"/>
            <a:ext cx="1828799" cy="1803281"/>
          </a:xfrm>
          <a:prstGeom prst="rect">
            <a:avLst/>
          </a:prstGeom>
          <a:noFill/>
        </p:spPr>
      </p:pic>
      <p:pic>
        <p:nvPicPr>
          <p:cNvPr id="1027" name="Picture 3" descr="C:\Users\My Computer\Desktop\Bt tin\bbay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677092">
            <a:off x="6254761" y="2371304"/>
            <a:ext cx="1828800" cy="1803283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0.02477 C 0.01076 0.0294 0.01788 0.02686 0.02951 0.02616 C 0.04774 0.02246 0.04062 0.02338 0.0717 0.02477 C 0.07257 0.02524 0.07448 0.02477 0.07448 0.02616 C 0.07448 0.02848 0.06805 0.0301 0.06771 0.0301 C 0.06233 0.03218 0.05729 0.03519 0.05208 0.03774 C 0.05017 0.03866 0.04618 0.04051 0.04618 0.04075 C 0.02917 0.03982 0.01597 0.03889 8.33333E-7 0.03658 C -0.00729 0.0338 -0.01302 0.0301 -0.02049 0.02871 C -0.04792 0.01575 -0.10781 0.0301 -0.10781 0.03033 C -0.11163 0.03172 -0.11337 0.03334 -0.11563 0.03774 C -0.11024 0.04561 -0.11181 0.04306 -0.10087 0.04167 C -0.09063 0.03774 -0.07934 0.03658 -0.06962 0.0301 C -0.05816 0.03079 -0.04792 0.03102 -0.03715 0.03519 C -0.02344 0.047 -0.00521 0.05186 0.01076 0.05348 C 0.01996 0.05301 0.02917 0.05325 0.03837 0.05232 C 0.04167 0.05186 0.04809 0.04954 0.04809 0.04977 C 0.0592 0.05047 0.06788 0.05162 0.07847 0.05348 C 0.08559 0.05602 0.08333 0.06042 0.07951 0.06667 C 0.07656 0.07153 0.07205 0.07292 0.06771 0.07454 C 0.04305 0.07292 0.03177 0.07223 0.00503 0.07315 C -0.0033 0.07477 -0.01129 0.07709 -0.01962 0.07848 C -0.03073 0.07801 -0.05208 0.07987 -0.06563 0.07454 C -0.08264 0.07547 -0.0974 0.07732 -0.11267 0.0875 C -0.11476 0.09491 -0.11493 0.0963 -0.12049 0.09792 C -0.13073 0.11158 -0.11198 0.12894 -0.10295 0.13334 C -0.1007 0.1345 -0.09201 0.13565 -0.09115 0.13588 C -0.08976 0.12894 -0.08854 0.12848 -0.08333 0.12662 C -0.05278 0.12755 -0.02431 0.12963 0.0059 0.12801 C 0.00781 0.12732 0.01354 0.12524 0.01371 0.12547 C 0.01406 0.1257 0.01562 0.13797 0.0158 0.13982 C 0.02309 0.13635 0.0243 0.12246 0.02656 0.11366 C 0.02621 0.09885 0.02917 0.05556 0.01476 0.04306 C 0.01111 0.03542 0.00555 0.0301 0.00104 0.02338 C -0.00122 0.01505 8.33333E-7 0.00903 8.33333E-7 -4.44444E-6 " pathEditMode="relative" rAng="0" ptsTypes="ffffffffffffffffffffffffffffffffffA">
                                      <p:cBhvr>
                                        <p:cTn id="6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0" y="45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8.51852E-6 C 0.00208 -0.0081 0.00434 -0.01643 0.0059 -0.02476 C 0.00711 -0.03124 0.00798 -0.03981 0.0118 -0.04444 C 0.01319 -0.05046 0.01423 -0.05833 0.0177 -0.06273 C 0.01979 -0.07245 0.03385 -0.0824 0.04114 -0.08495 C 0.0592 -0.08402 0.07517 -0.0824 0.09218 -0.09027 C 0.096 -0.08981 0.1 -0.09027 0.10382 -0.08888 C 0.10729 -0.08749 0.11284 -0.08078 0.11666 -0.07847 C 0.11927 -0.07476 0.12135 -0.07546 0.12448 -0.07314 C 0.12968 -0.06944 0.1335 -0.06643 0.13923 -0.06411 C 0.14409 -0.05948 0.14288 -0.05532 0.13923 -0.04953 C 0.13402 -0.04143 0.12482 -0.04004 0.1177 -0.03657 C 0.09791 -0.03726 0.08402 -0.03564 0.06666 -0.04189 C 0.04132 -0.04073 0.04479 -0.04189 0.02847 -0.03911 C 0.02083 -0.03773 0.0125 -0.03448 0.00486 -0.03402 C -0.01146 -0.03333 -0.02778 -0.0331 -0.0441 -0.03263 C -0.05348 -0.03101 -0.06164 -0.028 -0.07066 -0.02476 C -0.07605 -0.02731 -0.07761 -0.02314 -0.0823 -0.02083 C -0.08941 -0.01203 -0.09775 -0.00995 -0.104 0.0014 C -0.1073 0.01621 -0.11667 0.02825 -0.11667 0.04445 C -0.1132 0.07871 -0.11806 0.07593 -0.09514 0.07315 C -0.09289 0.07292 -0.09046 0.07246 -0.0882 0.072 C -0.08299 0.07246 -0.07778 0.07223 -0.07257 0.07315 C -0.06997 0.07362 -0.06736 0.07501 -0.06476 0.07593 C -0.06372 0.0764 -0.06181 0.07709 -0.06181 0.07709 C -0.05747 0.08334 -0.05747 0.09121 -0.05191 0.09677 C -0.0474 0.1014 -0.04202 0.10116 -0.03733 0.10464 C -0.03438 0.10672 -0.03143 0.1088 -0.02848 0.11112 C -0.02639 0.11274 -0.02257 0.11644 -0.02257 0.11644 C -0.01806 0.12547 -0.02084 0.12339 -0.01563 0.12547 C -0.01025 0.13334 -0.004 0.15232 0.00295 0.15556 C 0.00625 0.16227 0.01215 0.1639 0.0177 0.16598 C 0.021 0.17084 0.025 0.17454 0.02847 0.17917 C 0.03316 0.18542 0.03663 0.1919 0.04305 0.19491 C 0.04496 0.19445 0.04722 0.19491 0.04895 0.19352 C 0.05139 0.19167 0.05486 0.18565 0.05486 0.18565 C 0.05694 0.17802 0.05711 0.17015 0.05781 0.16204 C 0.05625 0.15186 0.05364 0.14329 0.05191 0.13334 C 0.05104 0.12825 0.05086 0.12223 0.04895 0.1176 C 0.04722 0.11343 0.04427 0.10487 0.04218 0.1007 C 0.03958 0.09561 0.04045 0.1007 0.03819 0.09538 C 0.03454 0.08681 0.03246 0.07755 0.02847 0.06922 C 0.02604 0.05765 0.03038 0.0426 0.02343 0.03403 C 0.02204 0.02732 0.0184 0.02454 0.01371 0.02223 C 0.01267 0.02015 0.00816 0.00927 0.01076 0.00927 L 0.01267 8.51852E-6 " pathEditMode="relative" ptsTypes="ffffffffffffffffffffffffffffffffffffffffffffAA">
                                      <p:cBhvr>
                                        <p:cTn id="8" dur="3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My Computer\Desktop\Bt tin\2.1goc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2" descr="C:\Users\My Computer\Desktop\Bt tin\bbay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43400" y="228600"/>
            <a:ext cx="1828800" cy="1803282"/>
          </a:xfrm>
          <a:prstGeom prst="rect">
            <a:avLst/>
          </a:prstGeom>
          <a:noFill/>
        </p:spPr>
      </p:pic>
      <p:pic>
        <p:nvPicPr>
          <p:cNvPr id="2051" name="Picture 3" descr="C:\Users\My Computer\Desktop\Bt tin\bbay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14545">
            <a:off x="6248400" y="2514600"/>
            <a:ext cx="1828799" cy="1803281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94444E-6 1.85185E-6 C -0.00468 -0.00625 -0.01249 -0.01088 -0.01874 -0.0132 C -0.02222 -0.01621 -0.02638 -0.01922 -0.03038 -0.02084 C -0.03645 -0.02894 -0.05156 -0.0213 -0.05989 -0.01968 C -0.06232 -0.01621 -0.06423 -0.01459 -0.0677 -0.0132 C -0.07308 -0.00834 -0.07604 -0.00579 -0.08246 -0.00394 C -0.08732 0.00023 -0.09149 0.00139 -0.09704 0.00254 C -0.10034 0.00509 -0.10329 0.00879 -0.10694 0.01041 C -0.11145 0.0125 -0.11492 0.00509 -0.1177 0.00254 C -0.12673 -0.00602 -0.1361 -0.00903 -0.14704 -0.01042 C -0.15399 -0.00996 -0.16093 -0.01019 -0.1677 -0.00926 C -0.17031 -0.0088 -0.17551 -0.00649 -0.17551 -0.00649 C -0.17829 -0.00301 -0.17742 1.85185E-6 -0.17951 0.00393 C -0.18315 0.01111 -0.19409 0.02476 -0.19999 0.02754 C -0.20277 0.03101 -0.20902 0.03426 -0.21284 0.03518 C -0.22013 0.04051 -0.2177 0.04398 -0.21579 0.05625 C -0.21562 0.05764 -0.21544 0.05902 -0.21475 0.06018 C -0.21145 0.06551 -0.20676 0.0699 -0.20294 0.07453 C -0.19166 0.08773 -0.18229 0.1037 -0.17065 0.11643 C -0.16423 0.12338 -0.16006 0.13356 -0.15294 0.13981 C -0.14999 0.14583 -0.14652 0.15046 -0.14218 0.15416 C -0.13958 0.15949 -0.13645 0.16504 -0.13246 0.16851 C -0.12985 0.17338 -0.12673 0.17708 -0.12256 0.17916 C -0.11631 0.18564 -0.10694 0.1912 -0.09913 0.19351 C -0.09288 0.19884 -0.08541 0.19884 -0.07847 0.20254 C -0.07413 0.20879 -0.07968 0.20185 -0.07256 0.20648 C -0.07117 0.2074 -0.07013 0.20926 -0.06874 0.21041 C -0.06232 0.21574 -0.05416 0.22014 -0.04704 0.22361 C -0.04426 0.2287 -0.04114 0.23287 -0.03836 0.23796 C -0.03472 0.25185 -0.03819 0.26296 -0.04218 0.27569 C -0.04392 0.28148 -0.04426 0.28564 -0.04704 0.29027 C -0.04982 0.2949 -0.05294 0.30208 -0.05694 0.30463 C -0.0611 0.3074 -0.06527 0.30902 -0.06961 0.31111 C -0.07708 0.31064 -0.08472 0.31088 -0.09218 0.30972 C -0.09357 0.30949 -0.09479 0.30787 -0.09617 0.30717 C -0.10538 0.30254 -0.11666 0.29699 -0.12656 0.29537 C -0.1361 0.29375 -0.15433 0.29328 -0.16093 0.29282 C -0.17169 0.29027 -0.18315 0.28889 -0.19322 0.2824 C -0.19774 0.27592 -0.19183 0.28333 -0.19913 0.27847 C -0.19999 0.27801 -0.20034 0.27639 -0.20104 0.27569 C -0.20433 0.27268 -0.20798 0.26851 -0.2118 0.26666 C -0.21649 0.25833 -0.22083 0.25023 -0.2276 0.24444 C -0.23281 0.23472 -0.23958 0.22754 -0.24617 0.21967 C -0.24999 0.21504 -0.2526 0.20902 -0.25694 0.20532 C -0.25972 0.19953 -0.26406 0.1956 -0.2677 0.19074 C -0.27291 0.18356 -0.27812 0.17523 -0.28437 0.1699 C -0.29409 0.15 -0.3052 0.15301 -0.32256 0.15162 C -0.3269 0.15208 -0.33107 0.15231 -0.33541 0.15301 C -0.33663 0.15324 -0.33801 0.15393 -0.33923 0.15416 C -0.34444 0.15532 -0.35503 0.15694 -0.35503 0.15694 C -0.36058 0.15625 -0.36701 0.15416 -0.37256 0.15416 " pathEditMode="relative" ptsTypes="ffffffffffffffffffffffffffffffffffffffffffffffffffA">
                                      <p:cBhvr>
                                        <p:cTn id="6" dur="3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76 0.0338 C 0.02344 0.03033 0.02222 0.03149 0.03524 0.03264 C 0.04688 0.03612 0.05747 0.04028 0.06858 0.04561 C 0.07431 0.05232 0.07101 0.0588 0.06476 0.06135 C 0.05833 0.0669 0.05399 0.06482 0.04601 0.06389 C 0.03663 0.06112 0.02778 0.05672 0.0184 0.05325 C 0.01753 0.05209 0.01649 0.05093 0.01563 0.04954 C 0.01493 0.04838 0.01441 0.04676 0.01372 0.04561 C 0.01181 0.04283 0.00781 0.03774 0.00781 0.03797 C 0.00556 0.02755 -0.00486 0.01112 -0.01181 0.0051 C -0.01406 0.00024 -0.0184 -0.0037 -0.02257 -0.00532 C -0.02431 -0.00694 -0.02552 -0.00949 -0.02743 -0.01064 C -0.03073 -0.01296 -0.03559 -0.01435 -0.03924 -0.01574 C -0.04583 -0.02199 -0.0559 -0.0206 -0.06372 -0.02361 C -0.06944 -0.02916 -0.06493 -0.02569 -0.07639 -0.02754 C -0.08351 -0.0287 -0.08993 -0.03171 -0.09705 -0.03287 C -0.10365 -0.03541 -0.10764 -0.04189 -0.11372 -0.04583 C -0.11719 -0.05046 -0.11528 -0.04976 -0.11858 -0.04976 C -0.18455 -0.06342 -0.16285 -0.06481 -0.19705 -0.05902 C -0.20035 -0.05787 -0.20347 -0.05648 -0.20677 -0.05509 C -0.21094 -0.04953 -0.20642 -0.05462 -0.21267 -0.05115 C -0.21597 -0.0493 -0.2191 -0.04537 -0.2217 -0.04189 C -0.22361 -0.03425 -0.22587 -0.02777 -0.22743 -0.01967 C -0.22708 -0.01412 -0.22726 -0.00833 -0.22639 -0.00277 C -0.22465 0.00741 -0.2158 0.00996 -0.20972 0.01158 C -0.19427 0.02061 -0.18073 0.02107 -0.16372 0.022 C -0.16181 0.02292 -0.15955 0.02338 -0.15781 0.02477 C -0.15521 0.02686 -0.15 0.03125 -0.15 0.03149 C -0.14757 0.03635 -0.14479 0.03936 -0.14115 0.04306 C -0.13854 0.04862 -0.13264 0.05649 -0.12847 0.05973 C -0.12639 0.06389 -0.12569 0.06713 -0.12448 0.07176 C -0.12587 0.08079 -0.13142 0.08658 -0.13819 0.08843 C -0.14531 0.09306 -0.15243 0.09561 -0.15972 0.09931 C -0.16962 0.09838 -0.17465 0.09676 -0.18333 0.09375 C -0.18785 0.09005 -0.19288 0.08658 -0.19809 0.08473 C -0.20521 0.07871 -0.20174 0.08056 -0.20781 0.07825 C -0.21337 0.07338 -0.21858 0.07038 -0.22448 0.06621 C -0.23108 0.08149 -0.23611 0.07338 -0.24601 0.06783 C -0.26076 0.0595 -0.27187 0.0419 -0.28819 0.03913 C -0.2901 0.0382 -0.29219 0.03774 -0.2941 0.03658 C -0.29566 0.03565 -0.29653 0.03357 -0.29809 0.03264 C -0.30729 0.02732 -0.31719 0.02524 -0.32639 0.01945 C -0.34115 0.00996 -0.35434 0.00186 -0.37066 -0.00023 C -0.40434 0.00093 -0.40816 0.00024 -0.43229 0.00764 C -0.43403 0.00996 -0.43646 0.01065 -0.43819 0.01297 C -0.44253 0.01875 -0.44288 0.0257 -0.44705 0.03125 C -0.44844 0.03866 -0.45139 0.04399 -0.45399 0.05093 C -0.45833 0.07593 -0.44931 0.08357 -0.43333 0.08612 C -0.41736 0.09306 -0.40104 0.0919 -0.38437 0.0926 C -0.37483 0.09561 -0.36615 0.10024 -0.35677 0.10301 C -0.34913 0.11042 -0.3526 0.10857 -0.34705 0.11088 C -0.34236 0.1176 -0.34878 0.10903 -0.34115 0.11621 C -0.33715 0.11991 -0.3349 0.12616 -0.33333 0.13195 C -0.33681 0.13889 -0.33437 0.13473 -0.34115 0.14375 C -0.34306 0.1463 -0.34705 0.15139 -0.34705 0.15163 C -0.35035 0.16389 -0.3408 0.17014 -0.33524 0.17709 C -0.32934 0.18542 -0.33837 0.17801 -0.32934 0.18426 C -0.32274 0.19561 -0.31302 0.19838 -0.30399 0.20487 C -0.30069 0.20764 -0.28837 0.21783 -0.28437 0.21945 C -0.27986 0.22084 -0.27604 0.22431 -0.27153 0.22593 C -0.2684 0.22709 -0.26181 0.22871 -0.26181 0.22894 C -0.25382 0.2338 -0.24392 0.23264 -0.23524 0.2338 C -0.21615 0.23264 -0.19983 0.23149 -0.18142 0.22871 C -0.17101 0.22894 -0.16042 0.22871 -0.15 0.22987 C -0.14792 0.2301 -0.1441 0.23264 -0.1441 0.23264 C -0.17049 0.25487 -0.19757 0.25 -0.22934 0.25093 C -0.23837 0.25417 -0.24948 0.25973 -0.25885 0.26135 C -0.26476 0.26227 -0.27639 0.26343 -0.27639 0.26343 C -0.28472 0.2669 -0.29358 0.26713 -0.30191 0.26968 C -0.30712 0.27709 -0.30677 0.28936 -0.31076 0.29746 C -0.31181 0.30301 -0.31198 0.30602 -0.31476 0.30973 C -0.31649 0.31783 -0.32066 0.32454 -0.32257 0.33288 C -0.32413 0.33936 -0.32465 0.34815 -0.32847 0.35278 C -0.3309 0.36366 -0.32743 0.35047 -0.33142 0.35926 C -0.33194 0.36042 -0.33177 0.36204 -0.33229 0.3632 C -0.33455 0.36829 -0.33437 0.36413 -0.33437 0.36713 " pathEditMode="relative" rAng="0" ptsTypes="fffffffffffffffffffffffffffffffffffffffffffffffffffffffffffffffffffffffffffA">
                                      <p:cBhvr>
                                        <p:cTn id="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00" y="11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y Computer\Desktop\Bt tin\4.1 - Copy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C:\Users\My Computer\Desktop\bbay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1196575">
            <a:off x="855788" y="2737806"/>
            <a:ext cx="1829956" cy="1655461"/>
          </a:xfrm>
          <a:prstGeom prst="rect">
            <a:avLst/>
          </a:prstGeom>
          <a:noFill/>
        </p:spPr>
      </p:pic>
      <p:pic>
        <p:nvPicPr>
          <p:cNvPr id="1028" name="Picture 4" descr="C:\Users\My Computer\Desktop\bbay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0861504">
            <a:off x="2587284" y="3687825"/>
            <a:ext cx="1885950" cy="16002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8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2.59259E-6 C 0.00434 -0.00834 0.01198 -0.01898 0.01857 -0.025 C 0.02031 -0.03033 0.02239 -0.03519 0.02378 -0.04074 C 0.02413 -0.04213 0.02569 -0.04977 0.02812 -0.05116 C 0.02986 -0.05209 0.03159 -0.05185 0.03333 -0.05232 C 0.03836 -0.05394 0.04114 -0.05834 0.04479 -0.06297 C 0.04826 -0.0676 0.05156 -0.07269 0.05538 -0.07732 C 0.05729 -0.07986 0.06163 -0.08519 0.06163 -0.08496 C 0.06319 -0.09167 0.06718 -0.09838 0.07083 -0.10347 C 0.07257 -0.10579 0.07621 -0.10996 0.07621 -0.10972 C 0.07899 -0.12107 0.08628 -0.13033 0.09097 -0.14005 C 0.09409 -0.14676 0.09566 -0.1581 0.10034 -0.16343 C 0.10225 -0.17454 0.1118 -0.18287 0.11823 -0.19097 C 0.11996 -0.19352 0.12118 -0.19676 0.12343 -0.19885 C 0.12517 -0.20093 0.12968 -0.20394 0.12968 -0.20371 C 0.13229 -0.20949 0.13559 -0.21366 0.13993 -0.21713 C 0.1434 -0.22361 0.15069 -0.22847 0.15573 -0.23287 C 0.16145 -0.2382 0.16718 -0.24468 0.17239 -0.25116 C 0.17604 -0.25602 0.1776 -0.25926 0.18298 -0.26158 C 0.18854 -0.26065 0.19409 -0.26042 0.19948 -0.25903 C 0.20121 -0.25857 0.20312 -0.25787 0.20468 -0.25764 C 0.21059 -0.25672 0.22257 -0.2551 0.22257 -0.25486 C 0.22795 -0.25278 0.23368 -0.25232 0.23941 -0.25116 C 0.246 -0.24815 0.2526 -0.24584 0.2592 -0.24329 C 0.26666 -0.23704 0.26336 -0.23959 0.26857 -0.23542 C 0.26961 -0.23449 0.27187 -0.23287 0.27187 -0.23264 C 0.27586 -0.22616 0.28142 -0.22292 0.28645 -0.21713 C 0.28767 -0.21181 0.29114 -0.20764 0.29357 -0.20278 C 0.29479 -0.20023 0.29531 -0.19746 0.2967 -0.19491 C 0.29843 -0.18704 0.30034 -0.17917 0.30191 -0.1713 C 0.30225 -0.16968 0.30243 -0.16783 0.30295 -0.16621 C 0.30347 -0.16482 0.30503 -0.16227 0.30503 -0.16204 L 0.35937 0.07708 L 0.3908 0.14629 L 0.47118 0.18426 L 0.5151 0.1868 L 0.54982 0.13194 L 0.56336 0.03518 L 0.57899 -0.05764 L 0.61458 -0.10741 L 0.65833 -0.14121 L 0.70034 -0.18056 L 0.7283 -0.2301 L 0.7651 -0.29676 L 0.80573 -0.34792 L 0.86336 -0.37269 L 0.9177 -0.39885 L 0.93142 -0.40278 " pathEditMode="relative" rAng="0" ptsTypes="fffffffffffffffffffffffffffffffAAAAAAAAAAAAAAAAA">
                                      <p:cBhvr>
                                        <p:cTn id="6" dur="3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600" y="-10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3.7037E-7 C 0.00643 -0.00301 0.01181 -0.00764 0.01806 -0.01065 C 0.01997 -0.0132 0.0224 -0.01482 0.02413 -0.01736 C 0.03021 -0.02662 0.03715 -0.04213 0.04097 -0.05347 C 0.04254 -0.05834 0.04323 -0.06459 0.04497 -0.06945 C 0.04757 -0.07662 0.0507 -0.08334 0.05313 -0.09074 C 0.05434 -0.09468 0.05608 -0.10278 0.05608 -0.10278 C 0.0566 -0.11644 0.05469 -0.1463 0.06597 -0.15602 C 0.07153 -0.16644 0.07865 -0.17824 0.08802 -0.18264 C 0.09115 -0.18704 0.0934 -0.18727 0.09705 -0.19074 C 0.10087 -0.19792 0.10573 -0.20417 0.11007 -0.21088 C 0.11198 -0.21343 0.11458 -0.21551 0.11597 -0.21875 C 0.11893 -0.22639 0.12257 -0.23357 0.125 -0.24144 C 0.13108 -0.26158 0.13056 -0.29121 0.14011 -0.30926 C 0.14219 -0.31945 0.14792 -0.325 0.15399 -0.33079 C 0.15469 -0.33218 0.15521 -0.33357 0.15608 -0.33472 C 0.15695 -0.33588 0.15833 -0.33611 0.15903 -0.33727 C 0.16146 -0.34121 0.16511 -0.34838 0.16702 -0.35347 C 0.16927 -0.35972 0.17205 -0.36574 0.17413 -0.37199 C 0.17552 -0.37662 0.17587 -0.37986 0.17813 -0.38403 C 0.17986 -0.39167 0.18229 -0.39838 0.18507 -0.40533 C 0.18629 -0.40857 0.18715 -0.41482 0.18906 -0.41736 C 0.19358 -0.42338 0.20104 -0.42593 0.20712 -0.42801 C 0.21545 -0.43588 0.20278 -0.42477 0.21597 -0.43195 C 0.21823 -0.4331 0.21979 -0.43611 0.22205 -0.43727 C 0.22413 -0.4382 0.22813 -0.44005 0.22813 -0.44005 C 0.23038 -0.45023 0.22691 -0.43843 0.23212 -0.44537 C 0.23386 -0.44769 0.23611 -0.45347 0.23611 -0.45347 C 0.23941 -0.46852 0.25365 -0.47037 0.26302 -0.47477 C 0.26962 -0.47431 0.27639 -0.475 0.28299 -0.47338 C 0.28542 -0.47269 0.28906 -0.46806 0.28906 -0.46806 C 0.29844 -0.44908 0.30729 -0.44861 0.32413 -0.44676 C 0.34202 -0.44051 0.36285 -0.45324 0.38004 -0.45996 C 0.38472 -0.45949 0.38958 -0.46019 0.3941 -0.4588 C 0.39983 -0.45695 0.40434 -0.44815 0.40903 -0.44398 C 0.41129 -0.4419 0.41545 -0.44121 0.41806 -0.44005 C 0.41997 -0.4375 0.42257 -0.43611 0.42413 -0.43334 C 0.42552 -0.43102 0.42587 -0.42778 0.42708 -0.42547 C 0.43004 -0.41366 0.43212 -0.39908 0.43212 -0.38681 L 0.46406 -0.31459 L 0.49809 -0.29213 L 0.57205 -0.27732 L 0.64202 -0.30394 L 0.68698 -0.32014 L 0.71597 -0.33334 L 0.72205 -0.33334 " pathEditMode="relative" ptsTypes="ffffffffffffffffffffffffffffffffffffffAAAAAAAA">
                                      <p:cBhvr>
                                        <p:cTn id="9" dur="3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My Computer\Desktop\Bt tin\anh3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700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1100</TotalTime>
  <Words>102</Words>
  <Application>Microsoft Office PowerPoint</Application>
  <PresentationFormat>On-screen Show (4:3)</PresentationFormat>
  <Paragraphs>18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Century Gothic</vt:lpstr>
      <vt:lpstr>Times New Roman</vt:lpstr>
      <vt:lpstr>Wingdings 3</vt:lpstr>
      <vt:lpstr>Wisp</vt:lpstr>
      <vt:lpstr>            Giáo án  làm quen với tác phẩm văn học Đề tài:Truyện: Chiếc ấm sành nở hoa Đối tượng: Trẻ 3-4 tuổi   Giáo viên: Nguyễn Thị Thu Hương</vt:lpstr>
      <vt:lpstr>Mục đích yêu cầu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Câu chuyện đến đây là hết!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My Computer</dc:creator>
  <cp:lastModifiedBy>WINDOWS 10 PRO</cp:lastModifiedBy>
  <cp:revision>123</cp:revision>
  <dcterms:created xsi:type="dcterms:W3CDTF">2014-02-19T01:46:22Z</dcterms:created>
  <dcterms:modified xsi:type="dcterms:W3CDTF">2021-11-28T14:31:41Z</dcterms:modified>
</cp:coreProperties>
</file>