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8" r:id="rId10"/>
    <p:sldId id="269" r:id="rId11"/>
    <p:sldId id="270" r:id="rId12"/>
    <p:sldId id="265" r:id="rId13"/>
    <p:sldId id="266" r:id="rId14"/>
    <p:sldId id="262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3300"/>
    <a:srgbClr val="FFFF00"/>
    <a:srgbClr val="FF9900"/>
    <a:srgbClr val="E905CE"/>
    <a:srgbClr val="FF0000"/>
    <a:srgbClr val="FFCCFF"/>
    <a:srgbClr val="9966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2916" autoAdjust="0"/>
  </p:normalViewPr>
  <p:slideViewPr>
    <p:cSldViewPr snapToGrid="0">
      <p:cViewPr>
        <p:scale>
          <a:sx n="75" d="100"/>
          <a:sy n="75" d="100"/>
        </p:scale>
        <p:origin x="-38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2F448-C90F-4C9E-9254-689FD39AA9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5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EF084-A3E4-452A-AF69-2ED22DBDFC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6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3D2F2-124A-446D-94AA-7FAF3B842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6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5550A-DD1B-46C4-8AF0-C75D6190D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5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8FF73-F58A-417D-920F-AB72F5656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3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DEF5-78C6-41B0-9D5E-760A8B00D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96856-8F15-4F61-A815-5E4B9D32D6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8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7F167-F1D1-497A-A22B-AE3FA8AFD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B7D00-0F1B-438D-8CF3-CDC4013EF0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5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E68F-6B2F-4380-BDC7-2E5EC4CA3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2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73AF-FA28-45EF-AC8F-F66F091F0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5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11825F2-A152-46C9-AFBB-D463DCE310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1.jpeg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4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5" Type="http://schemas.microsoft.com/office/2007/relationships/media" Target="../media/media5.mp3"/><Relationship Id="rId10" Type="http://schemas.openxmlformats.org/officeDocument/2006/relationships/image" Target="../media/image2.png"/><Relationship Id="rId4" Type="http://schemas.openxmlformats.org/officeDocument/2006/relationships/audio" Target="../media/media4.mp3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11014" y="479425"/>
            <a:ext cx="882044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.VnAvantH" pitchFamily="34" charset="0"/>
              </a:rPr>
              <a:t>Phß</a:t>
            </a:r>
            <a:r>
              <a:rPr lang="vi-VN" sz="2400" b="1" dirty="0">
                <a:solidFill>
                  <a:srgbClr val="FF0000"/>
                </a:solidFill>
                <a:latin typeface=".VnAvantH" pitchFamily="34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g </a:t>
            </a:r>
            <a:r>
              <a:rPr lang="en-US" sz="2400" b="1" dirty="0" err="1">
                <a:solidFill>
                  <a:srgbClr val="FF0000"/>
                </a:solidFill>
                <a:latin typeface=".VnAvantH" pitchFamily="34" charset="0"/>
              </a:rPr>
              <a:t>gi¸o</a:t>
            </a:r>
            <a:r>
              <a:rPr lang="en-US" sz="24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H" pitchFamily="34" charset="0"/>
              </a:rPr>
              <a:t>dôc</a:t>
            </a:r>
            <a:r>
              <a:rPr lang="en-US" sz="24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.VnAvantH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H" pitchFamily="34" charset="0"/>
              </a:rPr>
              <a:t>®µo t¹o </a:t>
            </a:r>
            <a:r>
              <a:rPr lang="en-US" sz="2400" b="1" dirty="0" err="1">
                <a:solidFill>
                  <a:srgbClr val="FF0000"/>
                </a:solidFill>
                <a:latin typeface=".VnAvantH" pitchFamily="34" charset="0"/>
              </a:rPr>
              <a:t>quËn</a:t>
            </a:r>
            <a:r>
              <a:rPr lang="en-US" sz="2400" b="1" dirty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LONG BI£N</a:t>
            </a:r>
            <a:r>
              <a:rPr lang="en-US" sz="2800" dirty="0">
                <a:solidFill>
                  <a:srgbClr val="FF3300"/>
                </a:solidFill>
                <a:latin typeface=".VnAristote" pitchFamily="34" charset="0"/>
              </a:rPr>
              <a:t/>
            </a:r>
            <a:br>
              <a:rPr lang="en-US" sz="2800" dirty="0">
                <a:solidFill>
                  <a:srgbClr val="FF3300"/>
                </a:solidFill>
                <a:latin typeface=".VnAristote" pitchFamily="34" charset="0"/>
              </a:rPr>
            </a:br>
            <a:r>
              <a:rPr lang="en-US" sz="2400" b="1" dirty="0" err="1" smtClean="0">
                <a:solidFill>
                  <a:srgbClr val="FF0000"/>
                </a:solidFill>
                <a:latin typeface=".VnAvantH" pitchFamily="34" charset="0"/>
              </a:rPr>
              <a:t>TrƯêng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H" pitchFamily="34" charset="0"/>
              </a:rPr>
              <a:t>MÇm</a:t>
            </a:r>
            <a:r>
              <a:rPr lang="en-US" sz="2400" b="1" dirty="0">
                <a:solidFill>
                  <a:srgbClr val="FF0000"/>
                </a:solidFill>
                <a:latin typeface=".VnAvantH" pitchFamily="34" charset="0"/>
              </a:rPr>
              <a:t> non </a:t>
            </a:r>
            <a:r>
              <a:rPr lang="en-US" sz="2400" b="1" dirty="0" smtClean="0">
                <a:solidFill>
                  <a:srgbClr val="FF0000"/>
                </a:solidFill>
                <a:latin typeface=".VnAvantH" pitchFamily="34" charset="0"/>
              </a:rPr>
              <a:t>HOA S÷A</a:t>
            </a:r>
            <a:endParaRPr lang="en-US" sz="2400" b="1" dirty="0">
              <a:solidFill>
                <a:srgbClr val="FF0000"/>
              </a:solidFill>
              <a:latin typeface=".VnAvantH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00332" y="2095916"/>
            <a:ext cx="754028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4000" b="1" dirty="0" smtClean="0">
                <a:solidFill>
                  <a:srgbClr val="FF00FF"/>
                </a:solidFill>
                <a:latin typeface=".VnAristote" pitchFamily="34" charset="0"/>
              </a:rPr>
              <a:t> </a:t>
            </a:r>
            <a:r>
              <a:rPr lang="vi-VN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§Ò</a:t>
            </a:r>
            <a:r>
              <a:rPr lang="vi-VN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:</a:t>
            </a:r>
            <a:r>
              <a:rPr lang="vi-VN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ch</a:t>
            </a: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÷ </a:t>
            </a:r>
            <a:r>
              <a:rPr lang="en-US" sz="3200" b="1" dirty="0" err="1">
                <a:solidFill>
                  <a:srgbClr val="0000FF"/>
                </a:solidFill>
                <a:latin typeface=".VnAvant" pitchFamily="34" charset="0"/>
              </a:rPr>
              <a:t>c¸i</a:t>
            </a:r>
            <a:endParaRPr lang="en-US" sz="3200" b="1" dirty="0">
              <a:solidFill>
                <a:srgbClr val="0000FF"/>
              </a:solidFill>
              <a:latin typeface=".VnAvant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.VnAvant" pitchFamily="34" charset="0"/>
              </a:rPr>
              <a:t>h, k</a:t>
            </a:r>
            <a:endParaRPr lang="en-US" sz="4000" dirty="0">
              <a:latin typeface=".VnAvant" pitchFamily="34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Mẫu giáo lớn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- 6 tuổi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</a:pPr>
            <a:endParaRPr lang="en-US" sz="32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" name="be hoc ch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65034" y="5390100"/>
            <a:ext cx="609600" cy="6096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2616591" y="1575582"/>
            <a:ext cx="4009292" cy="140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7848600" cy="190672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mắt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.A – Đi Đường Em Nhớ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2406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149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>
          <a:xfrm>
            <a:off x="0" y="-21101"/>
            <a:ext cx="9144000" cy="6855655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20505" y="1193558"/>
            <a:ext cx="829993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6000" b="1" dirty="0" err="1" smtClean="0">
                <a:solidFill>
                  <a:srgbClr val="0000FF"/>
                </a:solidFill>
                <a:latin typeface=".VnAvant" pitchFamily="34" charset="0"/>
              </a:rPr>
              <a:t>Trß</a:t>
            </a:r>
            <a:r>
              <a:rPr lang="en-US" sz="6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.VnAvant" pitchFamily="34" charset="0"/>
              </a:rPr>
              <a:t>ch¬i</a:t>
            </a:r>
            <a:r>
              <a:rPr lang="en-US" sz="6000" b="1" dirty="0" smtClean="0">
                <a:solidFill>
                  <a:srgbClr val="0000FF"/>
                </a:solidFill>
                <a:latin typeface=".VnAvant" pitchFamily="34" charset="0"/>
              </a:rPr>
              <a:t> 3:</a:t>
            </a:r>
          </a:p>
          <a:p>
            <a:pPr algn="ctr">
              <a:spcBef>
                <a:spcPts val="6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“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</a:p>
          <a:p>
            <a:pPr algn="ctr">
              <a:spcBef>
                <a:spcPts val="600"/>
              </a:spcBef>
            </a:pP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b»ng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ngưêi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”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" name="em đi qua ngã tư đường ph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172182" y="4911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 bwMode="auto">
          <a:xfrm>
            <a:off x="84396" y="70337"/>
            <a:ext cx="4178116" cy="1125441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Nhóm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1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" b="16718"/>
          <a:stretch/>
        </p:blipFill>
        <p:spPr>
          <a:xfrm>
            <a:off x="1" y="1181710"/>
            <a:ext cx="4501661" cy="564114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 bwMode="auto">
          <a:xfrm>
            <a:off x="4754508" y="56269"/>
            <a:ext cx="4290657" cy="1083240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Nhóm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/>
          <a:stretch/>
        </p:blipFill>
        <p:spPr>
          <a:xfrm>
            <a:off x="4740814" y="1195778"/>
            <a:ext cx="4403185" cy="56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7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2"/>
          <a:stretch/>
        </p:blipFill>
        <p:spPr>
          <a:xfrm>
            <a:off x="1" y="1195778"/>
            <a:ext cx="4403188" cy="5662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5" r="3453" b="15897"/>
          <a:stretch/>
        </p:blipFill>
        <p:spPr>
          <a:xfrm>
            <a:off x="4600135" y="1139509"/>
            <a:ext cx="4543865" cy="571849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 bwMode="auto">
          <a:xfrm>
            <a:off x="84396" y="70337"/>
            <a:ext cx="4178116" cy="1125441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Nhóm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1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4754508" y="56269"/>
            <a:ext cx="4290657" cy="1083240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Nhóm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2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8" y="3657600"/>
            <a:ext cx="7609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>
                <a:gamma/>
                <a:tint val="0"/>
                <a:invGamma/>
              </a:srgbClr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551488" y="5335588"/>
            <a:ext cx="595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" y="433730"/>
            <a:ext cx="8639175" cy="4802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029" y="5175934"/>
            <a:ext cx="67491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err="1" smtClean="0">
                <a:solidFill>
                  <a:srgbClr val="0000FF"/>
                </a:solidFill>
                <a:latin typeface=".VnAvant" pitchFamily="34" charset="0"/>
              </a:rPr>
              <a:t>Tµu</a:t>
            </a:r>
            <a:r>
              <a:rPr lang="en-US" sz="11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11000" b="1" dirty="0" err="1" smtClean="0">
                <a:solidFill>
                  <a:srgbClr val="0000FF"/>
                </a:solidFill>
                <a:latin typeface=".VnAvant" pitchFamily="34" charset="0"/>
              </a:rPr>
              <a:t>háa</a:t>
            </a:r>
            <a:endParaRPr lang="en-US" sz="110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7543" y="5175934"/>
            <a:ext cx="8853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1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4227" y="5177526"/>
            <a:ext cx="986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rgbClr val="00B050"/>
                </a:solidFill>
                <a:latin typeface=".VnAvant" pitchFamily="34" charset="0"/>
              </a:rPr>
              <a:t>a</a:t>
            </a:r>
            <a:endParaRPr lang="en-US" sz="11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6800" y="5175934"/>
            <a:ext cx="986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rgbClr val="00B050"/>
                </a:solidFill>
                <a:latin typeface=".VnAvant" pitchFamily="34" charset="0"/>
              </a:rPr>
              <a:t>a</a:t>
            </a:r>
            <a:endParaRPr lang="en-US" sz="11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5088" y="5181838"/>
            <a:ext cx="986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rgbClr val="FF00FF"/>
                </a:solidFill>
                <a:latin typeface=".VnAvant" pitchFamily="34" charset="0"/>
              </a:rPr>
              <a:t>u</a:t>
            </a:r>
            <a:endParaRPr lang="en-US" sz="110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6911" y="5175934"/>
            <a:ext cx="9869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rgbClr val="FF9900"/>
                </a:solidFill>
                <a:latin typeface=".VnAvant" pitchFamily="34" charset="0"/>
              </a:rPr>
              <a:t>o</a:t>
            </a:r>
            <a:endParaRPr lang="en-US" sz="11000" b="1" dirty="0">
              <a:solidFill>
                <a:srgbClr val="FF9900"/>
              </a:solidFill>
              <a:latin typeface=".VnAvant" pitchFamily="34" charset="0"/>
            </a:endParaRPr>
          </a:p>
        </p:txBody>
      </p:sp>
      <p:pic>
        <p:nvPicPr>
          <p:cNvPr id="4" name="tiếng cò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5904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30" grpId="0"/>
      <p:bldP spid="5130" grpId="1"/>
      <p:bldP spid="3" grpId="0"/>
      <p:bldP spid="22" grpId="0"/>
      <p:bldP spid="23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66FF">
                <a:gamma/>
                <a:tint val="0"/>
                <a:invGamma/>
              </a:srgbClr>
            </a:gs>
            <a:gs pos="100000">
              <a:srgbClr val="FF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454400" y="1101725"/>
            <a:ext cx="2117725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200" b="1">
                <a:solidFill>
                  <a:srgbClr val="0000FF"/>
                </a:solidFill>
                <a:latin typeface=".VnAvant" pitchFamily="34" charset="0"/>
              </a:rPr>
              <a:t>h</a:t>
            </a:r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3714750" y="1905000"/>
          <a:ext cx="428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Image" r:id="rId3" imgW="571227" imgH="3149206" progId="">
                  <p:embed/>
                </p:oleObj>
              </mc:Choice>
              <mc:Fallback>
                <p:oleObj name="Image" r:id="rId3" imgW="571227" imgH="3149206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905000"/>
                        <a:ext cx="42862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15"/>
          <p:cNvGraphicFramePr>
            <a:graphicFrameLocks noChangeAspect="1"/>
          </p:cNvGraphicFramePr>
          <p:nvPr/>
        </p:nvGraphicFramePr>
        <p:xfrm>
          <a:off x="4146550" y="2435225"/>
          <a:ext cx="11525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Image" r:id="rId5" imgW="1523272" imgH="2438095" progId="">
                  <p:embed/>
                </p:oleObj>
              </mc:Choice>
              <mc:Fallback>
                <p:oleObj name="Image" r:id="rId5" imgW="1523272" imgH="2438095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2435225"/>
                        <a:ext cx="1152525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3730625" y="1901825"/>
            <a:ext cx="406400" cy="4206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4144963" y="2474913"/>
            <a:ext cx="406400" cy="4206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82" name="Picture 18" descr="Valentine 03 01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3" name="Picture 19" descr="Valentine 03 01 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4.45087E-6 L 1.66667E-6 0.3033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1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2.65896E-6 L 0.03993 -2.65896E-6 C 0.05782 -2.65896E-6 0.08004 0.06081 0.08004 0.11029 L 0.08004 0.22081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1102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80" grpId="0" animBg="1"/>
      <p:bldP spid="11280" grpId="1" animBg="1"/>
      <p:bldP spid="11280" grpId="2" animBg="1"/>
      <p:bldP spid="11281" grpId="0" animBg="1"/>
      <p:bldP spid="11281" grpId="1" animBg="1"/>
      <p:bldP spid="1128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CCFF"/>
            </a:gs>
            <a:gs pos="100000">
              <a:srgbClr val="FFCCFF">
                <a:gamma/>
                <a:tint val="50980"/>
                <a:invGamma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263650" y="1349375"/>
            <a:ext cx="18145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900" b="1">
                <a:solidFill>
                  <a:srgbClr val="00FF0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848100" y="1377950"/>
            <a:ext cx="172561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900" b="1">
                <a:solidFill>
                  <a:srgbClr val="FF0000"/>
                </a:solidFill>
                <a:latin typeface=".VnAvant" pitchFamily="34" charset="0"/>
              </a:rPr>
              <a:t>h</a:t>
            </a:r>
          </a:p>
        </p:txBody>
      </p:sp>
      <p:pic>
        <p:nvPicPr>
          <p:cNvPr id="6160" name="Picture 16" descr="IMG_55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898650"/>
            <a:ext cx="18351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Valentine 02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9" name="Picture 21" descr="Valentine 05 01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3"/>
          <a:stretch>
            <a:fillRect/>
          </a:stretch>
        </p:blipFill>
        <p:spPr bwMode="auto">
          <a:xfrm>
            <a:off x="5164138" y="0"/>
            <a:ext cx="39798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Valentine 05 01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03"/>
          <a:stretch>
            <a:fillRect/>
          </a:stretch>
        </p:blipFill>
        <p:spPr bwMode="auto">
          <a:xfrm>
            <a:off x="0" y="0"/>
            <a:ext cx="3614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0" y="539546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« t« </a:t>
            </a:r>
            <a:r>
              <a:rPr lang="en-US" sz="9600" b="1" dirty="0" err="1" smtClean="0">
                <a:solidFill>
                  <a:srgbClr val="FF0000"/>
                </a:solidFill>
                <a:latin typeface=".VnAvant" pitchFamily="34" charset="0"/>
              </a:rPr>
              <a:t>kh¸ch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304800"/>
            <a:ext cx="7736113" cy="4968115"/>
          </a:xfrm>
          <a:prstGeom prst="rect">
            <a:avLst/>
          </a:prstGeom>
        </p:spPr>
      </p:pic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1256734" y="5394016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9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2739461" y="5390986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0000FF"/>
                </a:solidFill>
                <a:latin typeface=".VnAvant" pitchFamily="34" charset="0"/>
              </a:rPr>
              <a:t>«</a:t>
            </a:r>
            <a:endParaRPr lang="en-US" sz="96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174193" y="5400511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FF00"/>
                </a:solidFill>
                <a:latin typeface=".VnAvant" pitchFamily="34" charset="0"/>
              </a:rPr>
              <a:t>t</a:t>
            </a:r>
            <a:endParaRPr lang="en-US" sz="96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4552723" y="5397489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00FF"/>
                </a:solidFill>
                <a:latin typeface=".VnAvant" pitchFamily="34" charset="0"/>
              </a:rPr>
              <a:t>h</a:t>
            </a:r>
            <a:endParaRPr lang="en-US" sz="96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864576" y="5403541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00FF"/>
                </a:solidFill>
                <a:latin typeface=".VnAvant" pitchFamily="34" charset="0"/>
              </a:rPr>
              <a:t>h</a:t>
            </a:r>
            <a:endParaRPr lang="en-US" sz="9600" b="1" dirty="0">
              <a:solidFill>
                <a:srgbClr val="FF00FF"/>
              </a:solidFill>
              <a:latin typeface=".VnAvant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319713" y="5396572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00B050"/>
                </a:solidFill>
                <a:latin typeface=".VnAvant" pitchFamily="34" charset="0"/>
              </a:rPr>
              <a:t>a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116409" y="5394016"/>
            <a:ext cx="1030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 smtClean="0">
                <a:solidFill>
                  <a:srgbClr val="FF9900"/>
                </a:solidFill>
                <a:latin typeface=".VnAvant" pitchFamily="34" charset="0"/>
              </a:rPr>
              <a:t>c</a:t>
            </a:r>
            <a:endParaRPr lang="en-US" sz="9600" b="1" dirty="0">
              <a:solidFill>
                <a:srgbClr val="FF99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/>
      <p:bldP spid="18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598863" y="842963"/>
            <a:ext cx="2206625" cy="431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3863975" y="1714500"/>
          <a:ext cx="482600" cy="260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4" name="Image" r:id="rId4" imgW="647391" imgH="3466667" progId="">
                  <p:embed/>
                </p:oleObj>
              </mc:Choice>
              <mc:Fallback>
                <p:oleObj name="Image" r:id="rId4" imgW="647391" imgH="3466667" progId="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75" y="1714500"/>
                        <a:ext cx="482600" cy="260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4343400" y="2347913"/>
          <a:ext cx="1214438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5" name="Image" r:id="rId6" imgW="1561905" imgH="1307937" progId="">
                  <p:embed/>
                </p:oleObj>
              </mc:Choice>
              <mc:Fallback>
                <p:oleObj name="Image" r:id="rId6" imgW="1561905" imgH="1307937" progId="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47913"/>
                        <a:ext cx="1214438" cy="101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4338638" y="3324225"/>
          <a:ext cx="1298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6" name="Image" r:id="rId8" imgW="1713681" imgH="1307937" progId="">
                  <p:embed/>
                </p:oleObj>
              </mc:Choice>
              <mc:Fallback>
                <p:oleObj name="Image" r:id="rId8" imgW="1713681" imgH="1307937" progId="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3324225"/>
                        <a:ext cx="12985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3859213" y="1698625"/>
            <a:ext cx="466725" cy="4937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4500563" y="3284538"/>
            <a:ext cx="422275" cy="4937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AutoShape 17"/>
          <p:cNvSpPr>
            <a:spLocks noChangeArrowheads="1"/>
          </p:cNvSpPr>
          <p:nvPr/>
        </p:nvSpPr>
        <p:spPr bwMode="auto">
          <a:xfrm>
            <a:off x="4889500" y="2336800"/>
            <a:ext cx="436563" cy="4937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33" name="Picture 21" descr="Valentine 04 02 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 bwMode="auto">
          <a:xfrm>
            <a:off x="0" y="0"/>
            <a:ext cx="35988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Valentine 04 02 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/>
          <a:stretch/>
        </p:blipFill>
        <p:spPr bwMode="auto">
          <a:xfrm>
            <a:off x="5805488" y="-1588"/>
            <a:ext cx="3338512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578E-6 L 5.55556E-7 0.3116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711E-6 L -0.05313 0.10243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1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625 -0.01944 L 0.06597 0.10625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627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7" grpId="0" animBg="1"/>
      <p:bldP spid="13327" grpId="1" animBg="1"/>
      <p:bldP spid="13327" grpId="2" animBg="1"/>
      <p:bldP spid="13328" grpId="0" animBg="1"/>
      <p:bldP spid="13328" grpId="1" animBg="1"/>
      <p:bldP spid="13328" grpId="2" animBg="1"/>
      <p:bldP spid="13329" grpId="0" animBg="1"/>
      <p:bldP spid="13329" grpId="1" animBg="1"/>
      <p:bldP spid="1332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7938" y="1262063"/>
            <a:ext cx="187166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9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90963" y="1247775"/>
            <a:ext cx="168433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900" b="1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8201" name="Picture 9" descr="IMG_55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1903413"/>
            <a:ext cx="1719263" cy="229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95425" y="1162050"/>
            <a:ext cx="2235200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b="1">
                <a:solidFill>
                  <a:srgbClr val="00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976813" y="1149350"/>
            <a:ext cx="2119312" cy="43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77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2246313" y="2627313"/>
          <a:ext cx="1265237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Image" r:id="rId4" imgW="1523272" imgH="2438095" progId="">
                  <p:embed/>
                </p:oleObj>
              </mc:Choice>
              <mc:Fallback>
                <p:oleObj name="Image" r:id="rId4" imgW="1523272" imgH="2438095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2627313"/>
                        <a:ext cx="1265237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719763" y="2673350"/>
          <a:ext cx="11779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Image" r:id="rId6" imgW="1561905" imgH="1307937" progId="">
                  <p:embed/>
                </p:oleObj>
              </mc:Choice>
              <mc:Fallback>
                <p:oleObj name="Image" r:id="rId6" imgW="1561905" imgH="1307937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2673350"/>
                        <a:ext cx="117792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726113" y="3635375"/>
          <a:ext cx="13065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Image" r:id="rId8" imgW="1713681" imgH="1307937" progId="">
                  <p:embed/>
                </p:oleObj>
              </mc:Choice>
              <mc:Fallback>
                <p:oleObj name="Image" r:id="rId8" imgW="1713681" imgH="1307937" progId="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635375"/>
                        <a:ext cx="13065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91577"/>
              </p:ext>
            </p:extLst>
          </p:nvPr>
        </p:nvGraphicFramePr>
        <p:xfrm>
          <a:off x="1757363" y="2024063"/>
          <a:ext cx="482600" cy="260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Image" r:id="rId10" imgW="647391" imgH="3466667" progId="">
                  <p:embed/>
                </p:oleObj>
              </mc:Choice>
              <mc:Fallback>
                <p:oleObj name="Image" r:id="rId10" imgW="647391" imgH="3466667" progId="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2024063"/>
                        <a:ext cx="482600" cy="26066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346147"/>
              </p:ext>
            </p:extLst>
          </p:nvPr>
        </p:nvGraphicFramePr>
        <p:xfrm>
          <a:off x="5240338" y="2024063"/>
          <a:ext cx="479425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Image" r:id="rId12" imgW="647391" imgH="3466667" progId="">
                  <p:embed/>
                </p:oleObj>
              </mc:Choice>
              <mc:Fallback>
                <p:oleObj name="Image" r:id="rId12" imgW="647391" imgH="3466667" progId="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8" y="2024063"/>
                        <a:ext cx="479425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1754188" y="2046288"/>
            <a:ext cx="466725" cy="4937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5238750" y="2047875"/>
            <a:ext cx="466725" cy="493713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2228850" y="2720975"/>
            <a:ext cx="406400" cy="4206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6251575" y="2700338"/>
            <a:ext cx="392113" cy="42068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5883275" y="3608388"/>
            <a:ext cx="377825" cy="45085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578E-6 L 5.55556E-7 0.3116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8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0578E-6 L 5.55556E-7 0.31167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8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625 -0.00416 L 0.04913 -0.00416 C 0.06858 -0.00416 0.09254 0.05827 0.09254 0.10913 L 0.09254 0.22289 " pathEditMode="relative" rAng="0" ptsTypes="FfFF">
                                      <p:cBhvr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113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711E-6 L -0.05313 0.10243 " pathEditMode="relative" rAng="0" ptsTypes="AA">
                                      <p:cBhvr>
                                        <p:cTn id="74" dur="125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51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25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198 -0.03839 L 0.06024 0.0871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" y="626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34" grpId="0" animBg="1"/>
      <p:bldP spid="9234" grpId="1" animBg="1"/>
      <p:bldP spid="9234" grpId="2" animBg="1"/>
      <p:bldP spid="9235" grpId="0" animBg="1"/>
      <p:bldP spid="9235" grpId="1" animBg="1"/>
      <p:bldP spid="9235" grpId="2" animBg="1"/>
      <p:bldP spid="9236" grpId="0" animBg="1"/>
      <p:bldP spid="9236" grpId="1" animBg="1"/>
      <p:bldP spid="9236" grpId="2" animBg="1"/>
      <p:bldP spid="9237" grpId="0" animBg="1"/>
      <p:bldP spid="9237" grpId="1" animBg="1"/>
      <p:bldP spid="9237" grpId="2" animBg="1"/>
      <p:bldP spid="9238" grpId="0" animBg="1"/>
      <p:bldP spid="9238" grpId="1" animBg="1"/>
      <p:bldP spid="923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4911" y="898135"/>
            <a:ext cx="820146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 err="1" smtClean="0">
                <a:solidFill>
                  <a:srgbClr val="0000FF"/>
                </a:solidFill>
                <a:latin typeface=".VnAvant" pitchFamily="34" charset="0"/>
              </a:rPr>
              <a:t>Trß</a:t>
            </a:r>
            <a:r>
              <a:rPr lang="en-US" sz="8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0000FF"/>
                </a:solidFill>
                <a:latin typeface=".VnAvant" pitchFamily="34" charset="0"/>
              </a:rPr>
              <a:t>ch¬i</a:t>
            </a:r>
            <a:r>
              <a:rPr lang="en-US" sz="8800" b="1" dirty="0" smtClean="0">
                <a:solidFill>
                  <a:srgbClr val="0000FF"/>
                </a:solidFill>
                <a:latin typeface=".VnAvant" pitchFamily="34" charset="0"/>
              </a:rPr>
              <a:t> 1</a:t>
            </a:r>
          </a:p>
          <a:p>
            <a:pPr algn="ctr">
              <a:spcBef>
                <a:spcPct val="50000"/>
              </a:spcBef>
            </a:pPr>
            <a:r>
              <a:rPr lang="en-US" sz="8800" b="1" dirty="0" smtClean="0">
                <a:solidFill>
                  <a:srgbClr val="FF0000"/>
                </a:solidFill>
                <a:latin typeface=".VnAvant" pitchFamily="34" charset="0"/>
              </a:rPr>
              <a:t>Ai</a:t>
            </a:r>
            <a:r>
              <a:rPr lang="en-US" sz="8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nhanh</a:t>
            </a:r>
            <a:r>
              <a:rPr lang="en-US" sz="88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.VnAvant" pitchFamily="34" charset="0"/>
              </a:rPr>
              <a:t>nhÊt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333" name="Picture 21" descr="Valentine 04 02 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0"/>
          <a:stretch/>
        </p:blipFill>
        <p:spPr bwMode="auto">
          <a:xfrm>
            <a:off x="0" y="0"/>
            <a:ext cx="35988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Valentine 04 02 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0"/>
          <a:stretch/>
        </p:blipFill>
        <p:spPr bwMode="auto">
          <a:xfrm>
            <a:off x="5805488" y="-1588"/>
            <a:ext cx="3338512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em đi qua ngã tư đường phố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494631" y="4334979"/>
            <a:ext cx="609600" cy="609600"/>
          </a:xfrm>
          <a:prstGeom prst="rect">
            <a:avLst/>
          </a:prstGeom>
        </p:spPr>
      </p:pic>
      <p:pic>
        <p:nvPicPr>
          <p:cNvPr id="2" name="con cào cà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7169944" y="4334979"/>
            <a:ext cx="609600" cy="609600"/>
          </a:xfrm>
          <a:prstGeom prst="rect">
            <a:avLst/>
          </a:prstGeom>
        </p:spPr>
      </p:pic>
      <p:pic>
        <p:nvPicPr>
          <p:cNvPr id="7" name="đoàn tàu nhỏ xíu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343400" y="43349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9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1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8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3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38593&quot;&gt;&lt;object type=&quot;3&quot; unique_id=&quot;38594&quot;&gt;&lt;property id=&quot;20148&quot; value=&quot;5&quot;/&gt;&lt;property id=&quot;20300&quot; value=&quot;Slide 1&quot;/&gt;&lt;property id=&quot;20307&quot; value=&quot;256&quot;/&gt;&lt;/object&gt;&lt;object type=&quot;3&quot; unique_id=&quot;38595&quot;&gt;&lt;property id=&quot;20148&quot; value=&quot;5&quot;/&gt;&lt;property id=&quot;20300&quot; value=&quot;Slide 2&quot;/&gt;&lt;property id=&quot;20307&quot; value=&quot;257&quot;/&gt;&lt;/object&gt;&lt;object type=&quot;3&quot; unique_id=&quot;38596&quot;&gt;&lt;property id=&quot;20148&quot; value=&quot;5&quot;/&gt;&lt;property id=&quot;20300&quot; value=&quot;Slide 3&quot;/&gt;&lt;property id=&quot;20307&quot; value=&quot;263&quot;/&gt;&lt;/object&gt;&lt;object type=&quot;3&quot; unique_id=&quot;38597&quot;&gt;&lt;property id=&quot;20148&quot; value=&quot;5&quot;/&gt;&lt;property id=&quot;20300&quot; value=&quot;Slide 4&quot;/&gt;&lt;property id=&quot;20307&quot; value=&quot;258&quot;/&gt;&lt;/object&gt;&lt;object type=&quot;3&quot; unique_id=&quot;38598&quot;&gt;&lt;property id=&quot;20148&quot; value=&quot;5&quot;/&gt;&lt;property id=&quot;20300&quot; value=&quot;Slide 5&quot;/&gt;&lt;property id=&quot;20307&quot; value=&quot;259&quot;/&gt;&lt;/object&gt;&lt;object type=&quot;3&quot; unique_id=&quot;38599&quot;&gt;&lt;property id=&quot;20148&quot; value=&quot;5&quot;/&gt;&lt;property id=&quot;20300&quot; value=&quot;Slide 6&quot;/&gt;&lt;property id=&quot;20307&quot; value=&quot;264&quot;/&gt;&lt;/object&gt;&lt;object type=&quot;3&quot; unique_id=&quot;38600&quot;&gt;&lt;property id=&quot;20148&quot; value=&quot;5&quot;/&gt;&lt;property id=&quot;20300&quot; value=&quot;Slide 7&quot;/&gt;&lt;property id=&quot;20307&quot; value=&quot;260&quot;/&gt;&lt;/object&gt;&lt;object type=&quot;3&quot; unique_id=&quot;38601&quot;&gt;&lt;property id=&quot;20148&quot; value=&quot;5&quot;/&gt;&lt;property id=&quot;20300&quot; value=&quot;Slide 8&quot;/&gt;&lt;property id=&quot;20307&quot; value=&quot;261&quot;/&gt;&lt;/object&gt;&lt;object type=&quot;3&quot; unique_id=&quot;38602&quot;&gt;&lt;property id=&quot;20148&quot; value=&quot;5&quot;/&gt;&lt;property id=&quot;20300&quot; value=&quot;Slide 14&quot;/&gt;&lt;property id=&quot;20307&quot; value=&quot;262&quot;/&gt;&lt;/object&gt;&lt;object type=&quot;3&quot; unique_id=&quot;38647&quot;&gt;&lt;property id=&quot;20148&quot; value=&quot;5&quot;/&gt;&lt;property id=&quot;20300&quot; value=&quot;Slide 12&quot;/&gt;&lt;property id=&quot;20307&quot; value=&quot;265&quot;/&gt;&lt;/object&gt;&lt;object type=&quot;3&quot; unique_id=&quot;38685&quot;&gt;&lt;property id=&quot;20148&quot; value=&quot;5&quot;/&gt;&lt;property id=&quot;20300&quot; value=&quot;Slide 13&quot;/&gt;&lt;property id=&quot;20307&quot; value=&quot;266&quot;/&gt;&lt;/object&gt;&lt;object type=&quot;3&quot; unique_id=&quot;38855&quot;&gt;&lt;property id=&quot;20148&quot; value=&quot;5&quot;/&gt;&lt;property id=&quot;20300&quot; value=&quot;Slide 9&quot;/&gt;&lt;property id=&quot;20307&quot; value=&quot;268&quot;/&gt;&lt;/object&gt;&lt;object type=&quot;3&quot; unique_id=&quot;38989&quot;&gt;&lt;property id=&quot;20148&quot; value=&quot;5&quot;/&gt;&lt;property id=&quot;20300&quot; value=&quot;Slide 10&quot;/&gt;&lt;property id=&quot;20307&quot; value=&quot;269&quot;/&gt;&lt;/object&gt;&lt;object type=&quot;3&quot; unique_id=&quot;38990&quot;&gt;&lt;property id=&quot;20148&quot; value=&quot;5&quot;/&gt;&lt;property id=&quot;20300&quot; value=&quot;Slide 11&quot;/&gt;&lt;property id=&quot;20307&quot; value=&quot;270&quot;/&gt;&lt;/object&gt;&lt;/object&gt;&lt;object type=&quot;8&quot; unique_id=&quot;3861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</TotalTime>
  <Words>124</Words>
  <Application>Microsoft Office PowerPoint</Application>
  <PresentationFormat>On-screen Show (4:3)</PresentationFormat>
  <Paragraphs>41</Paragraphs>
  <Slides>14</Slides>
  <Notes>0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hien</dc:creator>
  <cp:lastModifiedBy>Techsi.vn</cp:lastModifiedBy>
  <cp:revision>59</cp:revision>
  <cp:lastPrinted>1601-01-01T00:00:00Z</cp:lastPrinted>
  <dcterms:created xsi:type="dcterms:W3CDTF">1601-01-01T00:00:00Z</dcterms:created>
  <dcterms:modified xsi:type="dcterms:W3CDTF">2021-11-22T07:25:06Z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