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9.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0.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94" r:id="rId4"/>
    <p:sldMasterId id="2147483711" r:id="rId5"/>
    <p:sldMasterId id="2147483728" r:id="rId6"/>
    <p:sldMasterId id="2147483745" r:id="rId7"/>
    <p:sldMasterId id="2147483762" r:id="rId8"/>
    <p:sldMasterId id="2147483796" r:id="rId9"/>
    <p:sldMasterId id="2147483813" r:id="rId10"/>
    <p:sldMasterId id="2147483830" r:id="rId11"/>
  </p:sldMasterIdLst>
  <p:sldIdLst>
    <p:sldId id="257" r:id="rId12"/>
    <p:sldId id="260" r:id="rId13"/>
    <p:sldId id="259" r:id="rId14"/>
    <p:sldId id="261" r:id="rId15"/>
    <p:sldId id="262" r:id="rId16"/>
    <p:sldId id="263" r:id="rId17"/>
    <p:sldId id="264" r:id="rId18"/>
    <p:sldId id="265" r:id="rId19"/>
    <p:sldId id="267" r:id="rId20"/>
    <p:sldId id="268"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1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463E34-419F-41F2-8F7D-CCF0E6F531BC}" type="datetimeFigureOut">
              <a:rPr lang="en-US" smtClean="0"/>
              <a:t>30/11/2021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A70CD-C089-408D-A1CA-020C56CEAF6F}" type="slidenum">
              <a:rPr lang="en-US" smtClean="0"/>
              <a:t>‹#›</a:t>
            </a:fld>
            <a:endParaRPr lang="en-US"/>
          </a:p>
        </p:txBody>
      </p:sp>
    </p:spTree>
    <p:extLst>
      <p:ext uri="{BB962C8B-B14F-4D97-AF65-F5344CB8AC3E}">
        <p14:creationId xmlns:p14="http://schemas.microsoft.com/office/powerpoint/2010/main" val="121789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63E34-419F-41F2-8F7D-CCF0E6F531BC}" type="datetimeFigureOut">
              <a:rPr lang="en-US" smtClean="0"/>
              <a:t>30/11/2021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A70CD-C089-408D-A1CA-020C56CEAF6F}" type="slidenum">
              <a:rPr lang="en-US" smtClean="0"/>
              <a:t>‹#›</a:t>
            </a:fld>
            <a:endParaRPr lang="en-US"/>
          </a:p>
        </p:txBody>
      </p:sp>
    </p:spTree>
    <p:extLst>
      <p:ext uri="{BB962C8B-B14F-4D97-AF65-F5344CB8AC3E}">
        <p14:creationId xmlns:p14="http://schemas.microsoft.com/office/powerpoint/2010/main" val="7262086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6073944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40997442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45"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40609421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7311806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45"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4017281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3382928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7708147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00" y="60969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46"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5852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910"/>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6169202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50546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66"/>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66"/>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63E34-419F-41F2-8F7D-CCF0E6F531BC}" type="datetimeFigureOut">
              <a:rPr lang="en-US" smtClean="0"/>
              <a:t>30/11/2021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A70CD-C089-408D-A1CA-020C56CEAF6F}" type="slidenum">
              <a:rPr lang="en-US" smtClean="0"/>
              <a:t>‹#›</a:t>
            </a:fld>
            <a:endParaRPr lang="en-US"/>
          </a:p>
        </p:txBody>
      </p:sp>
    </p:spTree>
    <p:extLst>
      <p:ext uri="{BB962C8B-B14F-4D97-AF65-F5344CB8AC3E}">
        <p14:creationId xmlns:p14="http://schemas.microsoft.com/office/powerpoint/2010/main" val="37192905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2586736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40070671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47"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47" y="2737322"/>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326" y="2737322"/>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9576101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1112083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4418741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5001"/>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2042930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0482216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40980916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38"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4310071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296016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962"/>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7752204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38"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9646404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2898921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9369431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93" y="609676"/>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39"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3820529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76"/>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4283755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211530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40161916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9035809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30"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30" y="2737288"/>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309" y="2737288"/>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9617931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644469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5999209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3194635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4967"/>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96801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4229327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6932288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21"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479525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3863754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21"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9661609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9201864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7664161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76" y="609642"/>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22"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838390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8221863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56"/>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6538031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78078022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5958827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6408558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20"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20" y="2737268"/>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99" y="2737268"/>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7430136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5230219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04429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4947"/>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2264805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4764172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645826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99338936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11"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5493110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7611095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11"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6248066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4057109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4210329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66" y="609622"/>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12"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9488217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512629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3335164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875672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647726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73"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73" y="2737374"/>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352" y="2737374"/>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4961146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36277780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8463174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5008715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21914709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8611904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61787900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6881548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66303651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46066383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832816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96062744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05326858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4175309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161708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5053"/>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82722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63E34-419F-41F2-8F7D-CCF0E6F531BC}" type="datetimeFigureOut">
              <a:rPr lang="en-US" smtClean="0"/>
              <a:t>30/11/2021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A70CD-C089-408D-A1CA-020C56CEAF6F}" type="slidenum">
              <a:rPr lang="en-US" smtClean="0"/>
              <a:t>‹#›</a:t>
            </a:fld>
            <a:endParaRPr lang="en-US"/>
          </a:p>
        </p:txBody>
      </p:sp>
    </p:spTree>
    <p:extLst>
      <p:ext uri="{BB962C8B-B14F-4D97-AF65-F5344CB8AC3E}">
        <p14:creationId xmlns:p14="http://schemas.microsoft.com/office/powerpoint/2010/main" val="1763152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606435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57121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64"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060795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501473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64"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4188585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523309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540590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19" y="609728"/>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65"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909643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960"/>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4150778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25744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463E34-419F-41F2-8F7D-CCF0E6F531BC}" type="datetimeFigureOut">
              <a:rPr lang="en-US" smtClean="0"/>
              <a:t>30/11/2021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A70CD-C089-408D-A1CA-020C56CEAF6F}" type="slidenum">
              <a:rPr lang="en-US" smtClean="0"/>
              <a:t>‹#›</a:t>
            </a:fld>
            <a:endParaRPr lang="en-US"/>
          </a:p>
        </p:txBody>
      </p:sp>
    </p:spTree>
    <p:extLst>
      <p:ext uri="{BB962C8B-B14F-4D97-AF65-F5344CB8AC3E}">
        <p14:creationId xmlns:p14="http://schemas.microsoft.com/office/powerpoint/2010/main" val="626200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132566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200978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72"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72" y="2737372"/>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351" y="2737372"/>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913839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835158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830143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5051"/>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896024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601949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98800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63"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945199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53538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463E34-419F-41F2-8F7D-CCF0E6F531BC}" type="datetimeFigureOut">
              <a:rPr lang="en-US" smtClean="0"/>
              <a:t>30/11/2021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A70CD-C089-408D-A1CA-020C56CEAF6F}" type="slidenum">
              <a:rPr lang="en-US" smtClean="0"/>
              <a:t>‹#›</a:t>
            </a:fld>
            <a:endParaRPr lang="en-US"/>
          </a:p>
        </p:txBody>
      </p:sp>
    </p:spTree>
    <p:extLst>
      <p:ext uri="{BB962C8B-B14F-4D97-AF65-F5344CB8AC3E}">
        <p14:creationId xmlns:p14="http://schemas.microsoft.com/office/powerpoint/2010/main" val="3135048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63"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388754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59555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27236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18" y="609726"/>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64"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902338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95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264888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989923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4227026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909007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6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69" y="273736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348" y="273736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517052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15709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463E34-419F-41F2-8F7D-CCF0E6F531BC}" type="datetimeFigureOut">
              <a:rPr lang="en-US" smtClean="0"/>
              <a:t>30/11/2021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A70CD-C089-408D-A1CA-020C56CEAF6F}" type="slidenum">
              <a:rPr lang="en-US" smtClean="0"/>
              <a:t>‹#›</a:t>
            </a:fld>
            <a:endParaRPr lang="en-US"/>
          </a:p>
        </p:txBody>
      </p:sp>
    </p:spTree>
    <p:extLst>
      <p:ext uri="{BB962C8B-B14F-4D97-AF65-F5344CB8AC3E}">
        <p14:creationId xmlns:p14="http://schemas.microsoft.com/office/powerpoint/2010/main" val="11333646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948519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504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809140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199347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1806509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6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0094019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207371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6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118281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1283570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066421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15" y="60972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6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30664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463E34-419F-41F2-8F7D-CCF0E6F531BC}" type="datetimeFigureOut">
              <a:rPr lang="en-US" smtClean="0"/>
              <a:t>30/11/2021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A70CD-C089-408D-A1CA-020C56CEAF6F}" type="slidenum">
              <a:rPr lang="en-US" smtClean="0"/>
              <a:t>‹#›</a:t>
            </a:fld>
            <a:endParaRPr lang="en-US"/>
          </a:p>
        </p:txBody>
      </p:sp>
    </p:spTree>
    <p:extLst>
      <p:ext uri="{BB962C8B-B14F-4D97-AF65-F5344CB8AC3E}">
        <p14:creationId xmlns:p14="http://schemas.microsoft.com/office/powerpoint/2010/main" val="6473169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946"/>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0083262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0971450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9856646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5124314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65"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65" y="2737358"/>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344" y="2737358"/>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4193547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6008504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3467246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5037"/>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40831317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7286073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19234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63E34-419F-41F2-8F7D-CCF0E6F531BC}" type="datetimeFigureOut">
              <a:rPr lang="en-US" smtClean="0"/>
              <a:t>30/11/2021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A70CD-C089-408D-A1CA-020C56CEAF6F}" type="slidenum">
              <a:rPr lang="en-US" smtClean="0"/>
              <a:t>‹#›</a:t>
            </a:fld>
            <a:endParaRPr lang="en-US"/>
          </a:p>
        </p:txBody>
      </p:sp>
    </p:spTree>
    <p:extLst>
      <p:ext uri="{BB962C8B-B14F-4D97-AF65-F5344CB8AC3E}">
        <p14:creationId xmlns:p14="http://schemas.microsoft.com/office/powerpoint/2010/main" val="30823127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56"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4112347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884211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56"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7201740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8893645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864080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11" y="609712"/>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57"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6153508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936"/>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8592751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7151042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0448442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414201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63E34-419F-41F2-8F7D-CCF0E6F531BC}" type="datetimeFigureOut">
              <a:rPr lang="en-US" smtClean="0"/>
              <a:t>30/11/2021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A70CD-C089-408D-A1CA-020C56CEAF6F}" type="slidenum">
              <a:rPr lang="en-US" smtClean="0"/>
              <a:t>‹#›</a:t>
            </a:fld>
            <a:endParaRPr lang="en-US"/>
          </a:p>
        </p:txBody>
      </p:sp>
    </p:spTree>
    <p:extLst>
      <p:ext uri="{BB962C8B-B14F-4D97-AF65-F5344CB8AC3E}">
        <p14:creationId xmlns:p14="http://schemas.microsoft.com/office/powerpoint/2010/main" val="3736267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60"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60" y="2737348"/>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339" y="2737348"/>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42487916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8094957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934771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5027"/>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060216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7741000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2556006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51"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0438608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0767590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51"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5248573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47381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63E34-419F-41F2-8F7D-CCF0E6F531BC}" type="datetimeFigureOut">
              <a:rPr lang="en-US" smtClean="0"/>
              <a:t>30/11/2021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A70CD-C089-408D-A1CA-020C56CEAF6F}" type="slidenum">
              <a:rPr lang="en-US" smtClean="0"/>
              <a:t>‹#›</a:t>
            </a:fld>
            <a:endParaRPr lang="en-US"/>
          </a:p>
        </p:txBody>
      </p:sp>
    </p:spTree>
    <p:extLst>
      <p:ext uri="{BB962C8B-B14F-4D97-AF65-F5344CB8AC3E}">
        <p14:creationId xmlns:p14="http://schemas.microsoft.com/office/powerpoint/2010/main" val="42359319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1459252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06" y="609702"/>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52"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6687530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92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9634838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1367704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5356889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5796394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54"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54" y="273733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333" y="273733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5952824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7944839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4829431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501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26576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theme" Target="../theme/theme10.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theme" Target="../theme/theme11.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theme" Target="../theme/theme8.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theme" Target="../theme/theme9.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63E34-419F-41F2-8F7D-CCF0E6F531BC}" type="datetimeFigureOut">
              <a:rPr lang="en-US" smtClean="0"/>
              <a:t>30/11/2021</a:t>
            </a:fld>
            <a:endParaRPr lang="en-US"/>
          </a:p>
        </p:txBody>
      </p:sp>
      <p:sp>
        <p:nvSpPr>
          <p:cNvPr id="5" name="Footer Placeholder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A70CD-C089-408D-A1CA-020C56CEAF6F}" type="slidenum">
              <a:rPr lang="en-US" smtClean="0"/>
              <a:t>‹#›</a:t>
            </a:fld>
            <a:endParaRPr lang="en-US"/>
          </a:p>
        </p:txBody>
      </p:sp>
    </p:spTree>
    <p:extLst>
      <p:ext uri="{BB962C8B-B14F-4D97-AF65-F5344CB8AC3E}">
        <p14:creationId xmlns:p14="http://schemas.microsoft.com/office/powerpoint/2010/main" val="1299888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85"/>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3"/>
          </p:nvPr>
        </p:nvSpPr>
        <p:spPr>
          <a:xfrm>
            <a:off x="508001" y="6041385"/>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42999" y="6041385"/>
            <a:ext cx="512504" cy="365125"/>
          </a:xfrm>
          <a:prstGeom prst="rect">
            <a:avLst/>
          </a:prstGeom>
        </p:spPr>
        <p:txBody>
          <a:bodyPr vert="horz" lIns="91440" tIns="45720" rIns="91440" bIns="45720" rtlCol="0" anchor="ctr"/>
          <a:lstStyle>
            <a:lvl1pPr algn="r">
              <a:defRPr sz="900">
                <a:solidFill>
                  <a:schemeClr val="accent1"/>
                </a:solidFill>
              </a:defRPr>
            </a:lvl1p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01678369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7392802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49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3"/>
          </p:nvPr>
        </p:nvSpPr>
        <p:spPr>
          <a:xfrm>
            <a:off x="508001" y="604149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42999" y="6041491"/>
            <a:ext cx="512504" cy="365125"/>
          </a:xfrm>
          <a:prstGeom prst="rect">
            <a:avLst/>
          </a:prstGeom>
        </p:spPr>
        <p:txBody>
          <a:bodyPr vert="horz" lIns="91440" tIns="45720" rIns="91440" bIns="45720" rtlCol="0" anchor="ctr"/>
          <a:lstStyle>
            <a:lvl1pPr algn="r">
              <a:defRPr sz="900">
                <a:solidFill>
                  <a:schemeClr val="accent1"/>
                </a:solidFill>
              </a:defRPr>
            </a:lvl1p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2317261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489"/>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3"/>
          </p:nvPr>
        </p:nvSpPr>
        <p:spPr>
          <a:xfrm>
            <a:off x="508001" y="6041489"/>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42999" y="6041489"/>
            <a:ext cx="512504" cy="365125"/>
          </a:xfrm>
          <a:prstGeom prst="rect">
            <a:avLst/>
          </a:prstGeom>
        </p:spPr>
        <p:txBody>
          <a:bodyPr vert="horz" lIns="91440" tIns="45720" rIns="91440" bIns="45720" rtlCol="0" anchor="ctr"/>
          <a:lstStyle>
            <a:lvl1pPr algn="r">
              <a:defRPr sz="900">
                <a:solidFill>
                  <a:schemeClr val="accent1"/>
                </a:solidFill>
              </a:defRPr>
            </a:lvl1p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6737280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48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3"/>
          </p:nvPr>
        </p:nvSpPr>
        <p:spPr>
          <a:xfrm>
            <a:off x="508001" y="604148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42999" y="6041483"/>
            <a:ext cx="512504" cy="365125"/>
          </a:xfrm>
          <a:prstGeom prst="rect">
            <a:avLst/>
          </a:prstGeom>
        </p:spPr>
        <p:txBody>
          <a:bodyPr vert="horz" lIns="91440" tIns="45720" rIns="91440" bIns="45720" rtlCol="0" anchor="ctr"/>
          <a:lstStyle>
            <a:lvl1pPr algn="r">
              <a:defRPr sz="900">
                <a:solidFill>
                  <a:schemeClr val="accent1"/>
                </a:solidFill>
              </a:defRPr>
            </a:lvl1p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160772845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475"/>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3"/>
          </p:nvPr>
        </p:nvSpPr>
        <p:spPr>
          <a:xfrm>
            <a:off x="508001" y="6041475"/>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42999" y="6041475"/>
            <a:ext cx="512504" cy="365125"/>
          </a:xfrm>
          <a:prstGeom prst="rect">
            <a:avLst/>
          </a:prstGeom>
        </p:spPr>
        <p:txBody>
          <a:bodyPr vert="horz" lIns="91440" tIns="45720" rIns="91440" bIns="45720" rtlCol="0" anchor="ctr"/>
          <a:lstStyle>
            <a:lvl1pPr algn="r">
              <a:defRPr sz="900">
                <a:solidFill>
                  <a:schemeClr val="accent1"/>
                </a:solidFill>
              </a:defRPr>
            </a:lvl1p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06259588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465"/>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3"/>
          </p:nvPr>
        </p:nvSpPr>
        <p:spPr>
          <a:xfrm>
            <a:off x="508001" y="6041465"/>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42999" y="6041465"/>
            <a:ext cx="512504" cy="365125"/>
          </a:xfrm>
          <a:prstGeom prst="rect">
            <a:avLst/>
          </a:prstGeom>
        </p:spPr>
        <p:txBody>
          <a:bodyPr vert="horz" lIns="91440" tIns="45720" rIns="91440" bIns="45720" rtlCol="0" anchor="ctr"/>
          <a:lstStyle>
            <a:lvl1pPr algn="r">
              <a:defRPr sz="900">
                <a:solidFill>
                  <a:schemeClr val="accent1"/>
                </a:solidFill>
              </a:defRPr>
            </a:lvl1p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3537734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45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3"/>
          </p:nvPr>
        </p:nvSpPr>
        <p:spPr>
          <a:xfrm>
            <a:off x="508001" y="604145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42999" y="6041453"/>
            <a:ext cx="512504" cy="365125"/>
          </a:xfrm>
          <a:prstGeom prst="rect">
            <a:avLst/>
          </a:prstGeom>
        </p:spPr>
        <p:txBody>
          <a:bodyPr vert="horz" lIns="91440" tIns="45720" rIns="91440" bIns="45720" rtlCol="0" anchor="ctr"/>
          <a:lstStyle>
            <a:lvl1pPr algn="r">
              <a:defRPr sz="900">
                <a:solidFill>
                  <a:schemeClr val="accent1"/>
                </a:solidFill>
              </a:defRPr>
            </a:lvl1p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85674591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439"/>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3"/>
          </p:nvPr>
        </p:nvSpPr>
        <p:spPr>
          <a:xfrm>
            <a:off x="508001" y="6041439"/>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42999" y="6041439"/>
            <a:ext cx="512504" cy="365125"/>
          </a:xfrm>
          <a:prstGeom prst="rect">
            <a:avLst/>
          </a:prstGeom>
        </p:spPr>
        <p:txBody>
          <a:bodyPr vert="horz" lIns="91440" tIns="45720" rIns="91440" bIns="45720" rtlCol="0" anchor="ctr"/>
          <a:lstStyle>
            <a:lvl1pPr algn="r">
              <a:defRPr sz="900">
                <a:solidFill>
                  <a:schemeClr val="accent1"/>
                </a:solidFill>
              </a:defRPr>
            </a:lvl1p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81738348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405"/>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95B81F-0FB1-44D6-BE45-F00358BBDE98}" type="datetimeFigureOut">
              <a:rPr lang="vi-VN" smtClean="0">
                <a:solidFill>
                  <a:prstClr val="black">
                    <a:tint val="75000"/>
                  </a:prstClr>
                </a:solidFill>
              </a:rPr>
              <a:pPr/>
              <a:t>30/11/2021</a:t>
            </a:fld>
            <a:endParaRPr lang="vi-VN">
              <a:solidFill>
                <a:prstClr val="black">
                  <a:tint val="75000"/>
                </a:prstClr>
              </a:solidFill>
            </a:endParaRPr>
          </a:p>
        </p:txBody>
      </p:sp>
      <p:sp>
        <p:nvSpPr>
          <p:cNvPr id="5" name="Footer Placeholder 4"/>
          <p:cNvSpPr>
            <a:spLocks noGrp="1"/>
          </p:cNvSpPr>
          <p:nvPr>
            <p:ph type="ftr" sz="quarter" idx="3"/>
          </p:nvPr>
        </p:nvSpPr>
        <p:spPr>
          <a:xfrm>
            <a:off x="508001" y="6041405"/>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42999" y="6041405"/>
            <a:ext cx="512504" cy="365125"/>
          </a:xfrm>
          <a:prstGeom prst="rect">
            <a:avLst/>
          </a:prstGeom>
        </p:spPr>
        <p:txBody>
          <a:bodyPr vert="horz" lIns="91440" tIns="45720" rIns="91440" bIns="45720" rtlCol="0" anchor="ctr"/>
          <a:lstStyle>
            <a:lvl1pPr algn="r">
              <a:defRPr sz="900">
                <a:solidFill>
                  <a:schemeClr val="accent1"/>
                </a:solidFill>
              </a:defRPr>
            </a:lvl1pPr>
          </a:lstStyle>
          <a:p>
            <a:fld id="{E169D3AC-DEA4-4D87-8FA3-51017E7AE7A4}" type="slidenum">
              <a:rPr lang="vi-VN" smtClean="0">
                <a:solidFill>
                  <a:srgbClr val="90C226"/>
                </a:solidFill>
              </a:rPr>
              <a:pPr/>
              <a:t>‹#›</a:t>
            </a:fld>
            <a:endParaRPr lang="vi-VN">
              <a:solidFill>
                <a:srgbClr val="90C226"/>
              </a:solidFill>
            </a:endParaRPr>
          </a:p>
        </p:txBody>
      </p:sp>
    </p:spTree>
    <p:extLst>
      <p:ext uri="{BB962C8B-B14F-4D97-AF65-F5344CB8AC3E}">
        <p14:creationId xmlns:p14="http://schemas.microsoft.com/office/powerpoint/2010/main" val="323275314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1.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15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gif"/><Relationship Id="rId9"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dirty="0"/>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19"/>
            <a:ext cx="9144000" cy="6868884"/>
          </a:xfrm>
          <a:prstGeom prst="rect">
            <a:avLst/>
          </a:prstGeom>
        </p:spPr>
      </p:pic>
      <p:sp>
        <p:nvSpPr>
          <p:cNvPr id="6" name="Rectangle 5"/>
          <p:cNvSpPr/>
          <p:nvPr/>
        </p:nvSpPr>
        <p:spPr>
          <a:xfrm>
            <a:off x="204519" y="491180"/>
            <a:ext cx="8563306" cy="6274341"/>
          </a:xfrm>
          <a:prstGeom prst="rect">
            <a:avLst/>
          </a:prstGeom>
          <a:noFill/>
        </p:spPr>
        <p:txBody>
          <a:bodyPr wrap="none" lIns="91440" tIns="45720" rIns="91440" bIns="45720">
            <a:prstTxWarp prst="textArchUp">
              <a:avLst/>
            </a:prstTxWarp>
            <a:spAutoFit/>
          </a:bodyPr>
          <a:lstStyle/>
          <a:p>
            <a:pPr algn="ctr"/>
            <a:r>
              <a:rPr lang="en-US" sz="4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Tr</a:t>
            </a:r>
            <a:r>
              <a:rPr lang="vi-VN"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ường mầm non </a:t>
            </a:r>
            <a:r>
              <a:rPr lang="en-US" sz="4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Hoa</a:t>
            </a:r>
            <a:r>
              <a:rPr lang="en-US"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4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Sữa</a:t>
            </a:r>
            <a:endParaRPr lang="vi-VN"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Rectangle 7"/>
          <p:cNvSpPr/>
          <p:nvPr/>
        </p:nvSpPr>
        <p:spPr>
          <a:xfrm>
            <a:off x="1382697" y="1447618"/>
            <a:ext cx="6748973" cy="923330"/>
          </a:xfrm>
          <a:prstGeom prst="rect">
            <a:avLst/>
          </a:prstGeom>
          <a:noFill/>
        </p:spPr>
        <p:txBody>
          <a:bodyPr wrap="none" lIns="91440" tIns="45720" rIns="91440" bIns="45720">
            <a:prstTxWarp prst="textDoubleWave1">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err="1" smtClean="0">
                <a:ln/>
                <a:solidFill>
                  <a:schemeClr val="accent3"/>
                </a:solidFill>
              </a:rPr>
              <a:t>Lĩnh</a:t>
            </a:r>
            <a:r>
              <a:rPr lang="en-US" sz="4800" b="1" dirty="0" smtClean="0">
                <a:ln/>
                <a:solidFill>
                  <a:schemeClr val="accent3"/>
                </a:solidFill>
              </a:rPr>
              <a:t> </a:t>
            </a:r>
            <a:r>
              <a:rPr lang="en-US" sz="4800" b="1" dirty="0" err="1" smtClean="0">
                <a:ln/>
                <a:solidFill>
                  <a:schemeClr val="accent3"/>
                </a:solidFill>
              </a:rPr>
              <a:t>vực</a:t>
            </a:r>
            <a:r>
              <a:rPr lang="en-US" sz="4800" b="1" dirty="0" smtClean="0">
                <a:ln/>
                <a:solidFill>
                  <a:schemeClr val="accent3"/>
                </a:solidFill>
              </a:rPr>
              <a:t>: </a:t>
            </a:r>
            <a:r>
              <a:rPr lang="en-US" sz="4800" b="1" dirty="0" err="1" smtClean="0">
                <a:ln/>
                <a:solidFill>
                  <a:schemeClr val="accent3"/>
                </a:solidFill>
              </a:rPr>
              <a:t>Phát</a:t>
            </a:r>
            <a:r>
              <a:rPr lang="en-US" sz="4800" b="1" dirty="0" smtClean="0">
                <a:ln/>
                <a:solidFill>
                  <a:schemeClr val="accent3"/>
                </a:solidFill>
              </a:rPr>
              <a:t> </a:t>
            </a:r>
            <a:r>
              <a:rPr lang="en-US" sz="4800" b="1" err="1" smtClean="0">
                <a:ln/>
                <a:solidFill>
                  <a:schemeClr val="accent3"/>
                </a:solidFill>
              </a:rPr>
              <a:t>triển</a:t>
            </a:r>
            <a:r>
              <a:rPr lang="en-US" sz="4800" b="1" smtClean="0">
                <a:ln/>
                <a:solidFill>
                  <a:schemeClr val="accent3"/>
                </a:solidFill>
              </a:rPr>
              <a:t> thẩm mỹ</a:t>
            </a:r>
            <a:endParaRPr lang="vi-VN" sz="4800" b="1" dirty="0">
              <a:ln/>
              <a:solidFill>
                <a:schemeClr val="accent3"/>
              </a:solidFill>
            </a:endParaRPr>
          </a:p>
        </p:txBody>
      </p:sp>
      <p:sp>
        <p:nvSpPr>
          <p:cNvPr id="10" name="Rectangle 9"/>
          <p:cNvSpPr/>
          <p:nvPr/>
        </p:nvSpPr>
        <p:spPr>
          <a:xfrm>
            <a:off x="1098309" y="2804034"/>
            <a:ext cx="6775725" cy="1779319"/>
          </a:xfrm>
          <a:prstGeom prst="rect">
            <a:avLst/>
          </a:prstGeom>
          <a:noFill/>
        </p:spPr>
        <p:txBody>
          <a:bodyPr wrap="none" lIns="91440" tIns="45720" rIns="91440" bIns="45720">
            <a:prstTxWarp prst="textCanUp">
              <a:avLst/>
            </a:prstTxWarp>
            <a:spAutoFit/>
            <a:scene3d>
              <a:camera prst="orthographicFront"/>
              <a:lightRig rig="threePt" dir="t"/>
            </a:scene3d>
            <a:sp3d extrusionH="57150">
              <a:bevelT w="38100" h="38100" prst="angle"/>
            </a:sp3d>
          </a:bodyPr>
          <a:lstStyle/>
          <a:p>
            <a:pPr algn="ctr"/>
            <a:r>
              <a:rPr lang="en-US" sz="3200" b="1" dirty="0" err="1"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Dạy</a:t>
            </a:r>
            <a:r>
              <a:rPr lang="en-US" sz="3200" b="1" dirty="0"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 </a:t>
            </a:r>
            <a:r>
              <a:rPr lang="en-US" sz="3200" b="1" dirty="0" err="1"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hát</a:t>
            </a:r>
            <a:r>
              <a:rPr lang="en-US" sz="3200" b="1" dirty="0"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 : </a:t>
            </a:r>
            <a:r>
              <a:rPr lang="en-US" sz="3200" b="1" dirty="0" err="1"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Cả</a:t>
            </a:r>
            <a:r>
              <a:rPr lang="en-US" sz="3200" b="1" dirty="0"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 </a:t>
            </a:r>
            <a:r>
              <a:rPr lang="en-US" sz="3200" b="1" dirty="0" err="1"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nhà</a:t>
            </a:r>
            <a:r>
              <a:rPr lang="en-US" sz="3200" b="1" dirty="0"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 </a:t>
            </a:r>
            <a:r>
              <a:rPr lang="en-US" sz="3200" b="1" dirty="0" err="1"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thương</a:t>
            </a:r>
            <a:r>
              <a:rPr lang="en-US" sz="3200" b="1" dirty="0"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 </a:t>
            </a:r>
            <a:r>
              <a:rPr lang="en-US" sz="3200" b="1" dirty="0" err="1"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nhau</a:t>
            </a:r>
            <a:endParaRPr lang="en-US" sz="3200" b="1" dirty="0"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endParaRPr>
          </a:p>
          <a:p>
            <a:pPr algn="ctr"/>
            <a:r>
              <a:rPr lang="en-US" sz="3200" b="1" dirty="0"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TCÂN: </a:t>
            </a:r>
            <a:r>
              <a:rPr lang="en-US" sz="3200" b="1" dirty="0" err="1"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Nghe</a:t>
            </a:r>
            <a:r>
              <a:rPr lang="en-US" sz="3200" b="1" dirty="0"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 </a:t>
            </a:r>
            <a:r>
              <a:rPr lang="en-US" sz="3200" b="1" dirty="0" err="1"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hát</a:t>
            </a:r>
            <a:r>
              <a:rPr lang="en-US" sz="3200" b="1" dirty="0"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 </a:t>
            </a:r>
            <a:r>
              <a:rPr lang="en-US" sz="3200" b="1" dirty="0" err="1"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nhận</a:t>
            </a:r>
            <a:r>
              <a:rPr lang="en-US" sz="3200" b="1" dirty="0"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 </a:t>
            </a:r>
            <a:r>
              <a:rPr lang="en-US" sz="3200" b="1" dirty="0" err="1"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rPr>
              <a:t>bạn</a:t>
            </a:r>
            <a:endParaRPr lang="en-US" sz="3200" b="1" dirty="0" smtClean="0">
              <a:ln w="9525">
                <a:solidFill>
                  <a:srgbClr val="FFFF00"/>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12" name="Rectangle 11"/>
          <p:cNvSpPr/>
          <p:nvPr/>
        </p:nvSpPr>
        <p:spPr>
          <a:xfrm>
            <a:off x="1923588" y="5553978"/>
            <a:ext cx="5296835" cy="1077218"/>
          </a:xfrm>
          <a:prstGeom prst="rect">
            <a:avLst/>
          </a:prstGeom>
          <a:noFill/>
        </p:spPr>
        <p:txBody>
          <a:bodyPr wrap="none" lIns="91440" tIns="45720" rIns="91440" bIns="45720">
            <a:spAutoFit/>
          </a:bodyPr>
          <a:lstStyle/>
          <a:p>
            <a:pPr algn="ct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Giáo</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viên</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Nguyễn</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Hương</a:t>
            </a:r>
            <a:r>
              <a:rPr lang="en-US" sz="32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Sen</a:t>
            </a:r>
            <a:endPar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Lớp</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vi-VN"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Nhà</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trẻ</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D2</a:t>
            </a:r>
            <a:endParaRPr lang="vi-VN"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978316542"/>
      </p:ext>
    </p:extLst>
  </p:cSld>
  <p:clrMapOvr>
    <a:masterClrMapping/>
  </p:clrMapOvr>
  <p:transition>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nodeType="withEffect">
                                  <p:stCondLst>
                                    <p:cond delay="0"/>
                                  </p:stCondLst>
                                  <p:endCondLst>
                                    <p:cond evt="onNext" delay="0">
                                      <p:tgtEl>
                                        <p:sldTgt/>
                                      </p:tgtEl>
                                    </p:cond>
                                  </p:end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par>
                                <p:cTn id="12" presetID="41" presetClass="entr" presetSubtype="0" repeatCount="indefinite" fill="hold" nodeType="withEffect">
                                  <p:stCondLst>
                                    <p:cond delay="0"/>
                                  </p:stCondLst>
                                  <p:endCondLst>
                                    <p:cond evt="onNext" delay="0">
                                      <p:tgtEl>
                                        <p:sldTgt/>
                                      </p:tgtEl>
                                    </p:cond>
                                  </p:endCondLst>
                                  <p:iterate type="lt">
                                    <p:tmPct val="10000"/>
                                  </p:iterate>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33856">
            <a:off x="-243505" y="3925500"/>
            <a:ext cx="2793206"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863878" y="221059"/>
            <a:ext cx="2793206"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7504" y="1591316"/>
            <a:ext cx="8496944"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nhận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hát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1485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
            <a:ext cx="9144000" cy="6885213"/>
          </a:xfrm>
          <a:prstGeom prst="rect">
            <a:avLst/>
          </a:prstGeom>
        </p:spPr>
      </p:pic>
      <p:sp>
        <p:nvSpPr>
          <p:cNvPr id="7" name="Rectangle 6"/>
          <p:cNvSpPr/>
          <p:nvPr/>
        </p:nvSpPr>
        <p:spPr>
          <a:xfrm>
            <a:off x="1502848" y="3425423"/>
            <a:ext cx="6878325" cy="1323439"/>
          </a:xfrm>
          <a:prstGeom prst="rect">
            <a:avLst/>
          </a:prstGeom>
          <a:noFill/>
        </p:spPr>
        <p:txBody>
          <a:bodyPr wrap="none" lIns="91440" tIns="45720" rIns="91440" bIns="45720">
            <a:prstTxWarp prst="textWave2">
              <a:avLst/>
            </a:prstTxWarp>
            <a:spAutoFit/>
          </a:bodyPr>
          <a:lstStyle/>
          <a:p>
            <a:pPr algn="ctr"/>
            <a:r>
              <a:rPr lang="en-US" sz="4000" b="1" dirty="0" err="1">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Chúc</a:t>
            </a:r>
            <a:r>
              <a:rPr lang="en-US" sz="4000" b="1" dirty="0">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 </a:t>
            </a:r>
            <a:r>
              <a:rPr lang="en-US" sz="4000" b="1" dirty="0" err="1">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các</a:t>
            </a:r>
            <a:r>
              <a:rPr lang="en-US" sz="4000" b="1" dirty="0">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 </a:t>
            </a:r>
            <a:r>
              <a:rPr lang="en-US" sz="4000" b="1" dirty="0" err="1">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cô</a:t>
            </a:r>
            <a:r>
              <a:rPr lang="en-US" sz="4000" b="1" dirty="0">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 </a:t>
            </a:r>
            <a:r>
              <a:rPr lang="en-US" sz="4000" b="1" dirty="0" err="1">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mạnh</a:t>
            </a:r>
            <a:r>
              <a:rPr lang="en-US" sz="4000" b="1" dirty="0">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 </a:t>
            </a:r>
            <a:r>
              <a:rPr lang="en-US" sz="4000" b="1" dirty="0" err="1">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khỏe</a:t>
            </a:r>
            <a:r>
              <a:rPr lang="en-US" sz="4000" b="1" dirty="0">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 </a:t>
            </a:r>
            <a:r>
              <a:rPr lang="en-US" sz="4000" b="1" dirty="0" err="1">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công</a:t>
            </a:r>
            <a:r>
              <a:rPr lang="en-US" sz="4000" b="1" dirty="0">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 </a:t>
            </a:r>
            <a:r>
              <a:rPr lang="en-US" sz="4000" b="1" dirty="0" err="1">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tác</a:t>
            </a:r>
            <a:r>
              <a:rPr lang="en-US" sz="4000" b="1" dirty="0">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 </a:t>
            </a:r>
            <a:r>
              <a:rPr lang="en-US" sz="4000" b="1" dirty="0" err="1">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tốt</a:t>
            </a:r>
            <a:r>
              <a:rPr lang="en-US" sz="4000" b="1" dirty="0">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a:t>
            </a:r>
          </a:p>
          <a:p>
            <a:pPr algn="ctr"/>
            <a:r>
              <a:rPr lang="en-US" sz="4000" b="1" dirty="0" err="1">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Chúc</a:t>
            </a:r>
            <a:r>
              <a:rPr lang="en-US" sz="4000" b="1" dirty="0">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 con </a:t>
            </a:r>
            <a:r>
              <a:rPr lang="en-US" sz="4000" b="1" dirty="0" err="1">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con</a:t>
            </a:r>
            <a:r>
              <a:rPr lang="en-US" sz="4000" b="1" dirty="0">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 </a:t>
            </a:r>
            <a:r>
              <a:rPr lang="en-US" sz="4000" b="1" dirty="0" err="1">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ngoan</a:t>
            </a:r>
            <a:r>
              <a:rPr lang="en-US" sz="4000" b="1" dirty="0">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 </a:t>
            </a:r>
            <a:r>
              <a:rPr lang="en-US" sz="4000" b="1" dirty="0" err="1">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ngoãn</a:t>
            </a:r>
            <a:r>
              <a:rPr lang="en-US" sz="4000" b="1" dirty="0">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 </a:t>
            </a:r>
            <a:r>
              <a:rPr lang="en-US" sz="4000" b="1" dirty="0" err="1">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chăm</a:t>
            </a:r>
            <a:r>
              <a:rPr lang="en-US" sz="4000" b="1" dirty="0">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 </a:t>
            </a:r>
            <a:r>
              <a:rPr lang="en-US" sz="4000" b="1" dirty="0" err="1">
                <a:ln w="9525">
                  <a:solidFill>
                    <a:prstClr val="white"/>
                  </a:solidFill>
                  <a:prstDash val="solid"/>
                </a:ln>
                <a:solidFill>
                  <a:srgbClr val="C42F1A"/>
                </a:solidFill>
                <a:effectLst>
                  <a:outerShdw blurRad="12700" dist="38100" dir="2700000" algn="tl" rotWithShape="0">
                    <a:srgbClr val="C42F1A">
                      <a:lumMod val="60000"/>
                      <a:lumOff val="40000"/>
                    </a:srgbClr>
                  </a:outerShdw>
                </a:effectLst>
              </a:rPr>
              <a:t>học</a:t>
            </a:r>
            <a:endParaRPr lang="vi-VN" sz="4000" b="1" dirty="0">
              <a:ln w="9525">
                <a:solidFill>
                  <a:prstClr val="white"/>
                </a:solidFill>
                <a:prstDash val="solid"/>
              </a:ln>
              <a:solidFill>
                <a:srgbClr val="C42F1A"/>
              </a:solidFill>
              <a:effectLst>
                <a:outerShdw blurRad="12700" dist="38100" dir="2700000" algn="tl" rotWithShape="0">
                  <a:srgbClr val="C42F1A">
                    <a:lumMod val="60000"/>
                    <a:lumOff val="40000"/>
                  </a:srgbClr>
                </a:outerShdw>
              </a:effectLst>
            </a:endParaRPr>
          </a:p>
        </p:txBody>
      </p:sp>
      <p:sp>
        <p:nvSpPr>
          <p:cNvPr id="8" name="Rectangle 7"/>
          <p:cNvSpPr/>
          <p:nvPr/>
        </p:nvSpPr>
        <p:spPr>
          <a:xfrm>
            <a:off x="1370932" y="308723"/>
            <a:ext cx="2088554" cy="923330"/>
          </a:xfrm>
          <a:prstGeom prst="rect">
            <a:avLst/>
          </a:prstGeom>
          <a:noFill/>
        </p:spPr>
        <p:txBody>
          <a:bodyPr wrap="none" lIns="91440" tIns="45720" rIns="91440" bIns="45720">
            <a:prstTxWarp prst="textChevron">
              <a:avLst/>
            </a:prstTxWarp>
            <a:spAutoFit/>
          </a:bodyPr>
          <a:lstStyle/>
          <a:p>
            <a:pPr algn="ctr"/>
            <a:r>
              <a:rPr lang="en-US" sz="5400" b="1" dirty="0" err="1">
                <a:ln w="22225">
                  <a:solidFill>
                    <a:srgbClr val="54A021"/>
                  </a:solidFill>
                  <a:prstDash val="solid"/>
                </a:ln>
                <a:solidFill>
                  <a:srgbClr val="54A021">
                    <a:lumMod val="40000"/>
                    <a:lumOff val="60000"/>
                  </a:srgbClr>
                </a:solidFill>
              </a:rPr>
              <a:t>Kết</a:t>
            </a:r>
            <a:r>
              <a:rPr lang="en-US" sz="5400" b="1" dirty="0">
                <a:ln w="22225">
                  <a:solidFill>
                    <a:srgbClr val="54A021"/>
                  </a:solidFill>
                  <a:prstDash val="solid"/>
                </a:ln>
                <a:solidFill>
                  <a:srgbClr val="54A021">
                    <a:lumMod val="40000"/>
                    <a:lumOff val="60000"/>
                  </a:srgbClr>
                </a:solidFill>
              </a:rPr>
              <a:t> </a:t>
            </a:r>
            <a:r>
              <a:rPr lang="en-US" sz="5400" b="1" dirty="0" err="1">
                <a:ln w="22225">
                  <a:solidFill>
                    <a:srgbClr val="54A021"/>
                  </a:solidFill>
                  <a:prstDash val="solid"/>
                </a:ln>
                <a:solidFill>
                  <a:srgbClr val="54A021">
                    <a:lumMod val="40000"/>
                    <a:lumOff val="60000"/>
                  </a:srgbClr>
                </a:solidFill>
              </a:rPr>
              <a:t>thúc</a:t>
            </a:r>
            <a:endParaRPr lang="vi-VN" sz="5400" b="1" dirty="0">
              <a:ln w="22225">
                <a:solidFill>
                  <a:srgbClr val="54A021"/>
                </a:solidFill>
                <a:prstDash val="solid"/>
              </a:ln>
              <a:solidFill>
                <a:srgbClr val="54A021">
                  <a:lumMod val="40000"/>
                  <a:lumOff val="60000"/>
                </a:srgbClr>
              </a:solidFill>
            </a:endParaRPr>
          </a:p>
        </p:txBody>
      </p:sp>
      <p:sp>
        <p:nvSpPr>
          <p:cNvPr id="10" name="Rectangle 9"/>
          <p:cNvSpPr/>
          <p:nvPr/>
        </p:nvSpPr>
        <p:spPr>
          <a:xfrm>
            <a:off x="546654" y="715618"/>
            <a:ext cx="8865704" cy="4823792"/>
          </a:xfrm>
          <a:prstGeom prst="rect">
            <a:avLst/>
          </a:prstGeom>
          <a:noFill/>
        </p:spPr>
        <p:txBody>
          <a:bodyPr wrap="none" lIns="91440" tIns="45720" rIns="91440" bIns="45720">
            <a:prstTxWarp prst="textArchUpPour">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solidFill>
                  <a:srgbClr val="E6B91E"/>
                </a:solidFill>
              </a:rPr>
              <a:t>XIN </a:t>
            </a:r>
            <a:r>
              <a:rPr lang="en-US" sz="4400" b="1">
                <a:ln/>
                <a:solidFill>
                  <a:srgbClr val="E6B91E"/>
                </a:solidFill>
              </a:rPr>
              <a:t>CHÀO VÀ </a:t>
            </a:r>
            <a:r>
              <a:rPr lang="en-US" sz="4400" b="1" dirty="0">
                <a:ln/>
                <a:solidFill>
                  <a:srgbClr val="E6B91E"/>
                </a:solidFill>
              </a:rPr>
              <a:t>HẸN GẶP LẠI!</a:t>
            </a:r>
            <a:endParaRPr lang="vi-VN" sz="4400" b="1" dirty="0">
              <a:ln/>
              <a:solidFill>
                <a:srgbClr val="E6B91E"/>
              </a:solidFill>
            </a:endParaRPr>
          </a:p>
        </p:txBody>
      </p:sp>
      <p:pic>
        <p:nvPicPr>
          <p:cNvPr id="17" name="Picture 9" descr="Bluebird05-animated-chick_in_flig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72150" y="416630"/>
            <a:ext cx="8001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Bluebird05-animated-chick_in_flig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657975" y="132215"/>
            <a:ext cx="8001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descr="Bluebird05-animated-chick_in_flig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775752" y="132215"/>
            <a:ext cx="8001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Bluebird05-animated-chick_in_flig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40491" y="76263"/>
            <a:ext cx="8001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Bluebird05-animated-chick_in_flig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81122" y="247239"/>
            <a:ext cx="8001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11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23" presetClass="exit" presetSubtype="32" fill="hold" grpId="1" nodeType="withEffect">
                                  <p:stCondLst>
                                    <p:cond delay="0"/>
                                  </p:stCondLst>
                                  <p:childTnLst>
                                    <p:anim calcmode="lin" valueType="num">
                                      <p:cBhvr>
                                        <p:cTn id="9" dur="3000"/>
                                        <p:tgtEl>
                                          <p:spTgt spid="8"/>
                                        </p:tgtEl>
                                        <p:attrNameLst>
                                          <p:attrName>ppt_w</p:attrName>
                                        </p:attrNameLst>
                                      </p:cBhvr>
                                      <p:tavLst>
                                        <p:tav tm="0">
                                          <p:val>
                                            <p:strVal val="ppt_w"/>
                                          </p:val>
                                        </p:tav>
                                        <p:tav tm="100000">
                                          <p:val>
                                            <p:fltVal val="0"/>
                                          </p:val>
                                        </p:tav>
                                      </p:tavLst>
                                    </p:anim>
                                    <p:anim calcmode="lin" valueType="num">
                                      <p:cBhvr>
                                        <p:cTn id="10" dur="3000"/>
                                        <p:tgtEl>
                                          <p:spTgt spid="8"/>
                                        </p:tgtEl>
                                        <p:attrNameLst>
                                          <p:attrName>ppt_h</p:attrName>
                                        </p:attrNameLst>
                                      </p:cBhvr>
                                      <p:tavLst>
                                        <p:tav tm="0">
                                          <p:val>
                                            <p:strVal val="ppt_h"/>
                                          </p:val>
                                        </p:tav>
                                        <p:tav tm="100000">
                                          <p:val>
                                            <p:fltVal val="0"/>
                                          </p:val>
                                        </p:tav>
                                      </p:tavLst>
                                    </p:anim>
                                    <p:set>
                                      <p:cBhvr>
                                        <p:cTn id="11" dur="1" fill="hold">
                                          <p:stCondLst>
                                            <p:cond delay="2999"/>
                                          </p:stCondLst>
                                        </p:cTn>
                                        <p:tgtEl>
                                          <p:spTgt spid="8"/>
                                        </p:tgtEl>
                                        <p:attrNameLst>
                                          <p:attrName>style.visibility</p:attrName>
                                        </p:attrNameLst>
                                      </p:cBhvr>
                                      <p:to>
                                        <p:strVal val="hidden"/>
                                      </p:to>
                                    </p:set>
                                  </p:childTnLst>
                                </p:cTn>
                              </p:par>
                              <p:par>
                                <p:cTn id="12" presetID="47" presetClass="entr" presetSubtype="0" fill="hold"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0"/>
                                        <p:tgtEl>
                                          <p:spTgt spid="7">
                                            <p:txEl>
                                              <p:pRg st="0" end="0"/>
                                            </p:txEl>
                                          </p:spTgt>
                                        </p:tgtEl>
                                      </p:cBhvr>
                                    </p:animEffect>
                                    <p:anim calcmode="lin" valueType="num">
                                      <p:cBhvr>
                                        <p:cTn id="15"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5000" fill="hold"/>
                                        <p:tgtEl>
                                          <p:spTgt spid="7">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0"/>
                                        <p:tgtEl>
                                          <p:spTgt spid="7">
                                            <p:txEl>
                                              <p:pRg st="1" end="1"/>
                                            </p:txEl>
                                          </p:spTgt>
                                        </p:tgtEl>
                                      </p:cBhvr>
                                    </p:animEffect>
                                    <p:anim calcmode="lin" valueType="num">
                                      <p:cBhvr>
                                        <p:cTn id="20" dur="5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5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xit" presetSubtype="0" fill="hold" grpId="0" nodeType="afterEffect">
                                  <p:stCondLst>
                                    <p:cond delay="5000"/>
                                  </p:stCondLst>
                                  <p:childTnLst>
                                    <p:animEffect transition="out" filter="fade">
                                      <p:cBhvr>
                                        <p:cTn id="24" dur="1000"/>
                                        <p:tgtEl>
                                          <p:spTgt spid="7">
                                            <p:txEl>
                                              <p:pRg st="0" end="0"/>
                                            </p:txEl>
                                          </p:spTgt>
                                        </p:tgtEl>
                                      </p:cBhvr>
                                    </p:animEffect>
                                    <p:anim calcmode="lin" valueType="num">
                                      <p:cBhvr>
                                        <p:cTn id="25" dur="1000"/>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p:tgtEl>
                                          <p:spTgt spid="7">
                                            <p:txEl>
                                              <p:pRg st="0" end="0"/>
                                            </p:txEl>
                                          </p:spTgt>
                                        </p:tgtEl>
                                        <p:attrNameLst>
                                          <p:attrName>ppt_y</p:attrName>
                                        </p:attrNameLst>
                                      </p:cBhvr>
                                      <p:tavLst>
                                        <p:tav tm="0">
                                          <p:val>
                                            <p:strVal val="ppt_y"/>
                                          </p:val>
                                        </p:tav>
                                        <p:tav tm="100000">
                                          <p:val>
                                            <p:strVal val="ppt_y+.1"/>
                                          </p:val>
                                        </p:tav>
                                      </p:tavLst>
                                    </p:anim>
                                    <p:set>
                                      <p:cBhvr>
                                        <p:cTn id="27" dur="1" fill="hold">
                                          <p:stCondLst>
                                            <p:cond delay="999"/>
                                          </p:stCondLst>
                                        </p:cTn>
                                        <p:tgtEl>
                                          <p:spTgt spid="7">
                                            <p:txEl>
                                              <p:pRg st="0" end="0"/>
                                            </p:txEl>
                                          </p:spTgt>
                                        </p:tgtEl>
                                        <p:attrNameLst>
                                          <p:attrName>style.visibility</p:attrName>
                                        </p:attrNameLst>
                                      </p:cBhvr>
                                      <p:to>
                                        <p:strVal val="hidden"/>
                                      </p:to>
                                    </p:set>
                                  </p:childTnLst>
                                </p:cTn>
                              </p:par>
                            </p:childTnLst>
                          </p:cTn>
                        </p:par>
                        <p:par>
                          <p:cTn id="28" fill="hold">
                            <p:stCondLst>
                              <p:cond delay="11000"/>
                            </p:stCondLst>
                            <p:childTnLst>
                              <p:par>
                                <p:cTn id="29" presetID="42" presetClass="exit" presetSubtype="0" fill="hold" grpId="0" nodeType="afterEffect">
                                  <p:stCondLst>
                                    <p:cond delay="2000"/>
                                  </p:stCondLst>
                                  <p:childTnLst>
                                    <p:animEffect transition="out" filter="fade">
                                      <p:cBhvr>
                                        <p:cTn id="30" dur="1000"/>
                                        <p:tgtEl>
                                          <p:spTgt spid="7">
                                            <p:txEl>
                                              <p:pRg st="1" end="1"/>
                                            </p:txEl>
                                          </p:spTgt>
                                        </p:tgtEl>
                                      </p:cBhvr>
                                    </p:animEffect>
                                    <p:anim calcmode="lin" valueType="num">
                                      <p:cBhvr>
                                        <p:cTn id="31" dur="1000"/>
                                        <p:tgtEl>
                                          <p:spTgt spid="7">
                                            <p:txEl>
                                              <p:pRg st="1" end="1"/>
                                            </p:txEl>
                                          </p:spTgt>
                                        </p:tgtEl>
                                        <p:attrNameLst>
                                          <p:attrName>ppt_x</p:attrName>
                                        </p:attrNameLst>
                                      </p:cBhvr>
                                      <p:tavLst>
                                        <p:tav tm="0">
                                          <p:val>
                                            <p:strVal val="ppt_x"/>
                                          </p:val>
                                        </p:tav>
                                        <p:tav tm="100000">
                                          <p:val>
                                            <p:strVal val="ppt_x"/>
                                          </p:val>
                                        </p:tav>
                                      </p:tavLst>
                                    </p:anim>
                                    <p:anim calcmode="lin" valueType="num">
                                      <p:cBhvr>
                                        <p:cTn id="32" dur="1000"/>
                                        <p:tgtEl>
                                          <p:spTgt spid="7">
                                            <p:txEl>
                                              <p:pRg st="1" end="1"/>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7">
                                            <p:txEl>
                                              <p:pRg st="1" end="1"/>
                                            </p:txEl>
                                          </p:spTgt>
                                        </p:tgtEl>
                                        <p:attrNameLst>
                                          <p:attrName>style.visibility</p:attrName>
                                        </p:attrNameLst>
                                      </p:cBhvr>
                                      <p:to>
                                        <p:strVal val="hidden"/>
                                      </p:to>
                                    </p:set>
                                  </p:childTnLst>
                                </p:cTn>
                              </p:par>
                              <p:par>
                                <p:cTn id="34" presetID="6" presetClass="entr" presetSubtype="16" fill="hold" grpId="0" nodeType="withEffect">
                                  <p:stCondLst>
                                    <p:cond delay="200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1"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anim calcmode="lin" valueType="num">
                                      <p:cBhvr>
                                        <p:cTn id="42" dur="2000" fill="hold"/>
                                        <p:tgtEl>
                                          <p:spTgt spid="10"/>
                                        </p:tgtEl>
                                        <p:attrNameLst>
                                          <p:attrName>ppt_w</p:attrName>
                                        </p:attrNameLst>
                                      </p:cBhvr>
                                      <p:tavLst>
                                        <p:tav tm="0" fmla="#ppt_w*sin(2.5*pi*$)">
                                          <p:val>
                                            <p:fltVal val="0"/>
                                          </p:val>
                                        </p:tav>
                                        <p:tav tm="100000">
                                          <p:val>
                                            <p:fltVal val="1"/>
                                          </p:val>
                                        </p:tav>
                                      </p:tavLst>
                                    </p:anim>
                                    <p:anim calcmode="lin" valueType="num">
                                      <p:cBhvr>
                                        <p:cTn id="4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P spid="8" grpId="1"/>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51140" y="242553"/>
            <a:ext cx="8168426" cy="763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I. MỤC ĐÍCH YÊU CẦU:</a:t>
            </a:r>
          </a:p>
          <a:p>
            <a:r>
              <a:rPr lang="en-US" sz="2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1.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Kiến</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thức</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a:t>
            </a:r>
          </a:p>
          <a:p>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Trẻ</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biết</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tên</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bài</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hát</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tên</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tác</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giả</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bài</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hát</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được</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học</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và</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được</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nghe</a:t>
            </a:r>
            <a:endParaRPr lang="vi-VN"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endParaRPr>
          </a:p>
          <a:p>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vi-VN"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Trẻ hiểu nội dung bài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hát</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và</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hát</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đúng</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giai</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điệu</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nhịp</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điệu</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của</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bài</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hát</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được</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học</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và</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được</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nghe</a:t>
            </a:r>
            <a:endPar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endParaRPr>
          </a:p>
          <a:p>
            <a:r>
              <a:rPr lang="vi-VN"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Trẻ hiểu cách chơi trò </a:t>
            </a:r>
            <a:r>
              <a:rPr lang="vi-VN" sz="2800" dirty="0" smtClean="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chơi:</a:t>
            </a:r>
            <a:r>
              <a:rPr lang="en-US" sz="2800" dirty="0" err="1" smtClean="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Nghe</a:t>
            </a:r>
            <a:r>
              <a:rPr lang="en-US" sz="2800" dirty="0" smtClean="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smtClean="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hát</a:t>
            </a:r>
            <a:r>
              <a:rPr lang="en-US" sz="2800" dirty="0" smtClean="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smtClean="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nhận</a:t>
            </a:r>
            <a:r>
              <a:rPr lang="en-US" sz="2800" dirty="0" smtClean="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smtClean="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bạn</a:t>
            </a:r>
            <a:endParaRPr lang="vi-VN"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endParaRPr>
          </a:p>
          <a:p>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2.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Kĩ</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năng</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a:t>
            </a:r>
          </a:p>
          <a:p>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 </a:t>
            </a:r>
            <a:r>
              <a:rPr lang="vi-VN"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Trẻ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được</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phát</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triển</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tai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nghe</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âm</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nhạc</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và</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khả</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năng</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cảm</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thụ</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âm</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nhạc</a:t>
            </a:r>
            <a:endParaRPr lang="vi-VN"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endParaRPr>
          </a:p>
          <a:p>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vi-VN"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Trẻ</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được</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phát</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triển</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khả</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năng</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chú</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ý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ghi</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nhớ</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có</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chủ</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đích</a:t>
            </a:r>
            <a:endPar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endParaRPr>
          </a:p>
          <a:p>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3.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Thái</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độ</a:t>
            </a:r>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a:t>
            </a:r>
            <a:endParaRPr lang="vi-VN"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endParaRPr>
          </a:p>
          <a:p>
            <a:r>
              <a:rPr lang="vi-VN"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 Trẻ hứng thú trong giờ học, tích cực tham gia vào các hoạt đông.</a:t>
            </a:r>
          </a:p>
          <a:p>
            <a:r>
              <a:rPr lang="en-US"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vi-VN" sz="2800"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Trẻ cảm nhận được tình yêu thương của gia đình dành cho trẻ và tình cảm của trẻ với gia đình</a:t>
            </a:r>
          </a:p>
          <a:p>
            <a:endParaRPr lang="en-US" sz="2200" dirty="0">
              <a:ln w="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3428706788"/>
      </p:ext>
    </p:extLst>
  </p:cSld>
  <p:clrMapOvr>
    <a:masterClrMapping/>
  </p:clrMapOvr>
  <p:transition>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ox(in)">
                                      <p:cBhvr>
                                        <p:cTn id="11" dur="500"/>
                                        <p:tgtEl>
                                          <p:spTgt spid="5">
                                            <p:txEl>
                                              <p:pRg st="1" end="1"/>
                                            </p:txEl>
                                          </p:spTgt>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ox(in)">
                                      <p:cBhvr>
                                        <p:cTn id="15" dur="500"/>
                                        <p:tgtEl>
                                          <p:spTgt spid="5">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ox(in)">
                                      <p:cBhvr>
                                        <p:cTn id="18" dur="500"/>
                                        <p:tgtEl>
                                          <p:spTgt spid="5">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ox(in)">
                                      <p:cBhvr>
                                        <p:cTn id="21" dur="500"/>
                                        <p:tgtEl>
                                          <p:spTgt spid="5">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ox(in)">
                                      <p:cBhvr>
                                        <p:cTn id="24" dur="500"/>
                                        <p:tgtEl>
                                          <p:spTgt spid="5">
                                            <p:txEl>
                                              <p:pRg st="5" end="5"/>
                                            </p:txEl>
                                          </p:spTgt>
                                        </p:tgtEl>
                                      </p:cBhvr>
                                    </p:animEffect>
                                  </p:childTnLst>
                                </p:cTn>
                              </p:par>
                            </p:childTnLst>
                          </p:cTn>
                        </p:par>
                        <p:par>
                          <p:cTn id="25" fill="hold">
                            <p:stCondLst>
                              <p:cond delay="1500"/>
                            </p:stCondLst>
                            <p:childTnLst>
                              <p:par>
                                <p:cTn id="26" presetID="4" presetClass="entr" presetSubtype="16" fill="hold" nodeType="after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box(in)">
                                      <p:cBhvr>
                                        <p:cTn id="28" dur="500"/>
                                        <p:tgtEl>
                                          <p:spTgt spid="5">
                                            <p:txEl>
                                              <p:pRg st="6" end="6"/>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box(in)">
                                      <p:cBhvr>
                                        <p:cTn id="31" dur="500"/>
                                        <p:tgtEl>
                                          <p:spTgt spid="5">
                                            <p:txEl>
                                              <p:pRg st="7" end="7"/>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box(in)">
                                      <p:cBhvr>
                                        <p:cTn id="34" dur="500"/>
                                        <p:tgtEl>
                                          <p:spTgt spid="5">
                                            <p:txEl>
                                              <p:pRg st="8" end="8"/>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box(in)">
                                      <p:cBhvr>
                                        <p:cTn id="37" dur="500"/>
                                        <p:tgtEl>
                                          <p:spTgt spid="5">
                                            <p:txEl>
                                              <p:pRg st="9" end="9"/>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box(in)">
                                      <p:cBhvr>
                                        <p:cTn id="40"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2" descr="Hình ả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24985" y="2911768"/>
            <a:ext cx="97155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2" descr="24wn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5920" y="5102518"/>
            <a:ext cx="1014413" cy="1847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4" descr="Hình ả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229170"/>
            <a:ext cx="108585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2" descr="24wn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12" y="5038920"/>
            <a:ext cx="1014413"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1436302" y="1403940"/>
            <a:ext cx="58293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a:solidFill>
                  <a:srgbClr val="FF0000"/>
                </a:solidFill>
                <a:latin typeface="Times New Roman" pitchFamily="18" charset="0"/>
                <a:cs typeface="Times New Roman" pitchFamily="18" charset="0"/>
              </a:rPr>
              <a:t>II. CHUẨN BỊ:</a:t>
            </a:r>
          </a:p>
          <a:p>
            <a:r>
              <a:rPr lang="en-US" sz="3200" b="1" dirty="0">
                <a:solidFill>
                  <a:srgbClr val="FF0000"/>
                </a:solidFill>
              </a:rPr>
              <a:t> </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Tranh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ảnh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về</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gia</a:t>
            </a:r>
            <a:r>
              <a:rPr lang="en-US" sz="3200" dirty="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đình</a:t>
            </a:r>
            <a:endParaRPr lang="vi-VN" sz="3200" dirty="0">
              <a:solidFill>
                <a:srgbClr val="FF0000"/>
              </a:solidFill>
              <a:latin typeface="Times New Roman" pitchFamily="18" charset="0"/>
              <a:cs typeface="Times New Roman" pitchFamily="18" charset="0"/>
            </a:endParaRPr>
          </a:p>
          <a:p>
            <a:r>
              <a:rPr lang="en-US" sz="3200" dirty="0">
                <a:solidFill>
                  <a:srgbClr val="FF0000"/>
                </a:solidFill>
              </a:rPr>
              <a:t> </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bài</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Cả</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thương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nhau</a:t>
            </a:r>
            <a:r>
              <a:rPr lang="en-US" sz="3200" dirty="0">
                <a:solidFill>
                  <a:srgbClr val="FF0000"/>
                </a:solidFill>
                <a:latin typeface="Times New Roman" pitchFamily="18" charset="0"/>
                <a:cs typeface="Times New Roman" pitchFamily="18" charset="0"/>
              </a:rPr>
              <a:t>, </a:t>
            </a:r>
          </a:p>
          <a:p>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Giao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án</a:t>
            </a:r>
            <a:r>
              <a:rPr lang="en-US" sz="3200" dirty="0">
                <a:solidFill>
                  <a:srgbClr val="FF0000"/>
                </a:solidFill>
                <a:latin typeface="Times New Roman" pitchFamily="18" charset="0"/>
                <a:cs typeface="Times New Roman" pitchFamily="18" charset="0"/>
              </a:rPr>
              <a:t> power point</a:t>
            </a:r>
          </a:p>
          <a:p>
            <a:r>
              <a:rPr lang="en-US" sz="3200" dirty="0">
                <a:solidFill>
                  <a:srgbClr val="FF0000"/>
                </a:solidFill>
                <a:latin typeface="Times New Roman" pitchFamily="18" charset="0"/>
                <a:cs typeface="Times New Roman" pitchFamily="18" charset="0"/>
              </a:rPr>
              <a:t> </a:t>
            </a:r>
          </a:p>
        </p:txBody>
      </p:sp>
      <p:pic>
        <p:nvPicPr>
          <p:cNvPr id="7" name="Picture 32" descr="Hình ả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6705" y="2832051"/>
            <a:ext cx="97155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2" descr="Hình ả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36164" y="2815932"/>
            <a:ext cx="97155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2" descr="Hình ả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10009" y="2863850"/>
            <a:ext cx="97155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2" descr="Hình ả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12430" y="2875127"/>
            <a:ext cx="97155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2" descr="Hình ả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16224" y="2911768"/>
            <a:ext cx="97155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2" descr="Hình ả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34293" y="2930854"/>
            <a:ext cx="97155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2" descr="Hình ả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91568" y="2911768"/>
            <a:ext cx="97155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2" descr="Hình ả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05968" y="2911768"/>
            <a:ext cx="97155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7" descr="Buom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629533">
            <a:off x="50013" y="260196"/>
            <a:ext cx="6286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3" descr="sun1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60383" y="-197657"/>
            <a:ext cx="1634270" cy="201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descr="sun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723250" y="96919"/>
            <a:ext cx="1108536" cy="128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Bluebird05-animated-chick_in_fligh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5943600" y="228731"/>
            <a:ext cx="8001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descr="Bluebird05-animated-chick_in_fligh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5920068" y="1089814"/>
            <a:ext cx="8001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Bluebird05-animated-chick_in_fligh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4541117" y="451639"/>
            <a:ext cx="8001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descr="Bluebird05-animated-chick_in_fligh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4132237" y="1277610"/>
            <a:ext cx="8001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Bluebird05-animated-chick_in_fligh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3330142" y="172677"/>
            <a:ext cx="8001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30637"/>
      </p:ext>
    </p:extLst>
  </p:cSld>
  <p:clrMapOvr>
    <a:masterClrMapping/>
  </p:clrMapOvr>
  <p:transition>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amond(in)">
                                      <p:cBhvr>
                                        <p:cTn id="11" dur="2000"/>
                                        <p:tgtEl>
                                          <p:spTgt spid="4">
                                            <p:txEl>
                                              <p:pRg st="1" end="1"/>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amond(in)">
                                      <p:cBhvr>
                                        <p:cTn id="15" dur="2000"/>
                                        <p:tgtEl>
                                          <p:spTgt spid="4">
                                            <p:txEl>
                                              <p:pRg st="2" end="2"/>
                                            </p:txEl>
                                          </p:spTgt>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amond(in)">
                                      <p:cBhvr>
                                        <p:cTn id="19" dur="2000"/>
                                        <p:tgtEl>
                                          <p:spTgt spid="4">
                                            <p:txEl>
                                              <p:pRg st="3" end="3"/>
                                            </p:txEl>
                                          </p:spTgt>
                                        </p:tgtEl>
                                      </p:cBhvr>
                                    </p:animEffect>
                                  </p:childTnLst>
                                </p:cTn>
                              </p:par>
                            </p:childTnLst>
                          </p:cTn>
                        </p:par>
                        <p:par>
                          <p:cTn id="20" fill="hold">
                            <p:stCondLst>
                              <p:cond delay="8000"/>
                            </p:stCondLst>
                            <p:childTnLst>
                              <p:par>
                                <p:cTn id="21" presetID="8" presetClass="entr" presetSubtype="16"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amond(in)">
                                      <p:cBhvr>
                                        <p:cTn id="23"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755"/>
            <a:ext cx="9144000" cy="7071756"/>
          </a:xfrm>
          <a:prstGeom prst="rect">
            <a:avLst/>
          </a:prstGeom>
        </p:spPr>
      </p:pic>
    </p:spTree>
    <p:extLst>
      <p:ext uri="{BB962C8B-B14F-4D97-AF65-F5344CB8AC3E}">
        <p14:creationId xmlns:p14="http://schemas.microsoft.com/office/powerpoint/2010/main" val="35848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144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216"/>
            <a:ext cx="9144000" cy="6505575"/>
          </a:xfrm>
          <a:prstGeom prst="rect">
            <a:avLst/>
          </a:prstGeom>
        </p:spPr>
      </p:pic>
    </p:spTree>
    <p:extLst>
      <p:ext uri="{BB962C8B-B14F-4D97-AF65-F5344CB8AC3E}">
        <p14:creationId xmlns:p14="http://schemas.microsoft.com/office/powerpoint/2010/main" val="318848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6350"/>
            <a:ext cx="91451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93" y="260648"/>
            <a:ext cx="9144000" cy="4031873"/>
          </a:xfrm>
          <a:prstGeom prst="rect">
            <a:avLst/>
          </a:prstGeom>
        </p:spPr>
        <p:txBody>
          <a:bodyPr wrap="square">
            <a:spAutoFit/>
          </a:bodyPr>
          <a:lstStyle/>
          <a:p>
            <a:r>
              <a:rPr lang="vi-VN" sz="3200" dirty="0">
                <a:solidFill>
                  <a:srgbClr val="FF0000"/>
                </a:solidFill>
                <a:latin typeface="Times New Roman" pitchFamily="18" charset="0"/>
                <a:cs typeface="Times New Roman" pitchFamily="18" charset="0"/>
              </a:rPr>
              <a:t>Chúng mình vừa được quan sát tranh về gia đình hạnh phúc đấy các con ạ. Mọi người trong gia đình thì yêu thương nhau cùng nhau sống vui vẻ đấy.Có rất nhiều nhạc sĩ đã sáng tác những bài hát thật hay về tình cảm gia đình,hôm nay cô giáo sẽ dạy chúng mình 1 trong những bài hát như thế.Đó là bài hát : Cả nhà thương nhau do nhạc sĩ Phan Văn Minh sáng tác.Chúng mình cùng chú ý lắng nghe nhé.</a:t>
            </a:r>
          </a:p>
        </p:txBody>
      </p:sp>
    </p:spTree>
    <p:extLst>
      <p:ext uri="{BB962C8B-B14F-4D97-AF65-F5344CB8AC3E}">
        <p14:creationId xmlns:p14="http://schemas.microsoft.com/office/powerpoint/2010/main" val="2667302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66" y="-323850"/>
            <a:ext cx="9592866" cy="718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4544" y="1814862"/>
            <a:ext cx="9361040" cy="1569660"/>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                                 NỘI DUNG</a:t>
            </a:r>
          </a:p>
          <a:p>
            <a:r>
              <a:rPr lang="en-US" sz="3200" dirty="0">
                <a:solidFill>
                  <a:srgbClr val="FF0000"/>
                </a:solidFill>
                <a:latin typeface="Times New Roman" pitchFamily="18" charset="0"/>
                <a:cs typeface="Times New Roman" pitchFamily="18" charset="0"/>
              </a:rPr>
              <a:t>                   1 : </a:t>
            </a:r>
            <a:r>
              <a:rPr lang="en-US" sz="3200" dirty="0" err="1">
                <a:solidFill>
                  <a:srgbClr val="FF0000"/>
                </a:solidFill>
                <a:latin typeface="Times New Roman" pitchFamily="18" charset="0"/>
                <a:cs typeface="Times New Roman" pitchFamily="18" charset="0"/>
              </a:rPr>
              <a:t>Dạy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hát</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Cả</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thương</a:t>
            </a:r>
            <a:r>
              <a:rPr lang="en-US" sz="3200" dirty="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nhau</a:t>
            </a:r>
            <a:endParaRPr lang="en-US" sz="3200" dirty="0">
              <a:solidFill>
                <a:srgbClr val="FF0000"/>
              </a:solidFill>
              <a:latin typeface="Times New Roman" pitchFamily="18" charset="0"/>
              <a:cs typeface="Times New Roman" pitchFamily="18" charset="0"/>
            </a:endParaRPr>
          </a:p>
          <a:p>
            <a:r>
              <a:rPr lang="en-US" sz="3200" dirty="0">
                <a:solidFill>
                  <a:srgbClr val="FF0000"/>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2 </a:t>
            </a:r>
            <a:r>
              <a:rPr lang="en-US" sz="3200" dirty="0">
                <a:solidFill>
                  <a:srgbClr val="FF0000"/>
                </a:solidFill>
                <a:latin typeface="Times New Roman" pitchFamily="18" charset="0"/>
                <a:cs typeface="Times New Roman" pitchFamily="18" charset="0"/>
              </a:rPr>
              <a:t>: TCAN : </a:t>
            </a:r>
            <a:r>
              <a:rPr lang="en-US" sz="3200" dirty="0" err="1" smtClean="0">
                <a:solidFill>
                  <a:srgbClr val="FF0000"/>
                </a:solidFill>
                <a:latin typeface="Times New Roman" pitchFamily="18" charset="0"/>
                <a:cs typeface="Times New Roman" pitchFamily="18" charset="0"/>
              </a:rPr>
              <a:t>Nghe</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nhận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bạn</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7248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670" y="1318161"/>
            <a:ext cx="8636330" cy="2246769"/>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Giao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dục</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con ạ, </a:t>
            </a:r>
            <a:r>
              <a:rPr lang="en-US" sz="2800" dirty="0" err="1">
                <a:solidFill>
                  <a:srgbClr val="FF0000"/>
                </a:solidFill>
                <a:latin typeface="Times New Roman" pitchFamily="18" charset="0"/>
                <a:cs typeface="Times New Roman" pitchFamily="18" charset="0"/>
              </a:rPr>
              <a:t>gia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luôn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chúng</a:t>
            </a:r>
            <a:r>
              <a:rPr lang="en-US" sz="2800" dirty="0" smtClean="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ta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yêu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thương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che</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chở</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đấy</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phải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yêu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quý</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trọng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vâng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chúng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mình</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luôn</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vui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vẻ</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phúc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chúng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nhớ</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chưa</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32781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iáo án âm nhạc thi tra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1.xml><?xml version="1.0" encoding="utf-8"?>
<a:theme xmlns:a="http://schemas.openxmlformats.org/drawingml/2006/main" name="10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6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9.xml><?xml version="1.0" encoding="utf-8"?>
<a:theme xmlns:a="http://schemas.openxmlformats.org/drawingml/2006/main" name="8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giáo án âm nhạc thi trang</Template>
  <TotalTime>63</TotalTime>
  <Words>415</Words>
  <Application>Microsoft Office PowerPoint</Application>
  <PresentationFormat>On-screen Show (4:3)</PresentationFormat>
  <Paragraphs>32</Paragraphs>
  <Slides>11</Slides>
  <Notes>0</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11</vt:i4>
      </vt:variant>
    </vt:vector>
  </HeadingPairs>
  <TitlesOfParts>
    <vt:vector size="27" baseType="lpstr">
      <vt:lpstr>Arial</vt:lpstr>
      <vt:lpstr>Calibri</vt:lpstr>
      <vt:lpstr>Times New Roman</vt:lpstr>
      <vt:lpstr>Trebuchet MS</vt:lpstr>
      <vt:lpstr>Wingdings 3</vt:lpstr>
      <vt:lpstr>giáo án âm nhạc thi trang</vt:lpstr>
      <vt:lpstr>Facet</vt:lpstr>
      <vt:lpstr>1_Facet</vt:lpstr>
      <vt:lpstr>2_Facet</vt:lpstr>
      <vt:lpstr>3_Facet</vt:lpstr>
      <vt:lpstr>4_Facet</vt:lpstr>
      <vt:lpstr>5_Facet</vt:lpstr>
      <vt:lpstr>6_Facet</vt:lpstr>
      <vt:lpstr>8_Facet</vt:lpstr>
      <vt:lpstr>9_Facet</vt:lpstr>
      <vt:lpstr>10_Facet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tgcomvietnam.com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137LETHANHNGHI</dc:creator>
  <cp:lastModifiedBy>Admin</cp:lastModifiedBy>
  <cp:revision>9</cp:revision>
  <dcterms:created xsi:type="dcterms:W3CDTF">2019-10-23T06:44:36Z</dcterms:created>
  <dcterms:modified xsi:type="dcterms:W3CDTF">2021-11-30T14:23:33Z</dcterms:modified>
</cp:coreProperties>
</file>