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5.jpg" ContentType="image/jpg"/>
  <Override PartName="/ppt/media/image9.jpg" ContentType="image/jpg"/>
  <Override PartName="/ppt/media/image10.jpg" ContentType="image/jpg"/>
  <Override PartName="/ppt/media/image13.jpg" ContentType="image/jpg"/>
  <Override PartName="/ppt/media/image14.jpg" ContentType="image/jpg"/>
  <Override PartName="/ppt/media/image15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5" r:id="rId2"/>
    <p:sldId id="276" r:id="rId3"/>
    <p:sldId id="278" r:id="rId4"/>
    <p:sldId id="277" r:id="rId5"/>
    <p:sldId id="269" r:id="rId6"/>
    <p:sldId id="270" r:id="rId7"/>
    <p:sldId id="271" r:id="rId8"/>
    <p:sldId id="272" r:id="rId9"/>
    <p:sldId id="273" r:id="rId10"/>
    <p:sldId id="274" r:id="rId11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.VnTimeH" panose="020B7200000000000000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046596" y="534416"/>
            <a:ext cx="2637155" cy="850265"/>
          </a:xfrm>
          <a:custGeom>
            <a:avLst/>
            <a:gdLst/>
            <a:ahLst/>
            <a:cxnLst/>
            <a:rect l="l" t="t" r="r" b="b"/>
            <a:pathLst>
              <a:path w="2637154" h="850265">
                <a:moveTo>
                  <a:pt x="2495296" y="0"/>
                </a:moveTo>
                <a:lnTo>
                  <a:pt x="141731" y="0"/>
                </a:lnTo>
                <a:lnTo>
                  <a:pt x="96950" y="7229"/>
                </a:lnTo>
                <a:lnTo>
                  <a:pt x="58046" y="27358"/>
                </a:lnTo>
                <a:lnTo>
                  <a:pt x="27358" y="58046"/>
                </a:lnTo>
                <a:lnTo>
                  <a:pt x="7229" y="96950"/>
                </a:lnTo>
                <a:lnTo>
                  <a:pt x="0" y="141732"/>
                </a:lnTo>
                <a:lnTo>
                  <a:pt x="0" y="708406"/>
                </a:lnTo>
                <a:lnTo>
                  <a:pt x="7229" y="753174"/>
                </a:lnTo>
                <a:lnTo>
                  <a:pt x="27358" y="792047"/>
                </a:lnTo>
                <a:lnTo>
                  <a:pt x="58046" y="822696"/>
                </a:lnTo>
                <a:lnTo>
                  <a:pt x="96950" y="842794"/>
                </a:lnTo>
                <a:lnTo>
                  <a:pt x="141731" y="850011"/>
                </a:lnTo>
                <a:lnTo>
                  <a:pt x="2495296" y="850011"/>
                </a:lnTo>
                <a:lnTo>
                  <a:pt x="2540077" y="842794"/>
                </a:lnTo>
                <a:lnTo>
                  <a:pt x="2578981" y="822696"/>
                </a:lnTo>
                <a:lnTo>
                  <a:pt x="2609669" y="792047"/>
                </a:lnTo>
                <a:lnTo>
                  <a:pt x="2629798" y="753174"/>
                </a:lnTo>
                <a:lnTo>
                  <a:pt x="2637028" y="708406"/>
                </a:lnTo>
                <a:lnTo>
                  <a:pt x="2637028" y="141732"/>
                </a:lnTo>
                <a:lnTo>
                  <a:pt x="2629798" y="96950"/>
                </a:lnTo>
                <a:lnTo>
                  <a:pt x="2609669" y="58046"/>
                </a:lnTo>
                <a:lnTo>
                  <a:pt x="2578981" y="27358"/>
                </a:lnTo>
                <a:lnTo>
                  <a:pt x="2540077" y="7229"/>
                </a:lnTo>
                <a:lnTo>
                  <a:pt x="2495296" y="0"/>
                </a:lnTo>
                <a:close/>
              </a:path>
            </a:pathLst>
          </a:custGeom>
          <a:solidFill>
            <a:srgbClr val="F1D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046596" y="534416"/>
            <a:ext cx="2637155" cy="850265"/>
          </a:xfrm>
          <a:custGeom>
            <a:avLst/>
            <a:gdLst/>
            <a:ahLst/>
            <a:cxnLst/>
            <a:rect l="l" t="t" r="r" b="b"/>
            <a:pathLst>
              <a:path w="2637154" h="850265">
                <a:moveTo>
                  <a:pt x="0" y="141732"/>
                </a:moveTo>
                <a:lnTo>
                  <a:pt x="7229" y="96950"/>
                </a:lnTo>
                <a:lnTo>
                  <a:pt x="27358" y="58046"/>
                </a:lnTo>
                <a:lnTo>
                  <a:pt x="58046" y="27358"/>
                </a:lnTo>
                <a:lnTo>
                  <a:pt x="96950" y="7229"/>
                </a:lnTo>
                <a:lnTo>
                  <a:pt x="141731" y="0"/>
                </a:lnTo>
                <a:lnTo>
                  <a:pt x="2495296" y="0"/>
                </a:lnTo>
                <a:lnTo>
                  <a:pt x="2540077" y="7229"/>
                </a:lnTo>
                <a:lnTo>
                  <a:pt x="2578981" y="27358"/>
                </a:lnTo>
                <a:lnTo>
                  <a:pt x="2609669" y="58046"/>
                </a:lnTo>
                <a:lnTo>
                  <a:pt x="2629798" y="96950"/>
                </a:lnTo>
                <a:lnTo>
                  <a:pt x="2637028" y="141732"/>
                </a:lnTo>
                <a:lnTo>
                  <a:pt x="2637028" y="708406"/>
                </a:lnTo>
                <a:lnTo>
                  <a:pt x="2629798" y="753174"/>
                </a:lnTo>
                <a:lnTo>
                  <a:pt x="2609669" y="792047"/>
                </a:lnTo>
                <a:lnTo>
                  <a:pt x="2578981" y="822696"/>
                </a:lnTo>
                <a:lnTo>
                  <a:pt x="2540077" y="842794"/>
                </a:lnTo>
                <a:lnTo>
                  <a:pt x="2495296" y="850011"/>
                </a:lnTo>
                <a:lnTo>
                  <a:pt x="141731" y="850011"/>
                </a:lnTo>
                <a:lnTo>
                  <a:pt x="96950" y="842794"/>
                </a:lnTo>
                <a:lnTo>
                  <a:pt x="58046" y="822696"/>
                </a:lnTo>
                <a:lnTo>
                  <a:pt x="27358" y="792047"/>
                </a:lnTo>
                <a:lnTo>
                  <a:pt x="7229" y="753174"/>
                </a:lnTo>
                <a:lnTo>
                  <a:pt x="0" y="708406"/>
                </a:lnTo>
                <a:lnTo>
                  <a:pt x="0" y="141732"/>
                </a:lnTo>
                <a:close/>
              </a:path>
            </a:pathLst>
          </a:custGeom>
          <a:ln w="25400">
            <a:solidFill>
              <a:srgbClr val="F1DC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09284" y="403631"/>
            <a:ext cx="445135" cy="1032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2222222222\Ảnh đẹp\tải xuống (4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71" y="0"/>
            <a:ext cx="9144000" cy="6934200"/>
          </a:xfr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41710" y="708110"/>
            <a:ext cx="64579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5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5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TR</a:t>
            </a:r>
            <a:r>
              <a:rPr lang="vi-VN" altLang="en-US" sz="135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altLang="en-US" sz="135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MẦM NON HOA SỮA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35616" y="1924051"/>
            <a:ext cx="59436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</a:t>
            </a:r>
            <a:r>
              <a:rPr lang="en-US" altLang="en-US" sz="1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 </a:t>
            </a:r>
            <a:r>
              <a:rPr lang="en-US" altLang="en-US" sz="1800" b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THẨM MỸ</a:t>
            </a:r>
            <a:endParaRPr lang="en-US" altLang="en-US" sz="18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1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 </a:t>
            </a: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altLang="en-US" sz="1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NHẠC</a:t>
            </a:r>
            <a:r>
              <a:rPr lang="en-US" altLang="en-US" sz="1800">
                <a:solidFill>
                  <a:srgbClr val="0000FF"/>
                </a:solidFill>
                <a:latin typeface=".VnTimeH" panose="020B7200000000000000" pitchFamily="34" charset="0"/>
              </a:rPr>
              <a:t/>
            </a:r>
            <a:br>
              <a:rPr lang="en-US" altLang="en-US" sz="1800">
                <a:solidFill>
                  <a:srgbClr val="0000FF"/>
                </a:solidFill>
                <a:latin typeface=".VnTimeH" panose="020B7200000000000000" pitchFamily="34" charset="0"/>
              </a:rPr>
            </a:br>
            <a:r>
              <a:rPr lang="en-US" altLang="en-US" sz="1800">
                <a:solidFill>
                  <a:srgbClr val="0000FF"/>
                </a:solidFill>
                <a:latin typeface=".VnTimeH" panose="020B7200000000000000" pitchFamily="34" charset="0"/>
              </a:rPr>
              <a:t/>
            </a:r>
            <a:br>
              <a:rPr lang="en-US" altLang="en-US" sz="1800">
                <a:solidFill>
                  <a:srgbClr val="0000FF"/>
                </a:solidFill>
                <a:latin typeface=".VnTimeH" panose="020B7200000000000000" pitchFamily="34" charset="0"/>
              </a:rPr>
            </a:br>
            <a:r>
              <a:rPr lang="en-US" altLang="en-US" sz="1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US" altLang="en-US" sz="1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1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i="1" spc="-5">
                <a:solidFill>
                  <a:schemeClr val="tx2"/>
                </a:solidFill>
                <a:latin typeface="Times New Roman"/>
                <a:cs typeface="Times New Roman"/>
              </a:rPr>
              <a:t>Dạy</a:t>
            </a:r>
            <a:r>
              <a:rPr lang="en-US" sz="1800" b="1" i="1" spc="45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1800" b="1" i="1">
                <a:solidFill>
                  <a:schemeClr val="tx2"/>
                </a:solidFill>
                <a:latin typeface="Times New Roman"/>
                <a:cs typeface="Times New Roman"/>
              </a:rPr>
              <a:t>hát</a:t>
            </a:r>
            <a:r>
              <a:rPr lang="en-US" sz="1800" b="1" i="1" spc="15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1800" b="1" i="1">
                <a:solidFill>
                  <a:schemeClr val="tx2"/>
                </a:solidFill>
                <a:latin typeface="Times New Roman"/>
                <a:cs typeface="Times New Roman"/>
              </a:rPr>
              <a:t>“</a:t>
            </a:r>
            <a:r>
              <a:rPr lang="en-US" sz="1800" b="1" i="1" spc="3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1800" b="1" i="1" smtClean="0">
                <a:solidFill>
                  <a:schemeClr val="tx2"/>
                </a:solidFill>
                <a:latin typeface="Times New Roman"/>
                <a:cs typeface="Times New Roman"/>
              </a:rPr>
              <a:t>Cô và mẹ</a:t>
            </a:r>
            <a:r>
              <a:rPr lang="en-US" sz="1800" b="1" i="1" spc="-5" smtClean="0">
                <a:solidFill>
                  <a:schemeClr val="tx2"/>
                </a:solidFill>
                <a:latin typeface="Times New Roman"/>
                <a:cs typeface="Times New Roman"/>
              </a:rPr>
              <a:t>” </a:t>
            </a:r>
          </a:p>
          <a:p>
            <a:pPr algn="ctr">
              <a:spcBef>
                <a:spcPct val="0"/>
              </a:spcBef>
              <a:buNone/>
            </a:pPr>
            <a:r>
              <a:rPr lang="en-US" sz="1800" b="1" i="1" spc="-5" smtClean="0">
                <a:solidFill>
                  <a:schemeClr val="tx2"/>
                </a:solidFill>
                <a:latin typeface="Times New Roman"/>
                <a:cs typeface="Times New Roman"/>
              </a:rPr>
              <a:t>Nghe hát: “Mùa xuân cô nuôi dạy trẻ”</a:t>
            </a:r>
          </a:p>
          <a:p>
            <a:pPr algn="ctr">
              <a:spcBef>
                <a:spcPct val="0"/>
              </a:spcBef>
              <a:buNone/>
            </a:pPr>
            <a:r>
              <a:rPr lang="en-US" sz="1800" b="1" i="1" spc="-5" smtClean="0">
                <a:solidFill>
                  <a:schemeClr val="tx2"/>
                </a:solidFill>
                <a:latin typeface="Times New Roman"/>
                <a:cs typeface="Times New Roman"/>
              </a:rPr>
              <a:t>Trò chơi: Nhìn hình ảnh đoán tên bài hát.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18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Lứa </a:t>
            </a:r>
            <a:r>
              <a:rPr lang="en-US" altLang="en-US" sz="1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tuổi: Mẫu giáo bé ( 3 - 4 tuổi)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Thời gian: 15 – 20 phút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Giáo viên: Nguyễn Thị Lệ Quyên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143250" y="5943600"/>
            <a:ext cx="28575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35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2021-2022</a:t>
            </a:r>
          </a:p>
        </p:txBody>
      </p:sp>
    </p:spTree>
    <p:extLst>
      <p:ext uri="{BB962C8B-B14F-4D97-AF65-F5344CB8AC3E}">
        <p14:creationId xmlns:p14="http://schemas.microsoft.com/office/powerpoint/2010/main" val="79079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41044" y="1545488"/>
            <a:ext cx="8347709" cy="36849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6000" spc="65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6000" spc="8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ờ</a:t>
            </a:r>
            <a:r>
              <a:rPr sz="6000" spc="-17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6000" spc="105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6000" spc="105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ọ</a:t>
            </a:r>
            <a:r>
              <a:rPr sz="6000" spc="1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sz="6000" spc="-135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spc="-78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sz="6000" spc="-26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6000" spc="-15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spc="-434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đâ</a:t>
            </a:r>
            <a:r>
              <a:rPr sz="6000" spc="-434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sz="6000" spc="-14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6000" spc="2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6000" spc="5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sz="6000" spc="-14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6000" spc="-225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6000" spc="-225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ế</a:t>
            </a:r>
            <a:r>
              <a:rPr sz="6000" spc="-14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6000" spc="-16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6000" spc="-37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sz="6000" spc="7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6000" spc="7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ú</a:t>
            </a:r>
            <a:r>
              <a:rPr sz="6000" spc="7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sz="6000" spc="-165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6000" spc="95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6000" spc="95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sz="6000" spc="95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sz="6000" spc="-14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6000" spc="7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6000" spc="7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sz="6000" spc="-155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6000" spc="35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6000" spc="35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ạ</a:t>
            </a:r>
            <a:r>
              <a:rPr sz="6000" spc="35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sz="6000" spc="-14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6000" spc="155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6000" spc="155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ỏ</a:t>
            </a:r>
            <a:r>
              <a:rPr sz="6000" spc="155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sz="6000" dirty="0">
              <a:latin typeface="Times New Roman" pitchFamily="18" charset="0"/>
              <a:cs typeface="Times New Roman" pitchFamily="18" charset="0"/>
            </a:endParaRPr>
          </a:p>
          <a:p>
            <a:pPr marL="222885" marR="1050290">
              <a:lnSpc>
                <a:spcPct val="100000"/>
              </a:lnSpc>
            </a:pPr>
            <a:r>
              <a:rPr sz="6000" spc="7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6000" spc="7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ú</a:t>
            </a:r>
            <a:r>
              <a:rPr sz="6000" spc="7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sz="6000" spc="-145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6000" spc="95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6000" spc="95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sz="6000" spc="95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sz="6000" spc="-145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6000" spc="165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6000" spc="165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sz="6000" spc="165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sz="6000" spc="-16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6000" spc="18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6000" spc="18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sz="6000" spc="18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sz="6000" spc="18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6000" spc="-1795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6000" spc="26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sz="6000" spc="-165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6000" spc="105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6000" spc="105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ọ</a:t>
            </a:r>
            <a:r>
              <a:rPr sz="6000" spc="105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sz="6000" spc="-14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6000" spc="5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6000" spc="5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ỏ</a:t>
            </a:r>
            <a:r>
              <a:rPr sz="6000" spc="5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sz="6000" spc="5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81400" y="5181600"/>
            <a:ext cx="1547876" cy="1676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0" y="0"/>
            <a:ext cx="911798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762000"/>
            <a:ext cx="2670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MỤC ĐÍCH- YÊU CẦU</a:t>
            </a:r>
            <a:endParaRPr 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1436141"/>
            <a:ext cx="5943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1</a:t>
            </a:r>
            <a:r>
              <a:rPr lang="en-US" b="1">
                <a:solidFill>
                  <a:srgbClr val="FF0000"/>
                </a:solidFill>
              </a:rPr>
              <a:t>.  Kiến thức:</a:t>
            </a:r>
            <a:endParaRPr lang="en-US">
              <a:solidFill>
                <a:srgbClr val="FF0000"/>
              </a:solidFill>
            </a:endParaRPr>
          </a:p>
          <a:p>
            <a:r>
              <a:rPr lang="en-US">
                <a:solidFill>
                  <a:srgbClr val="FF0000"/>
                </a:solidFill>
              </a:rPr>
              <a:t>-Trẻ biết tên bài hát “ Cô và mẹ” và hiểu nội dung bài hát nói về cô giáo , tình cảm của cô giáo dành </a:t>
            </a:r>
            <a:r>
              <a:rPr lang="en-US">
                <a:solidFill>
                  <a:srgbClr val="FF0000"/>
                </a:solidFill>
              </a:rPr>
              <a:t>cho </a:t>
            </a:r>
            <a:r>
              <a:rPr lang="en-US" smtClean="0">
                <a:solidFill>
                  <a:srgbClr val="FF0000"/>
                </a:solidFill>
              </a:rPr>
              <a:t>trẻ. </a:t>
            </a:r>
          </a:p>
          <a:p>
            <a:r>
              <a:rPr lang="en-US" smtClean="0">
                <a:solidFill>
                  <a:srgbClr val="FF0000"/>
                </a:solidFill>
              </a:rPr>
              <a:t>- Trẻ biết tên và hiểu nội dung bài nghe hát: “Mùa xuân cô nuôi dạy trẻ”</a:t>
            </a:r>
            <a:endParaRPr lang="en-US">
              <a:solidFill>
                <a:srgbClr val="FF0000"/>
              </a:solidFill>
            </a:endParaRPr>
          </a:p>
          <a:p>
            <a:r>
              <a:rPr lang="en-US" b="1">
                <a:solidFill>
                  <a:srgbClr val="FF0000"/>
                </a:solidFill>
              </a:rPr>
              <a:t>2.  Kĩ năng:</a:t>
            </a:r>
            <a:endParaRPr lang="en-US">
              <a:solidFill>
                <a:srgbClr val="FF0000"/>
              </a:solidFill>
            </a:endParaRPr>
          </a:p>
          <a:p>
            <a:r>
              <a:rPr lang="en-US">
                <a:solidFill>
                  <a:srgbClr val="FF0000"/>
                </a:solidFill>
              </a:rPr>
              <a:t>- Trẻ hát đúng lời, đúng nhạc bài hát</a:t>
            </a:r>
          </a:p>
          <a:p>
            <a:pPr marL="285750" indent="-285750">
              <a:buFontTx/>
              <a:buChar char="-"/>
            </a:pPr>
            <a:r>
              <a:rPr lang="en-US" smtClean="0">
                <a:solidFill>
                  <a:srgbClr val="FF0000"/>
                </a:solidFill>
              </a:rPr>
              <a:t>Trẻ </a:t>
            </a:r>
            <a:r>
              <a:rPr lang="en-US">
                <a:solidFill>
                  <a:srgbClr val="FF0000"/>
                </a:solidFill>
              </a:rPr>
              <a:t>có khả năng nhún nhảy tự tin theo giai điệu </a:t>
            </a:r>
            <a:r>
              <a:rPr lang="en-US">
                <a:solidFill>
                  <a:srgbClr val="FF0000"/>
                </a:solidFill>
              </a:rPr>
              <a:t>bài </a:t>
            </a:r>
            <a:r>
              <a:rPr lang="en-US" smtClean="0">
                <a:solidFill>
                  <a:srgbClr val="FF0000"/>
                </a:solidFill>
              </a:rPr>
              <a:t>hát.</a:t>
            </a:r>
          </a:p>
          <a:p>
            <a:pPr marL="285750" indent="-285750">
              <a:buFontTx/>
              <a:buChar char="-"/>
            </a:pPr>
            <a:r>
              <a:rPr lang="en-US" smtClean="0">
                <a:solidFill>
                  <a:srgbClr val="FF0000"/>
                </a:solidFill>
              </a:rPr>
              <a:t>Trẻ chú ý nghe hát và hào hứng chơi trò chơi.</a:t>
            </a:r>
            <a:endParaRPr lang="en-US">
              <a:solidFill>
                <a:srgbClr val="FF0000"/>
              </a:solidFill>
            </a:endParaRPr>
          </a:p>
          <a:p>
            <a:r>
              <a:rPr lang="en-US" b="1">
                <a:solidFill>
                  <a:srgbClr val="FF0000"/>
                </a:solidFill>
              </a:rPr>
              <a:t>3.  Thái độ:</a:t>
            </a:r>
            <a:endParaRPr lang="en-US">
              <a:solidFill>
                <a:srgbClr val="FF0000"/>
              </a:solidFill>
            </a:endParaRPr>
          </a:p>
          <a:p>
            <a:r>
              <a:rPr lang="en-US">
                <a:solidFill>
                  <a:srgbClr val="FF0000"/>
                </a:solidFill>
              </a:rPr>
              <a:t>-Trẻ hứng thú với hoạt động học.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38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2400"/>
            <a:ext cx="9196251" cy="670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5756" y="2438400"/>
            <a:ext cx="2165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II. Tiến trình giờ học:</a:t>
            </a:r>
          </a:p>
          <a:p>
            <a:r>
              <a:rPr lang="en-US" smtClean="0"/>
              <a:t>1: Dạy hát: Cô và mẹ.</a:t>
            </a:r>
          </a:p>
        </p:txBody>
      </p:sp>
      <p:pic>
        <p:nvPicPr>
          <p:cNvPr id="6" name="karaoke-co-va-me-nhac-thieu-nhi-beat-de-hat-gbt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99571" y="3657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0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3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2400"/>
            <a:ext cx="9196251" cy="670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2491749"/>
            <a:ext cx="3824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2. Nghe hát: Mùa xuân cô nuôi dạy trẻ.</a:t>
            </a:r>
            <a:endParaRPr lang="en-US"/>
          </a:p>
        </p:txBody>
      </p:sp>
      <p:pic>
        <p:nvPicPr>
          <p:cNvPr id="6" name="CoDiNuoiDayTre-Beat_4d9h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44819" y="3352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8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30" y="0"/>
            <a:ext cx="909006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6622" y="1044651"/>
            <a:ext cx="7317740" cy="1246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10"/>
              </a:spcBef>
            </a:pPr>
            <a:r>
              <a:rPr lang="en-US" sz="4000" spc="5" smtClean="0">
                <a:solidFill>
                  <a:srgbClr val="000000"/>
                </a:solidFill>
              </a:rPr>
              <a:t>3.</a:t>
            </a:r>
            <a:r>
              <a:rPr sz="4000" spc="-90" smtClean="0">
                <a:solidFill>
                  <a:srgbClr val="000000"/>
                </a:solidFill>
              </a:rPr>
              <a:t> </a:t>
            </a:r>
            <a:r>
              <a:rPr sz="4000" spc="-95" dirty="0">
                <a:solidFill>
                  <a:srgbClr val="000000"/>
                </a:solidFill>
              </a:rPr>
              <a:t>Trò</a:t>
            </a:r>
            <a:r>
              <a:rPr sz="4000" spc="-45" dirty="0">
                <a:solidFill>
                  <a:srgbClr val="000000"/>
                </a:solidFill>
              </a:rPr>
              <a:t> </a:t>
            </a:r>
            <a:r>
              <a:rPr sz="4000" spc="-5" dirty="0">
                <a:solidFill>
                  <a:srgbClr val="000000"/>
                </a:solidFill>
              </a:rPr>
              <a:t>chơi:</a:t>
            </a:r>
            <a:endParaRPr sz="4000"/>
          </a:p>
          <a:p>
            <a:pPr algn="ctr">
              <a:lnSpc>
                <a:spcPct val="100000"/>
              </a:lnSpc>
            </a:pPr>
            <a:r>
              <a:rPr sz="4000" spc="5" dirty="0">
                <a:solidFill>
                  <a:srgbClr val="000000"/>
                </a:solidFill>
              </a:rPr>
              <a:t>“Nhìn</a:t>
            </a:r>
            <a:r>
              <a:rPr sz="4000" spc="-80" dirty="0">
                <a:solidFill>
                  <a:srgbClr val="000000"/>
                </a:solidFill>
              </a:rPr>
              <a:t> </a:t>
            </a:r>
            <a:r>
              <a:rPr sz="4000" dirty="0">
                <a:solidFill>
                  <a:srgbClr val="000000"/>
                </a:solidFill>
              </a:rPr>
              <a:t>hình</a:t>
            </a:r>
            <a:r>
              <a:rPr sz="4000" spc="-20" dirty="0">
                <a:solidFill>
                  <a:srgbClr val="000000"/>
                </a:solidFill>
              </a:rPr>
              <a:t> </a:t>
            </a:r>
            <a:r>
              <a:rPr sz="4000" spc="5" dirty="0">
                <a:solidFill>
                  <a:srgbClr val="000000"/>
                </a:solidFill>
              </a:rPr>
              <a:t>ảnh</a:t>
            </a:r>
            <a:r>
              <a:rPr sz="4000" spc="-10" dirty="0">
                <a:solidFill>
                  <a:srgbClr val="000000"/>
                </a:solidFill>
              </a:rPr>
              <a:t> </a:t>
            </a:r>
            <a:r>
              <a:rPr sz="4000" spc="5" dirty="0">
                <a:solidFill>
                  <a:srgbClr val="000000"/>
                </a:solidFill>
              </a:rPr>
              <a:t>đoán</a:t>
            </a:r>
            <a:r>
              <a:rPr sz="4000" spc="-60" dirty="0">
                <a:solidFill>
                  <a:srgbClr val="000000"/>
                </a:solidFill>
              </a:rPr>
              <a:t> </a:t>
            </a:r>
            <a:r>
              <a:rPr sz="4000" dirty="0">
                <a:solidFill>
                  <a:srgbClr val="000000"/>
                </a:solidFill>
              </a:rPr>
              <a:t>tên</a:t>
            </a:r>
            <a:r>
              <a:rPr sz="4000" spc="-15" dirty="0">
                <a:solidFill>
                  <a:srgbClr val="000000"/>
                </a:solidFill>
              </a:rPr>
              <a:t> </a:t>
            </a:r>
            <a:r>
              <a:rPr sz="4000" spc="5" dirty="0">
                <a:solidFill>
                  <a:srgbClr val="000000"/>
                </a:solidFill>
              </a:rPr>
              <a:t>bài</a:t>
            </a:r>
            <a:r>
              <a:rPr sz="4000" dirty="0">
                <a:solidFill>
                  <a:srgbClr val="000000"/>
                </a:solidFill>
              </a:rPr>
              <a:t> </a:t>
            </a:r>
            <a:r>
              <a:rPr sz="4000" spc="5" dirty="0">
                <a:solidFill>
                  <a:srgbClr val="000000"/>
                </a:solidFill>
              </a:rPr>
              <a:t>hát”</a:t>
            </a:r>
            <a:endParaRPr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50532" y="721563"/>
            <a:ext cx="162877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latin typeface="Times New Roman"/>
                <a:cs typeface="Times New Roman"/>
              </a:rPr>
              <a:t>Bàn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tay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mẹ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435091" y="335025"/>
            <a:ext cx="991235" cy="1223645"/>
            <a:chOff x="5435091" y="335025"/>
            <a:chExt cx="991235" cy="1223645"/>
          </a:xfrm>
        </p:grpSpPr>
        <p:sp>
          <p:nvSpPr>
            <p:cNvPr id="4" name="object 4"/>
            <p:cNvSpPr/>
            <p:nvPr/>
          </p:nvSpPr>
          <p:spPr>
            <a:xfrm>
              <a:off x="5447791" y="347725"/>
              <a:ext cx="965835" cy="1198245"/>
            </a:xfrm>
            <a:custGeom>
              <a:avLst/>
              <a:gdLst/>
              <a:ahLst/>
              <a:cxnLst/>
              <a:rect l="l" t="t" r="r" b="b"/>
              <a:pathLst>
                <a:path w="965835" h="1198245">
                  <a:moveTo>
                    <a:pt x="482981" y="0"/>
                  </a:moveTo>
                  <a:lnTo>
                    <a:pt x="441295" y="2198"/>
                  </a:lnTo>
                  <a:lnTo>
                    <a:pt x="400597" y="8672"/>
                  </a:lnTo>
                  <a:lnTo>
                    <a:pt x="361030" y="19243"/>
                  </a:lnTo>
                  <a:lnTo>
                    <a:pt x="322740" y="33731"/>
                  </a:lnTo>
                  <a:lnTo>
                    <a:pt x="285871" y="51956"/>
                  </a:lnTo>
                  <a:lnTo>
                    <a:pt x="250568" y="73739"/>
                  </a:lnTo>
                  <a:lnTo>
                    <a:pt x="216976" y="98900"/>
                  </a:lnTo>
                  <a:lnTo>
                    <a:pt x="185239" y="127259"/>
                  </a:lnTo>
                  <a:lnTo>
                    <a:pt x="155503" y="158637"/>
                  </a:lnTo>
                  <a:lnTo>
                    <a:pt x="127911" y="192855"/>
                  </a:lnTo>
                  <a:lnTo>
                    <a:pt x="102610" y="229732"/>
                  </a:lnTo>
                  <a:lnTo>
                    <a:pt x="79743" y="269088"/>
                  </a:lnTo>
                  <a:lnTo>
                    <a:pt x="59455" y="310745"/>
                  </a:lnTo>
                  <a:lnTo>
                    <a:pt x="41891" y="354523"/>
                  </a:lnTo>
                  <a:lnTo>
                    <a:pt x="27196" y="400241"/>
                  </a:lnTo>
                  <a:lnTo>
                    <a:pt x="15515" y="447721"/>
                  </a:lnTo>
                  <a:lnTo>
                    <a:pt x="6992" y="496782"/>
                  </a:lnTo>
                  <a:lnTo>
                    <a:pt x="1772" y="547246"/>
                  </a:lnTo>
                  <a:lnTo>
                    <a:pt x="0" y="598932"/>
                  </a:lnTo>
                  <a:lnTo>
                    <a:pt x="1772" y="650598"/>
                  </a:lnTo>
                  <a:lnTo>
                    <a:pt x="6992" y="701045"/>
                  </a:lnTo>
                  <a:lnTo>
                    <a:pt x="15515" y="750091"/>
                  </a:lnTo>
                  <a:lnTo>
                    <a:pt x="27196" y="797557"/>
                  </a:lnTo>
                  <a:lnTo>
                    <a:pt x="41891" y="843264"/>
                  </a:lnTo>
                  <a:lnTo>
                    <a:pt x="59455" y="887031"/>
                  </a:lnTo>
                  <a:lnTo>
                    <a:pt x="79743" y="928680"/>
                  </a:lnTo>
                  <a:lnTo>
                    <a:pt x="102610" y="968029"/>
                  </a:lnTo>
                  <a:lnTo>
                    <a:pt x="127911" y="1004900"/>
                  </a:lnTo>
                  <a:lnTo>
                    <a:pt x="155503" y="1039112"/>
                  </a:lnTo>
                  <a:lnTo>
                    <a:pt x="185239" y="1070486"/>
                  </a:lnTo>
                  <a:lnTo>
                    <a:pt x="216976" y="1098843"/>
                  </a:lnTo>
                  <a:lnTo>
                    <a:pt x="250568" y="1124001"/>
                  </a:lnTo>
                  <a:lnTo>
                    <a:pt x="285871" y="1145783"/>
                  </a:lnTo>
                  <a:lnTo>
                    <a:pt x="322740" y="1164007"/>
                  </a:lnTo>
                  <a:lnTo>
                    <a:pt x="361030" y="1178494"/>
                  </a:lnTo>
                  <a:lnTo>
                    <a:pt x="400597" y="1189064"/>
                  </a:lnTo>
                  <a:lnTo>
                    <a:pt x="441295" y="1195539"/>
                  </a:lnTo>
                  <a:lnTo>
                    <a:pt x="482981" y="1197737"/>
                  </a:lnTo>
                  <a:lnTo>
                    <a:pt x="524647" y="1195539"/>
                  </a:lnTo>
                  <a:lnTo>
                    <a:pt x="565328" y="1189064"/>
                  </a:lnTo>
                  <a:lnTo>
                    <a:pt x="604880" y="1178494"/>
                  </a:lnTo>
                  <a:lnTo>
                    <a:pt x="643157" y="1164007"/>
                  </a:lnTo>
                  <a:lnTo>
                    <a:pt x="680014" y="1145783"/>
                  </a:lnTo>
                  <a:lnTo>
                    <a:pt x="715307" y="1124001"/>
                  </a:lnTo>
                  <a:lnTo>
                    <a:pt x="748890" y="1098843"/>
                  </a:lnTo>
                  <a:lnTo>
                    <a:pt x="780619" y="1070486"/>
                  </a:lnTo>
                  <a:lnTo>
                    <a:pt x="810350" y="1039112"/>
                  </a:lnTo>
                  <a:lnTo>
                    <a:pt x="837936" y="1004900"/>
                  </a:lnTo>
                  <a:lnTo>
                    <a:pt x="863234" y="968029"/>
                  </a:lnTo>
                  <a:lnTo>
                    <a:pt x="886098" y="928680"/>
                  </a:lnTo>
                  <a:lnTo>
                    <a:pt x="906383" y="887031"/>
                  </a:lnTo>
                  <a:lnTo>
                    <a:pt x="923945" y="843264"/>
                  </a:lnTo>
                  <a:lnTo>
                    <a:pt x="938639" y="797557"/>
                  </a:lnTo>
                  <a:lnTo>
                    <a:pt x="950320" y="750091"/>
                  </a:lnTo>
                  <a:lnTo>
                    <a:pt x="958842" y="701045"/>
                  </a:lnTo>
                  <a:lnTo>
                    <a:pt x="964062" y="650598"/>
                  </a:lnTo>
                  <a:lnTo>
                    <a:pt x="965835" y="598932"/>
                  </a:lnTo>
                  <a:lnTo>
                    <a:pt x="964062" y="547246"/>
                  </a:lnTo>
                  <a:lnTo>
                    <a:pt x="958842" y="496782"/>
                  </a:lnTo>
                  <a:lnTo>
                    <a:pt x="950320" y="447721"/>
                  </a:lnTo>
                  <a:lnTo>
                    <a:pt x="938639" y="400241"/>
                  </a:lnTo>
                  <a:lnTo>
                    <a:pt x="923945" y="354523"/>
                  </a:lnTo>
                  <a:lnTo>
                    <a:pt x="906383" y="310745"/>
                  </a:lnTo>
                  <a:lnTo>
                    <a:pt x="886098" y="269088"/>
                  </a:lnTo>
                  <a:lnTo>
                    <a:pt x="863234" y="229732"/>
                  </a:lnTo>
                  <a:lnTo>
                    <a:pt x="837936" y="192855"/>
                  </a:lnTo>
                  <a:lnTo>
                    <a:pt x="810350" y="158637"/>
                  </a:lnTo>
                  <a:lnTo>
                    <a:pt x="780619" y="127259"/>
                  </a:lnTo>
                  <a:lnTo>
                    <a:pt x="748890" y="98900"/>
                  </a:lnTo>
                  <a:lnTo>
                    <a:pt x="715307" y="73739"/>
                  </a:lnTo>
                  <a:lnTo>
                    <a:pt x="680014" y="51956"/>
                  </a:lnTo>
                  <a:lnTo>
                    <a:pt x="643157" y="33731"/>
                  </a:lnTo>
                  <a:lnTo>
                    <a:pt x="604880" y="19243"/>
                  </a:lnTo>
                  <a:lnTo>
                    <a:pt x="565328" y="8672"/>
                  </a:lnTo>
                  <a:lnTo>
                    <a:pt x="524647" y="2198"/>
                  </a:lnTo>
                  <a:lnTo>
                    <a:pt x="482981" y="0"/>
                  </a:lnTo>
                  <a:close/>
                </a:path>
              </a:pathLst>
            </a:custGeom>
            <a:solidFill>
              <a:srgbClr val="943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47791" y="347725"/>
              <a:ext cx="965835" cy="1198245"/>
            </a:xfrm>
            <a:custGeom>
              <a:avLst/>
              <a:gdLst/>
              <a:ahLst/>
              <a:cxnLst/>
              <a:rect l="l" t="t" r="r" b="b"/>
              <a:pathLst>
                <a:path w="965835" h="1198245">
                  <a:moveTo>
                    <a:pt x="0" y="598932"/>
                  </a:moveTo>
                  <a:lnTo>
                    <a:pt x="1772" y="547246"/>
                  </a:lnTo>
                  <a:lnTo>
                    <a:pt x="6992" y="496782"/>
                  </a:lnTo>
                  <a:lnTo>
                    <a:pt x="15515" y="447721"/>
                  </a:lnTo>
                  <a:lnTo>
                    <a:pt x="27196" y="400241"/>
                  </a:lnTo>
                  <a:lnTo>
                    <a:pt x="41891" y="354523"/>
                  </a:lnTo>
                  <a:lnTo>
                    <a:pt x="59455" y="310745"/>
                  </a:lnTo>
                  <a:lnTo>
                    <a:pt x="79743" y="269088"/>
                  </a:lnTo>
                  <a:lnTo>
                    <a:pt x="102610" y="229732"/>
                  </a:lnTo>
                  <a:lnTo>
                    <a:pt x="127911" y="192855"/>
                  </a:lnTo>
                  <a:lnTo>
                    <a:pt x="155503" y="158637"/>
                  </a:lnTo>
                  <a:lnTo>
                    <a:pt x="185239" y="127259"/>
                  </a:lnTo>
                  <a:lnTo>
                    <a:pt x="216976" y="98900"/>
                  </a:lnTo>
                  <a:lnTo>
                    <a:pt x="250568" y="73739"/>
                  </a:lnTo>
                  <a:lnTo>
                    <a:pt x="285871" y="51956"/>
                  </a:lnTo>
                  <a:lnTo>
                    <a:pt x="322740" y="33731"/>
                  </a:lnTo>
                  <a:lnTo>
                    <a:pt x="361030" y="19243"/>
                  </a:lnTo>
                  <a:lnTo>
                    <a:pt x="400597" y="8672"/>
                  </a:lnTo>
                  <a:lnTo>
                    <a:pt x="441295" y="2198"/>
                  </a:lnTo>
                  <a:lnTo>
                    <a:pt x="482981" y="0"/>
                  </a:lnTo>
                  <a:lnTo>
                    <a:pt x="524647" y="2198"/>
                  </a:lnTo>
                  <a:lnTo>
                    <a:pt x="565328" y="8672"/>
                  </a:lnTo>
                  <a:lnTo>
                    <a:pt x="604880" y="19243"/>
                  </a:lnTo>
                  <a:lnTo>
                    <a:pt x="643157" y="33731"/>
                  </a:lnTo>
                  <a:lnTo>
                    <a:pt x="680014" y="51956"/>
                  </a:lnTo>
                  <a:lnTo>
                    <a:pt x="715307" y="73739"/>
                  </a:lnTo>
                  <a:lnTo>
                    <a:pt x="748890" y="98900"/>
                  </a:lnTo>
                  <a:lnTo>
                    <a:pt x="780619" y="127259"/>
                  </a:lnTo>
                  <a:lnTo>
                    <a:pt x="810350" y="158637"/>
                  </a:lnTo>
                  <a:lnTo>
                    <a:pt x="837936" y="192855"/>
                  </a:lnTo>
                  <a:lnTo>
                    <a:pt x="863234" y="229732"/>
                  </a:lnTo>
                  <a:lnTo>
                    <a:pt x="886098" y="269088"/>
                  </a:lnTo>
                  <a:lnTo>
                    <a:pt x="906383" y="310745"/>
                  </a:lnTo>
                  <a:lnTo>
                    <a:pt x="923945" y="354523"/>
                  </a:lnTo>
                  <a:lnTo>
                    <a:pt x="938639" y="400241"/>
                  </a:lnTo>
                  <a:lnTo>
                    <a:pt x="950320" y="447721"/>
                  </a:lnTo>
                  <a:lnTo>
                    <a:pt x="958842" y="496782"/>
                  </a:lnTo>
                  <a:lnTo>
                    <a:pt x="964062" y="547246"/>
                  </a:lnTo>
                  <a:lnTo>
                    <a:pt x="965835" y="598932"/>
                  </a:lnTo>
                  <a:lnTo>
                    <a:pt x="964062" y="650598"/>
                  </a:lnTo>
                  <a:lnTo>
                    <a:pt x="958842" y="701045"/>
                  </a:lnTo>
                  <a:lnTo>
                    <a:pt x="950320" y="750091"/>
                  </a:lnTo>
                  <a:lnTo>
                    <a:pt x="938639" y="797557"/>
                  </a:lnTo>
                  <a:lnTo>
                    <a:pt x="923945" y="843264"/>
                  </a:lnTo>
                  <a:lnTo>
                    <a:pt x="906383" y="887031"/>
                  </a:lnTo>
                  <a:lnTo>
                    <a:pt x="886098" y="928680"/>
                  </a:lnTo>
                  <a:lnTo>
                    <a:pt x="863234" y="968029"/>
                  </a:lnTo>
                  <a:lnTo>
                    <a:pt x="837936" y="1004900"/>
                  </a:lnTo>
                  <a:lnTo>
                    <a:pt x="810350" y="1039112"/>
                  </a:lnTo>
                  <a:lnTo>
                    <a:pt x="780619" y="1070486"/>
                  </a:lnTo>
                  <a:lnTo>
                    <a:pt x="748890" y="1098843"/>
                  </a:lnTo>
                  <a:lnTo>
                    <a:pt x="715307" y="1124001"/>
                  </a:lnTo>
                  <a:lnTo>
                    <a:pt x="680014" y="1145783"/>
                  </a:lnTo>
                  <a:lnTo>
                    <a:pt x="643157" y="1164007"/>
                  </a:lnTo>
                  <a:lnTo>
                    <a:pt x="604880" y="1178494"/>
                  </a:lnTo>
                  <a:lnTo>
                    <a:pt x="565328" y="1189064"/>
                  </a:lnTo>
                  <a:lnTo>
                    <a:pt x="524647" y="1195539"/>
                  </a:lnTo>
                  <a:lnTo>
                    <a:pt x="482981" y="1197737"/>
                  </a:lnTo>
                  <a:lnTo>
                    <a:pt x="441295" y="1195539"/>
                  </a:lnTo>
                  <a:lnTo>
                    <a:pt x="400597" y="1189064"/>
                  </a:lnTo>
                  <a:lnTo>
                    <a:pt x="361030" y="1178494"/>
                  </a:lnTo>
                  <a:lnTo>
                    <a:pt x="322740" y="1164007"/>
                  </a:lnTo>
                  <a:lnTo>
                    <a:pt x="285871" y="1145783"/>
                  </a:lnTo>
                  <a:lnTo>
                    <a:pt x="250568" y="1124001"/>
                  </a:lnTo>
                  <a:lnTo>
                    <a:pt x="216976" y="1098843"/>
                  </a:lnTo>
                  <a:lnTo>
                    <a:pt x="185239" y="1070486"/>
                  </a:lnTo>
                  <a:lnTo>
                    <a:pt x="155503" y="1039112"/>
                  </a:lnTo>
                  <a:lnTo>
                    <a:pt x="127911" y="1004900"/>
                  </a:lnTo>
                  <a:lnTo>
                    <a:pt x="102610" y="968029"/>
                  </a:lnTo>
                  <a:lnTo>
                    <a:pt x="79743" y="928680"/>
                  </a:lnTo>
                  <a:lnTo>
                    <a:pt x="59455" y="887031"/>
                  </a:lnTo>
                  <a:lnTo>
                    <a:pt x="41891" y="843264"/>
                  </a:lnTo>
                  <a:lnTo>
                    <a:pt x="27196" y="797557"/>
                  </a:lnTo>
                  <a:lnTo>
                    <a:pt x="15515" y="750091"/>
                  </a:lnTo>
                  <a:lnTo>
                    <a:pt x="6992" y="701045"/>
                  </a:lnTo>
                  <a:lnTo>
                    <a:pt x="1772" y="650598"/>
                  </a:lnTo>
                  <a:lnTo>
                    <a:pt x="0" y="598932"/>
                  </a:lnTo>
                  <a:close/>
                </a:path>
              </a:pathLst>
            </a:custGeom>
            <a:ln w="25400">
              <a:solidFill>
                <a:srgbClr val="9437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1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6033896" y="1904110"/>
            <a:ext cx="2662555" cy="875665"/>
            <a:chOff x="6033896" y="1904110"/>
            <a:chExt cx="2662555" cy="875665"/>
          </a:xfrm>
        </p:grpSpPr>
        <p:sp>
          <p:nvSpPr>
            <p:cNvPr id="8" name="object 8"/>
            <p:cNvSpPr/>
            <p:nvPr/>
          </p:nvSpPr>
          <p:spPr>
            <a:xfrm>
              <a:off x="6046596" y="1916810"/>
              <a:ext cx="2637155" cy="850265"/>
            </a:xfrm>
            <a:custGeom>
              <a:avLst/>
              <a:gdLst/>
              <a:ahLst/>
              <a:cxnLst/>
              <a:rect l="l" t="t" r="r" b="b"/>
              <a:pathLst>
                <a:path w="2637154" h="850264">
                  <a:moveTo>
                    <a:pt x="2495296" y="0"/>
                  </a:moveTo>
                  <a:lnTo>
                    <a:pt x="141731" y="0"/>
                  </a:lnTo>
                  <a:lnTo>
                    <a:pt x="96950" y="7216"/>
                  </a:lnTo>
                  <a:lnTo>
                    <a:pt x="58046" y="27314"/>
                  </a:lnTo>
                  <a:lnTo>
                    <a:pt x="27358" y="57963"/>
                  </a:lnTo>
                  <a:lnTo>
                    <a:pt x="7229" y="96836"/>
                  </a:lnTo>
                  <a:lnTo>
                    <a:pt x="0" y="141604"/>
                  </a:lnTo>
                  <a:lnTo>
                    <a:pt x="0" y="708278"/>
                  </a:lnTo>
                  <a:lnTo>
                    <a:pt x="7229" y="753060"/>
                  </a:lnTo>
                  <a:lnTo>
                    <a:pt x="27358" y="791964"/>
                  </a:lnTo>
                  <a:lnTo>
                    <a:pt x="58046" y="822652"/>
                  </a:lnTo>
                  <a:lnTo>
                    <a:pt x="96950" y="842781"/>
                  </a:lnTo>
                  <a:lnTo>
                    <a:pt x="141731" y="850011"/>
                  </a:lnTo>
                  <a:lnTo>
                    <a:pt x="2495296" y="850011"/>
                  </a:lnTo>
                  <a:lnTo>
                    <a:pt x="2540077" y="842781"/>
                  </a:lnTo>
                  <a:lnTo>
                    <a:pt x="2578981" y="822652"/>
                  </a:lnTo>
                  <a:lnTo>
                    <a:pt x="2609669" y="791964"/>
                  </a:lnTo>
                  <a:lnTo>
                    <a:pt x="2629798" y="753060"/>
                  </a:lnTo>
                  <a:lnTo>
                    <a:pt x="2637028" y="708278"/>
                  </a:lnTo>
                  <a:lnTo>
                    <a:pt x="2637028" y="141604"/>
                  </a:lnTo>
                  <a:lnTo>
                    <a:pt x="2629798" y="96836"/>
                  </a:lnTo>
                  <a:lnTo>
                    <a:pt x="2609669" y="57963"/>
                  </a:lnTo>
                  <a:lnTo>
                    <a:pt x="2578981" y="27314"/>
                  </a:lnTo>
                  <a:lnTo>
                    <a:pt x="2540077" y="7216"/>
                  </a:lnTo>
                  <a:lnTo>
                    <a:pt x="2495296" y="0"/>
                  </a:lnTo>
                  <a:close/>
                </a:path>
              </a:pathLst>
            </a:custGeom>
            <a:solidFill>
              <a:srgbClr val="FBD4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46596" y="1916810"/>
              <a:ext cx="2637155" cy="850265"/>
            </a:xfrm>
            <a:custGeom>
              <a:avLst/>
              <a:gdLst/>
              <a:ahLst/>
              <a:cxnLst/>
              <a:rect l="l" t="t" r="r" b="b"/>
              <a:pathLst>
                <a:path w="2637154" h="850264">
                  <a:moveTo>
                    <a:pt x="0" y="141604"/>
                  </a:moveTo>
                  <a:lnTo>
                    <a:pt x="7229" y="96836"/>
                  </a:lnTo>
                  <a:lnTo>
                    <a:pt x="27358" y="57963"/>
                  </a:lnTo>
                  <a:lnTo>
                    <a:pt x="58046" y="27314"/>
                  </a:lnTo>
                  <a:lnTo>
                    <a:pt x="96950" y="7216"/>
                  </a:lnTo>
                  <a:lnTo>
                    <a:pt x="141731" y="0"/>
                  </a:lnTo>
                  <a:lnTo>
                    <a:pt x="2495296" y="0"/>
                  </a:lnTo>
                  <a:lnTo>
                    <a:pt x="2540077" y="7216"/>
                  </a:lnTo>
                  <a:lnTo>
                    <a:pt x="2578981" y="27314"/>
                  </a:lnTo>
                  <a:lnTo>
                    <a:pt x="2609669" y="57963"/>
                  </a:lnTo>
                  <a:lnTo>
                    <a:pt x="2629798" y="96836"/>
                  </a:lnTo>
                  <a:lnTo>
                    <a:pt x="2637028" y="141604"/>
                  </a:lnTo>
                  <a:lnTo>
                    <a:pt x="2637028" y="708278"/>
                  </a:lnTo>
                  <a:lnTo>
                    <a:pt x="2629798" y="753060"/>
                  </a:lnTo>
                  <a:lnTo>
                    <a:pt x="2609669" y="791964"/>
                  </a:lnTo>
                  <a:lnTo>
                    <a:pt x="2578981" y="822652"/>
                  </a:lnTo>
                  <a:lnTo>
                    <a:pt x="2540077" y="842781"/>
                  </a:lnTo>
                  <a:lnTo>
                    <a:pt x="2495296" y="850011"/>
                  </a:lnTo>
                  <a:lnTo>
                    <a:pt x="141731" y="850011"/>
                  </a:lnTo>
                  <a:lnTo>
                    <a:pt x="96950" y="842781"/>
                  </a:lnTo>
                  <a:lnTo>
                    <a:pt x="58046" y="822652"/>
                  </a:lnTo>
                  <a:lnTo>
                    <a:pt x="27358" y="791964"/>
                  </a:lnTo>
                  <a:lnTo>
                    <a:pt x="7229" y="753060"/>
                  </a:lnTo>
                  <a:lnTo>
                    <a:pt x="0" y="708278"/>
                  </a:lnTo>
                  <a:lnTo>
                    <a:pt x="0" y="141604"/>
                  </a:lnTo>
                  <a:close/>
                </a:path>
              </a:pathLst>
            </a:custGeom>
            <a:ln w="25400">
              <a:solidFill>
                <a:srgbClr val="FBD4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68236" y="2104466"/>
            <a:ext cx="180149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latin typeface="Times New Roman"/>
                <a:cs typeface="Times New Roman"/>
              </a:rPr>
              <a:t>Cháu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yêu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bà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35091" y="1717420"/>
            <a:ext cx="991235" cy="1223645"/>
            <a:chOff x="5435091" y="1717420"/>
            <a:chExt cx="991235" cy="1223645"/>
          </a:xfrm>
        </p:grpSpPr>
        <p:sp>
          <p:nvSpPr>
            <p:cNvPr id="12" name="object 12"/>
            <p:cNvSpPr/>
            <p:nvPr/>
          </p:nvSpPr>
          <p:spPr>
            <a:xfrm>
              <a:off x="5447791" y="1730120"/>
              <a:ext cx="965835" cy="1198245"/>
            </a:xfrm>
            <a:custGeom>
              <a:avLst/>
              <a:gdLst/>
              <a:ahLst/>
              <a:cxnLst/>
              <a:rect l="l" t="t" r="r" b="b"/>
              <a:pathLst>
                <a:path w="965835" h="1198245">
                  <a:moveTo>
                    <a:pt x="482981" y="0"/>
                  </a:moveTo>
                  <a:lnTo>
                    <a:pt x="441295" y="2197"/>
                  </a:lnTo>
                  <a:lnTo>
                    <a:pt x="400597" y="8672"/>
                  </a:lnTo>
                  <a:lnTo>
                    <a:pt x="361030" y="19242"/>
                  </a:lnTo>
                  <a:lnTo>
                    <a:pt x="322740" y="33729"/>
                  </a:lnTo>
                  <a:lnTo>
                    <a:pt x="285871" y="51953"/>
                  </a:lnTo>
                  <a:lnTo>
                    <a:pt x="250568" y="73735"/>
                  </a:lnTo>
                  <a:lnTo>
                    <a:pt x="216976" y="98893"/>
                  </a:lnTo>
                  <a:lnTo>
                    <a:pt x="185239" y="127250"/>
                  </a:lnTo>
                  <a:lnTo>
                    <a:pt x="155503" y="158624"/>
                  </a:lnTo>
                  <a:lnTo>
                    <a:pt x="127911" y="192836"/>
                  </a:lnTo>
                  <a:lnTo>
                    <a:pt x="102610" y="229707"/>
                  </a:lnTo>
                  <a:lnTo>
                    <a:pt x="79743" y="269056"/>
                  </a:lnTo>
                  <a:lnTo>
                    <a:pt x="59455" y="310705"/>
                  </a:lnTo>
                  <a:lnTo>
                    <a:pt x="41891" y="354472"/>
                  </a:lnTo>
                  <a:lnTo>
                    <a:pt x="27196" y="400179"/>
                  </a:lnTo>
                  <a:lnTo>
                    <a:pt x="15515" y="447645"/>
                  </a:lnTo>
                  <a:lnTo>
                    <a:pt x="6992" y="496691"/>
                  </a:lnTo>
                  <a:lnTo>
                    <a:pt x="1772" y="547138"/>
                  </a:lnTo>
                  <a:lnTo>
                    <a:pt x="0" y="598804"/>
                  </a:lnTo>
                  <a:lnTo>
                    <a:pt x="1772" y="650472"/>
                  </a:lnTo>
                  <a:lnTo>
                    <a:pt x="6992" y="700922"/>
                  </a:lnTo>
                  <a:lnTo>
                    <a:pt x="15515" y="749972"/>
                  </a:lnTo>
                  <a:lnTo>
                    <a:pt x="27196" y="797445"/>
                  </a:lnTo>
                  <a:lnTo>
                    <a:pt x="41891" y="843159"/>
                  </a:lnTo>
                  <a:lnTo>
                    <a:pt x="59455" y="886934"/>
                  </a:lnTo>
                  <a:lnTo>
                    <a:pt x="79743" y="928592"/>
                  </a:lnTo>
                  <a:lnTo>
                    <a:pt x="102610" y="967951"/>
                  </a:lnTo>
                  <a:lnTo>
                    <a:pt x="127911" y="1004831"/>
                  </a:lnTo>
                  <a:lnTo>
                    <a:pt x="155503" y="1039054"/>
                  </a:lnTo>
                  <a:lnTo>
                    <a:pt x="185239" y="1070438"/>
                  </a:lnTo>
                  <a:lnTo>
                    <a:pt x="216976" y="1098804"/>
                  </a:lnTo>
                  <a:lnTo>
                    <a:pt x="250568" y="1123971"/>
                  </a:lnTo>
                  <a:lnTo>
                    <a:pt x="285871" y="1145761"/>
                  </a:lnTo>
                  <a:lnTo>
                    <a:pt x="322740" y="1163992"/>
                  </a:lnTo>
                  <a:lnTo>
                    <a:pt x="361030" y="1178485"/>
                  </a:lnTo>
                  <a:lnTo>
                    <a:pt x="400597" y="1189060"/>
                  </a:lnTo>
                  <a:lnTo>
                    <a:pt x="441295" y="1195537"/>
                  </a:lnTo>
                  <a:lnTo>
                    <a:pt x="482981" y="1197737"/>
                  </a:lnTo>
                  <a:lnTo>
                    <a:pt x="524647" y="1195537"/>
                  </a:lnTo>
                  <a:lnTo>
                    <a:pt x="565328" y="1189060"/>
                  </a:lnTo>
                  <a:lnTo>
                    <a:pt x="604880" y="1178485"/>
                  </a:lnTo>
                  <a:lnTo>
                    <a:pt x="643157" y="1163992"/>
                  </a:lnTo>
                  <a:lnTo>
                    <a:pt x="680014" y="1145761"/>
                  </a:lnTo>
                  <a:lnTo>
                    <a:pt x="715307" y="1123971"/>
                  </a:lnTo>
                  <a:lnTo>
                    <a:pt x="748890" y="1098804"/>
                  </a:lnTo>
                  <a:lnTo>
                    <a:pt x="780619" y="1070438"/>
                  </a:lnTo>
                  <a:lnTo>
                    <a:pt x="810350" y="1039054"/>
                  </a:lnTo>
                  <a:lnTo>
                    <a:pt x="837936" y="1004831"/>
                  </a:lnTo>
                  <a:lnTo>
                    <a:pt x="863234" y="967951"/>
                  </a:lnTo>
                  <a:lnTo>
                    <a:pt x="886098" y="928592"/>
                  </a:lnTo>
                  <a:lnTo>
                    <a:pt x="906383" y="886934"/>
                  </a:lnTo>
                  <a:lnTo>
                    <a:pt x="923945" y="843159"/>
                  </a:lnTo>
                  <a:lnTo>
                    <a:pt x="938639" y="797445"/>
                  </a:lnTo>
                  <a:lnTo>
                    <a:pt x="950320" y="749972"/>
                  </a:lnTo>
                  <a:lnTo>
                    <a:pt x="958842" y="700922"/>
                  </a:lnTo>
                  <a:lnTo>
                    <a:pt x="964062" y="650472"/>
                  </a:lnTo>
                  <a:lnTo>
                    <a:pt x="965835" y="598804"/>
                  </a:lnTo>
                  <a:lnTo>
                    <a:pt x="964062" y="547138"/>
                  </a:lnTo>
                  <a:lnTo>
                    <a:pt x="958842" y="496691"/>
                  </a:lnTo>
                  <a:lnTo>
                    <a:pt x="950320" y="447645"/>
                  </a:lnTo>
                  <a:lnTo>
                    <a:pt x="938639" y="400179"/>
                  </a:lnTo>
                  <a:lnTo>
                    <a:pt x="923945" y="354472"/>
                  </a:lnTo>
                  <a:lnTo>
                    <a:pt x="906383" y="310705"/>
                  </a:lnTo>
                  <a:lnTo>
                    <a:pt x="886098" y="269056"/>
                  </a:lnTo>
                  <a:lnTo>
                    <a:pt x="863234" y="229707"/>
                  </a:lnTo>
                  <a:lnTo>
                    <a:pt x="837936" y="192836"/>
                  </a:lnTo>
                  <a:lnTo>
                    <a:pt x="810350" y="158624"/>
                  </a:lnTo>
                  <a:lnTo>
                    <a:pt x="780619" y="127250"/>
                  </a:lnTo>
                  <a:lnTo>
                    <a:pt x="748890" y="98893"/>
                  </a:lnTo>
                  <a:lnTo>
                    <a:pt x="715307" y="73735"/>
                  </a:lnTo>
                  <a:lnTo>
                    <a:pt x="680014" y="51953"/>
                  </a:lnTo>
                  <a:lnTo>
                    <a:pt x="643157" y="33729"/>
                  </a:lnTo>
                  <a:lnTo>
                    <a:pt x="604880" y="19242"/>
                  </a:lnTo>
                  <a:lnTo>
                    <a:pt x="565328" y="8672"/>
                  </a:lnTo>
                  <a:lnTo>
                    <a:pt x="524647" y="2197"/>
                  </a:lnTo>
                  <a:lnTo>
                    <a:pt x="482981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47791" y="1730120"/>
              <a:ext cx="965835" cy="1198245"/>
            </a:xfrm>
            <a:custGeom>
              <a:avLst/>
              <a:gdLst/>
              <a:ahLst/>
              <a:cxnLst/>
              <a:rect l="l" t="t" r="r" b="b"/>
              <a:pathLst>
                <a:path w="965835" h="1198245">
                  <a:moveTo>
                    <a:pt x="0" y="598804"/>
                  </a:moveTo>
                  <a:lnTo>
                    <a:pt x="1772" y="547138"/>
                  </a:lnTo>
                  <a:lnTo>
                    <a:pt x="6992" y="496691"/>
                  </a:lnTo>
                  <a:lnTo>
                    <a:pt x="15515" y="447645"/>
                  </a:lnTo>
                  <a:lnTo>
                    <a:pt x="27196" y="400179"/>
                  </a:lnTo>
                  <a:lnTo>
                    <a:pt x="41891" y="354472"/>
                  </a:lnTo>
                  <a:lnTo>
                    <a:pt x="59455" y="310705"/>
                  </a:lnTo>
                  <a:lnTo>
                    <a:pt x="79743" y="269056"/>
                  </a:lnTo>
                  <a:lnTo>
                    <a:pt x="102610" y="229707"/>
                  </a:lnTo>
                  <a:lnTo>
                    <a:pt x="127911" y="192836"/>
                  </a:lnTo>
                  <a:lnTo>
                    <a:pt x="155503" y="158624"/>
                  </a:lnTo>
                  <a:lnTo>
                    <a:pt x="185239" y="127250"/>
                  </a:lnTo>
                  <a:lnTo>
                    <a:pt x="216976" y="98893"/>
                  </a:lnTo>
                  <a:lnTo>
                    <a:pt x="250568" y="73735"/>
                  </a:lnTo>
                  <a:lnTo>
                    <a:pt x="285871" y="51953"/>
                  </a:lnTo>
                  <a:lnTo>
                    <a:pt x="322740" y="33729"/>
                  </a:lnTo>
                  <a:lnTo>
                    <a:pt x="361030" y="19242"/>
                  </a:lnTo>
                  <a:lnTo>
                    <a:pt x="400597" y="8672"/>
                  </a:lnTo>
                  <a:lnTo>
                    <a:pt x="441295" y="2197"/>
                  </a:lnTo>
                  <a:lnTo>
                    <a:pt x="482981" y="0"/>
                  </a:lnTo>
                  <a:lnTo>
                    <a:pt x="524647" y="2197"/>
                  </a:lnTo>
                  <a:lnTo>
                    <a:pt x="565328" y="8672"/>
                  </a:lnTo>
                  <a:lnTo>
                    <a:pt x="604880" y="19242"/>
                  </a:lnTo>
                  <a:lnTo>
                    <a:pt x="643157" y="33729"/>
                  </a:lnTo>
                  <a:lnTo>
                    <a:pt x="680014" y="51953"/>
                  </a:lnTo>
                  <a:lnTo>
                    <a:pt x="715307" y="73735"/>
                  </a:lnTo>
                  <a:lnTo>
                    <a:pt x="748890" y="98893"/>
                  </a:lnTo>
                  <a:lnTo>
                    <a:pt x="780619" y="127250"/>
                  </a:lnTo>
                  <a:lnTo>
                    <a:pt x="810350" y="158624"/>
                  </a:lnTo>
                  <a:lnTo>
                    <a:pt x="837936" y="192836"/>
                  </a:lnTo>
                  <a:lnTo>
                    <a:pt x="863234" y="229707"/>
                  </a:lnTo>
                  <a:lnTo>
                    <a:pt x="886098" y="269056"/>
                  </a:lnTo>
                  <a:lnTo>
                    <a:pt x="906383" y="310705"/>
                  </a:lnTo>
                  <a:lnTo>
                    <a:pt x="923945" y="354472"/>
                  </a:lnTo>
                  <a:lnTo>
                    <a:pt x="938639" y="400179"/>
                  </a:lnTo>
                  <a:lnTo>
                    <a:pt x="950320" y="447645"/>
                  </a:lnTo>
                  <a:lnTo>
                    <a:pt x="958842" y="496691"/>
                  </a:lnTo>
                  <a:lnTo>
                    <a:pt x="964062" y="547138"/>
                  </a:lnTo>
                  <a:lnTo>
                    <a:pt x="965835" y="598804"/>
                  </a:lnTo>
                  <a:lnTo>
                    <a:pt x="964062" y="650472"/>
                  </a:lnTo>
                  <a:lnTo>
                    <a:pt x="958842" y="700922"/>
                  </a:lnTo>
                  <a:lnTo>
                    <a:pt x="950320" y="749972"/>
                  </a:lnTo>
                  <a:lnTo>
                    <a:pt x="938639" y="797445"/>
                  </a:lnTo>
                  <a:lnTo>
                    <a:pt x="923945" y="843159"/>
                  </a:lnTo>
                  <a:lnTo>
                    <a:pt x="906383" y="886934"/>
                  </a:lnTo>
                  <a:lnTo>
                    <a:pt x="886098" y="928592"/>
                  </a:lnTo>
                  <a:lnTo>
                    <a:pt x="863234" y="967951"/>
                  </a:lnTo>
                  <a:lnTo>
                    <a:pt x="837936" y="1004831"/>
                  </a:lnTo>
                  <a:lnTo>
                    <a:pt x="810350" y="1039054"/>
                  </a:lnTo>
                  <a:lnTo>
                    <a:pt x="780619" y="1070438"/>
                  </a:lnTo>
                  <a:lnTo>
                    <a:pt x="748890" y="1098804"/>
                  </a:lnTo>
                  <a:lnTo>
                    <a:pt x="715307" y="1123971"/>
                  </a:lnTo>
                  <a:lnTo>
                    <a:pt x="680014" y="1145761"/>
                  </a:lnTo>
                  <a:lnTo>
                    <a:pt x="643157" y="1163992"/>
                  </a:lnTo>
                  <a:lnTo>
                    <a:pt x="604880" y="1178485"/>
                  </a:lnTo>
                  <a:lnTo>
                    <a:pt x="565328" y="1189060"/>
                  </a:lnTo>
                  <a:lnTo>
                    <a:pt x="524647" y="1195537"/>
                  </a:lnTo>
                  <a:lnTo>
                    <a:pt x="482981" y="1197737"/>
                  </a:lnTo>
                  <a:lnTo>
                    <a:pt x="441295" y="1195537"/>
                  </a:lnTo>
                  <a:lnTo>
                    <a:pt x="400597" y="1189060"/>
                  </a:lnTo>
                  <a:lnTo>
                    <a:pt x="361030" y="1178485"/>
                  </a:lnTo>
                  <a:lnTo>
                    <a:pt x="322740" y="1163992"/>
                  </a:lnTo>
                  <a:lnTo>
                    <a:pt x="285871" y="1145761"/>
                  </a:lnTo>
                  <a:lnTo>
                    <a:pt x="250568" y="1123971"/>
                  </a:lnTo>
                  <a:lnTo>
                    <a:pt x="216976" y="1098804"/>
                  </a:lnTo>
                  <a:lnTo>
                    <a:pt x="185239" y="1070438"/>
                  </a:lnTo>
                  <a:lnTo>
                    <a:pt x="155503" y="1039054"/>
                  </a:lnTo>
                  <a:lnTo>
                    <a:pt x="127911" y="1004831"/>
                  </a:lnTo>
                  <a:lnTo>
                    <a:pt x="102610" y="967951"/>
                  </a:lnTo>
                  <a:lnTo>
                    <a:pt x="79743" y="928592"/>
                  </a:lnTo>
                  <a:lnTo>
                    <a:pt x="59455" y="886934"/>
                  </a:lnTo>
                  <a:lnTo>
                    <a:pt x="41891" y="843159"/>
                  </a:lnTo>
                  <a:lnTo>
                    <a:pt x="27196" y="797445"/>
                  </a:lnTo>
                  <a:lnTo>
                    <a:pt x="15515" y="749972"/>
                  </a:lnTo>
                  <a:lnTo>
                    <a:pt x="6992" y="700922"/>
                  </a:lnTo>
                  <a:lnTo>
                    <a:pt x="1772" y="650472"/>
                  </a:lnTo>
                  <a:lnTo>
                    <a:pt x="0" y="598804"/>
                  </a:lnTo>
                  <a:close/>
                </a:path>
              </a:pathLst>
            </a:custGeom>
            <a:ln w="25400">
              <a:solidFill>
                <a:srgbClr val="E36C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159500" y="3312159"/>
            <a:ext cx="2662555" cy="875665"/>
            <a:chOff x="6159500" y="3312159"/>
            <a:chExt cx="2662555" cy="875665"/>
          </a:xfrm>
        </p:grpSpPr>
        <p:sp>
          <p:nvSpPr>
            <p:cNvPr id="15" name="object 15"/>
            <p:cNvSpPr/>
            <p:nvPr/>
          </p:nvSpPr>
          <p:spPr>
            <a:xfrm>
              <a:off x="6172200" y="3324859"/>
              <a:ext cx="2637155" cy="850265"/>
            </a:xfrm>
            <a:custGeom>
              <a:avLst/>
              <a:gdLst/>
              <a:ahLst/>
              <a:cxnLst/>
              <a:rect l="l" t="t" r="r" b="b"/>
              <a:pathLst>
                <a:path w="2637154" h="850264">
                  <a:moveTo>
                    <a:pt x="2495296" y="0"/>
                  </a:moveTo>
                  <a:lnTo>
                    <a:pt x="141732" y="0"/>
                  </a:lnTo>
                  <a:lnTo>
                    <a:pt x="96902" y="7229"/>
                  </a:lnTo>
                  <a:lnTo>
                    <a:pt x="57991" y="27358"/>
                  </a:lnTo>
                  <a:lnTo>
                    <a:pt x="27322" y="58046"/>
                  </a:lnTo>
                  <a:lnTo>
                    <a:pt x="7217" y="96950"/>
                  </a:lnTo>
                  <a:lnTo>
                    <a:pt x="0" y="141731"/>
                  </a:lnTo>
                  <a:lnTo>
                    <a:pt x="0" y="708406"/>
                  </a:lnTo>
                  <a:lnTo>
                    <a:pt x="7217" y="753174"/>
                  </a:lnTo>
                  <a:lnTo>
                    <a:pt x="27322" y="792047"/>
                  </a:lnTo>
                  <a:lnTo>
                    <a:pt x="57991" y="822696"/>
                  </a:lnTo>
                  <a:lnTo>
                    <a:pt x="96902" y="842794"/>
                  </a:lnTo>
                  <a:lnTo>
                    <a:pt x="141732" y="850010"/>
                  </a:lnTo>
                  <a:lnTo>
                    <a:pt x="2495296" y="850010"/>
                  </a:lnTo>
                  <a:lnTo>
                    <a:pt x="2540064" y="842794"/>
                  </a:lnTo>
                  <a:lnTo>
                    <a:pt x="2578937" y="822696"/>
                  </a:lnTo>
                  <a:lnTo>
                    <a:pt x="2609586" y="792047"/>
                  </a:lnTo>
                  <a:lnTo>
                    <a:pt x="2629684" y="753174"/>
                  </a:lnTo>
                  <a:lnTo>
                    <a:pt x="2636901" y="708406"/>
                  </a:lnTo>
                  <a:lnTo>
                    <a:pt x="2636901" y="141731"/>
                  </a:lnTo>
                  <a:lnTo>
                    <a:pt x="2629684" y="96950"/>
                  </a:lnTo>
                  <a:lnTo>
                    <a:pt x="2609586" y="58046"/>
                  </a:lnTo>
                  <a:lnTo>
                    <a:pt x="2578937" y="27358"/>
                  </a:lnTo>
                  <a:lnTo>
                    <a:pt x="2540064" y="7229"/>
                  </a:lnTo>
                  <a:lnTo>
                    <a:pt x="2495296" y="0"/>
                  </a:lnTo>
                  <a:close/>
                </a:path>
              </a:pathLst>
            </a:custGeom>
            <a:solidFill>
              <a:srgbClr val="CCC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72200" y="3324859"/>
              <a:ext cx="2637155" cy="850265"/>
            </a:xfrm>
            <a:custGeom>
              <a:avLst/>
              <a:gdLst/>
              <a:ahLst/>
              <a:cxnLst/>
              <a:rect l="l" t="t" r="r" b="b"/>
              <a:pathLst>
                <a:path w="2637154" h="850264">
                  <a:moveTo>
                    <a:pt x="0" y="141731"/>
                  </a:moveTo>
                  <a:lnTo>
                    <a:pt x="7217" y="96950"/>
                  </a:lnTo>
                  <a:lnTo>
                    <a:pt x="27322" y="58046"/>
                  </a:lnTo>
                  <a:lnTo>
                    <a:pt x="57991" y="27358"/>
                  </a:lnTo>
                  <a:lnTo>
                    <a:pt x="96902" y="7229"/>
                  </a:lnTo>
                  <a:lnTo>
                    <a:pt x="141732" y="0"/>
                  </a:lnTo>
                  <a:lnTo>
                    <a:pt x="2495296" y="0"/>
                  </a:lnTo>
                  <a:lnTo>
                    <a:pt x="2540064" y="7229"/>
                  </a:lnTo>
                  <a:lnTo>
                    <a:pt x="2578937" y="27358"/>
                  </a:lnTo>
                  <a:lnTo>
                    <a:pt x="2609586" y="58046"/>
                  </a:lnTo>
                  <a:lnTo>
                    <a:pt x="2629684" y="96950"/>
                  </a:lnTo>
                  <a:lnTo>
                    <a:pt x="2636901" y="141731"/>
                  </a:lnTo>
                  <a:lnTo>
                    <a:pt x="2636901" y="708406"/>
                  </a:lnTo>
                  <a:lnTo>
                    <a:pt x="2629684" y="753174"/>
                  </a:lnTo>
                  <a:lnTo>
                    <a:pt x="2609586" y="792047"/>
                  </a:lnTo>
                  <a:lnTo>
                    <a:pt x="2578937" y="822696"/>
                  </a:lnTo>
                  <a:lnTo>
                    <a:pt x="2540064" y="842794"/>
                  </a:lnTo>
                  <a:lnTo>
                    <a:pt x="2495296" y="850010"/>
                  </a:lnTo>
                  <a:lnTo>
                    <a:pt x="141732" y="850010"/>
                  </a:lnTo>
                  <a:lnTo>
                    <a:pt x="96902" y="842794"/>
                  </a:lnTo>
                  <a:lnTo>
                    <a:pt x="57991" y="822696"/>
                  </a:lnTo>
                  <a:lnTo>
                    <a:pt x="27322" y="792047"/>
                  </a:lnTo>
                  <a:lnTo>
                    <a:pt x="7217" y="753174"/>
                  </a:lnTo>
                  <a:lnTo>
                    <a:pt x="0" y="708406"/>
                  </a:lnTo>
                  <a:lnTo>
                    <a:pt x="0" y="141731"/>
                  </a:lnTo>
                  <a:close/>
                </a:path>
              </a:pathLst>
            </a:custGeom>
            <a:ln w="25400">
              <a:solidFill>
                <a:srgbClr val="E6DF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383273" y="3513277"/>
            <a:ext cx="221996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Times New Roman"/>
                <a:cs typeface="Times New Roman"/>
              </a:rPr>
              <a:t>Cả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nhà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đều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yêu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435091" y="3125470"/>
            <a:ext cx="991235" cy="1223645"/>
            <a:chOff x="5435091" y="3125470"/>
            <a:chExt cx="991235" cy="1223645"/>
          </a:xfrm>
        </p:grpSpPr>
        <p:sp>
          <p:nvSpPr>
            <p:cNvPr id="19" name="object 19"/>
            <p:cNvSpPr/>
            <p:nvPr/>
          </p:nvSpPr>
          <p:spPr>
            <a:xfrm>
              <a:off x="5447791" y="3138170"/>
              <a:ext cx="965835" cy="1198245"/>
            </a:xfrm>
            <a:custGeom>
              <a:avLst/>
              <a:gdLst/>
              <a:ahLst/>
              <a:cxnLst/>
              <a:rect l="l" t="t" r="r" b="b"/>
              <a:pathLst>
                <a:path w="965835" h="1198245">
                  <a:moveTo>
                    <a:pt x="482981" y="0"/>
                  </a:moveTo>
                  <a:lnTo>
                    <a:pt x="441295" y="2197"/>
                  </a:lnTo>
                  <a:lnTo>
                    <a:pt x="400597" y="8672"/>
                  </a:lnTo>
                  <a:lnTo>
                    <a:pt x="361030" y="19242"/>
                  </a:lnTo>
                  <a:lnTo>
                    <a:pt x="322740" y="33729"/>
                  </a:lnTo>
                  <a:lnTo>
                    <a:pt x="285871" y="51953"/>
                  </a:lnTo>
                  <a:lnTo>
                    <a:pt x="250568" y="73735"/>
                  </a:lnTo>
                  <a:lnTo>
                    <a:pt x="216976" y="98893"/>
                  </a:lnTo>
                  <a:lnTo>
                    <a:pt x="185239" y="127250"/>
                  </a:lnTo>
                  <a:lnTo>
                    <a:pt x="155503" y="158624"/>
                  </a:lnTo>
                  <a:lnTo>
                    <a:pt x="127911" y="192836"/>
                  </a:lnTo>
                  <a:lnTo>
                    <a:pt x="102610" y="229707"/>
                  </a:lnTo>
                  <a:lnTo>
                    <a:pt x="79743" y="269056"/>
                  </a:lnTo>
                  <a:lnTo>
                    <a:pt x="59455" y="310705"/>
                  </a:lnTo>
                  <a:lnTo>
                    <a:pt x="41891" y="354472"/>
                  </a:lnTo>
                  <a:lnTo>
                    <a:pt x="27196" y="400179"/>
                  </a:lnTo>
                  <a:lnTo>
                    <a:pt x="15515" y="447645"/>
                  </a:lnTo>
                  <a:lnTo>
                    <a:pt x="6992" y="496691"/>
                  </a:lnTo>
                  <a:lnTo>
                    <a:pt x="1772" y="547138"/>
                  </a:lnTo>
                  <a:lnTo>
                    <a:pt x="0" y="598804"/>
                  </a:lnTo>
                  <a:lnTo>
                    <a:pt x="1772" y="650490"/>
                  </a:lnTo>
                  <a:lnTo>
                    <a:pt x="6992" y="700954"/>
                  </a:lnTo>
                  <a:lnTo>
                    <a:pt x="15515" y="750015"/>
                  </a:lnTo>
                  <a:lnTo>
                    <a:pt x="27196" y="797495"/>
                  </a:lnTo>
                  <a:lnTo>
                    <a:pt x="41891" y="843213"/>
                  </a:lnTo>
                  <a:lnTo>
                    <a:pt x="59455" y="886991"/>
                  </a:lnTo>
                  <a:lnTo>
                    <a:pt x="79743" y="928648"/>
                  </a:lnTo>
                  <a:lnTo>
                    <a:pt x="102610" y="968004"/>
                  </a:lnTo>
                  <a:lnTo>
                    <a:pt x="127911" y="1004881"/>
                  </a:lnTo>
                  <a:lnTo>
                    <a:pt x="155503" y="1039099"/>
                  </a:lnTo>
                  <a:lnTo>
                    <a:pt x="185239" y="1070477"/>
                  </a:lnTo>
                  <a:lnTo>
                    <a:pt x="216976" y="1098836"/>
                  </a:lnTo>
                  <a:lnTo>
                    <a:pt x="250568" y="1123997"/>
                  </a:lnTo>
                  <a:lnTo>
                    <a:pt x="285871" y="1145780"/>
                  </a:lnTo>
                  <a:lnTo>
                    <a:pt x="322740" y="1164005"/>
                  </a:lnTo>
                  <a:lnTo>
                    <a:pt x="361030" y="1178493"/>
                  </a:lnTo>
                  <a:lnTo>
                    <a:pt x="400597" y="1189064"/>
                  </a:lnTo>
                  <a:lnTo>
                    <a:pt x="441295" y="1195538"/>
                  </a:lnTo>
                  <a:lnTo>
                    <a:pt x="482981" y="1197736"/>
                  </a:lnTo>
                  <a:lnTo>
                    <a:pt x="524647" y="1195538"/>
                  </a:lnTo>
                  <a:lnTo>
                    <a:pt x="565328" y="1189064"/>
                  </a:lnTo>
                  <a:lnTo>
                    <a:pt x="604880" y="1178493"/>
                  </a:lnTo>
                  <a:lnTo>
                    <a:pt x="643157" y="1164005"/>
                  </a:lnTo>
                  <a:lnTo>
                    <a:pt x="680014" y="1145780"/>
                  </a:lnTo>
                  <a:lnTo>
                    <a:pt x="715307" y="1123997"/>
                  </a:lnTo>
                  <a:lnTo>
                    <a:pt x="748890" y="1098836"/>
                  </a:lnTo>
                  <a:lnTo>
                    <a:pt x="780619" y="1070477"/>
                  </a:lnTo>
                  <a:lnTo>
                    <a:pt x="810350" y="1039099"/>
                  </a:lnTo>
                  <a:lnTo>
                    <a:pt x="837936" y="1004881"/>
                  </a:lnTo>
                  <a:lnTo>
                    <a:pt x="863234" y="968004"/>
                  </a:lnTo>
                  <a:lnTo>
                    <a:pt x="886098" y="928648"/>
                  </a:lnTo>
                  <a:lnTo>
                    <a:pt x="906383" y="886991"/>
                  </a:lnTo>
                  <a:lnTo>
                    <a:pt x="923945" y="843213"/>
                  </a:lnTo>
                  <a:lnTo>
                    <a:pt x="938639" y="797495"/>
                  </a:lnTo>
                  <a:lnTo>
                    <a:pt x="950320" y="750015"/>
                  </a:lnTo>
                  <a:lnTo>
                    <a:pt x="958842" y="700954"/>
                  </a:lnTo>
                  <a:lnTo>
                    <a:pt x="964062" y="650490"/>
                  </a:lnTo>
                  <a:lnTo>
                    <a:pt x="965835" y="598804"/>
                  </a:lnTo>
                  <a:lnTo>
                    <a:pt x="964062" y="547138"/>
                  </a:lnTo>
                  <a:lnTo>
                    <a:pt x="958842" y="496691"/>
                  </a:lnTo>
                  <a:lnTo>
                    <a:pt x="950320" y="447645"/>
                  </a:lnTo>
                  <a:lnTo>
                    <a:pt x="938639" y="400179"/>
                  </a:lnTo>
                  <a:lnTo>
                    <a:pt x="923945" y="354472"/>
                  </a:lnTo>
                  <a:lnTo>
                    <a:pt x="906383" y="310705"/>
                  </a:lnTo>
                  <a:lnTo>
                    <a:pt x="886098" y="269056"/>
                  </a:lnTo>
                  <a:lnTo>
                    <a:pt x="863234" y="229707"/>
                  </a:lnTo>
                  <a:lnTo>
                    <a:pt x="837936" y="192836"/>
                  </a:lnTo>
                  <a:lnTo>
                    <a:pt x="810350" y="158624"/>
                  </a:lnTo>
                  <a:lnTo>
                    <a:pt x="780619" y="127250"/>
                  </a:lnTo>
                  <a:lnTo>
                    <a:pt x="748890" y="98893"/>
                  </a:lnTo>
                  <a:lnTo>
                    <a:pt x="715307" y="73735"/>
                  </a:lnTo>
                  <a:lnTo>
                    <a:pt x="680014" y="51953"/>
                  </a:lnTo>
                  <a:lnTo>
                    <a:pt x="643157" y="33729"/>
                  </a:lnTo>
                  <a:lnTo>
                    <a:pt x="604880" y="19242"/>
                  </a:lnTo>
                  <a:lnTo>
                    <a:pt x="565328" y="8672"/>
                  </a:lnTo>
                  <a:lnTo>
                    <a:pt x="524647" y="2197"/>
                  </a:lnTo>
                  <a:lnTo>
                    <a:pt x="482981" y="0"/>
                  </a:lnTo>
                  <a:close/>
                </a:path>
              </a:pathLst>
            </a:custGeom>
            <a:solidFill>
              <a:srgbClr val="5F49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47791" y="3138170"/>
              <a:ext cx="965835" cy="1198245"/>
            </a:xfrm>
            <a:custGeom>
              <a:avLst/>
              <a:gdLst/>
              <a:ahLst/>
              <a:cxnLst/>
              <a:rect l="l" t="t" r="r" b="b"/>
              <a:pathLst>
                <a:path w="965835" h="1198245">
                  <a:moveTo>
                    <a:pt x="0" y="598804"/>
                  </a:moveTo>
                  <a:lnTo>
                    <a:pt x="1772" y="547138"/>
                  </a:lnTo>
                  <a:lnTo>
                    <a:pt x="6992" y="496691"/>
                  </a:lnTo>
                  <a:lnTo>
                    <a:pt x="15515" y="447645"/>
                  </a:lnTo>
                  <a:lnTo>
                    <a:pt x="27196" y="400179"/>
                  </a:lnTo>
                  <a:lnTo>
                    <a:pt x="41891" y="354472"/>
                  </a:lnTo>
                  <a:lnTo>
                    <a:pt x="59455" y="310705"/>
                  </a:lnTo>
                  <a:lnTo>
                    <a:pt x="79743" y="269056"/>
                  </a:lnTo>
                  <a:lnTo>
                    <a:pt x="102610" y="229707"/>
                  </a:lnTo>
                  <a:lnTo>
                    <a:pt x="127911" y="192836"/>
                  </a:lnTo>
                  <a:lnTo>
                    <a:pt x="155503" y="158624"/>
                  </a:lnTo>
                  <a:lnTo>
                    <a:pt x="185239" y="127250"/>
                  </a:lnTo>
                  <a:lnTo>
                    <a:pt x="216976" y="98893"/>
                  </a:lnTo>
                  <a:lnTo>
                    <a:pt x="250568" y="73735"/>
                  </a:lnTo>
                  <a:lnTo>
                    <a:pt x="285871" y="51953"/>
                  </a:lnTo>
                  <a:lnTo>
                    <a:pt x="322740" y="33729"/>
                  </a:lnTo>
                  <a:lnTo>
                    <a:pt x="361030" y="19242"/>
                  </a:lnTo>
                  <a:lnTo>
                    <a:pt x="400597" y="8672"/>
                  </a:lnTo>
                  <a:lnTo>
                    <a:pt x="441295" y="2197"/>
                  </a:lnTo>
                  <a:lnTo>
                    <a:pt x="482981" y="0"/>
                  </a:lnTo>
                  <a:lnTo>
                    <a:pt x="524647" y="2197"/>
                  </a:lnTo>
                  <a:lnTo>
                    <a:pt x="565328" y="8672"/>
                  </a:lnTo>
                  <a:lnTo>
                    <a:pt x="604880" y="19242"/>
                  </a:lnTo>
                  <a:lnTo>
                    <a:pt x="643157" y="33729"/>
                  </a:lnTo>
                  <a:lnTo>
                    <a:pt x="680014" y="51953"/>
                  </a:lnTo>
                  <a:lnTo>
                    <a:pt x="715307" y="73735"/>
                  </a:lnTo>
                  <a:lnTo>
                    <a:pt x="748890" y="98893"/>
                  </a:lnTo>
                  <a:lnTo>
                    <a:pt x="780619" y="127250"/>
                  </a:lnTo>
                  <a:lnTo>
                    <a:pt x="810350" y="158624"/>
                  </a:lnTo>
                  <a:lnTo>
                    <a:pt x="837936" y="192836"/>
                  </a:lnTo>
                  <a:lnTo>
                    <a:pt x="863234" y="229707"/>
                  </a:lnTo>
                  <a:lnTo>
                    <a:pt x="886098" y="269056"/>
                  </a:lnTo>
                  <a:lnTo>
                    <a:pt x="906383" y="310705"/>
                  </a:lnTo>
                  <a:lnTo>
                    <a:pt x="923945" y="354472"/>
                  </a:lnTo>
                  <a:lnTo>
                    <a:pt x="938639" y="400179"/>
                  </a:lnTo>
                  <a:lnTo>
                    <a:pt x="950320" y="447645"/>
                  </a:lnTo>
                  <a:lnTo>
                    <a:pt x="958842" y="496691"/>
                  </a:lnTo>
                  <a:lnTo>
                    <a:pt x="964062" y="547138"/>
                  </a:lnTo>
                  <a:lnTo>
                    <a:pt x="965835" y="598804"/>
                  </a:lnTo>
                  <a:lnTo>
                    <a:pt x="964062" y="650490"/>
                  </a:lnTo>
                  <a:lnTo>
                    <a:pt x="958842" y="700954"/>
                  </a:lnTo>
                  <a:lnTo>
                    <a:pt x="950320" y="750015"/>
                  </a:lnTo>
                  <a:lnTo>
                    <a:pt x="938639" y="797495"/>
                  </a:lnTo>
                  <a:lnTo>
                    <a:pt x="923945" y="843213"/>
                  </a:lnTo>
                  <a:lnTo>
                    <a:pt x="906383" y="886991"/>
                  </a:lnTo>
                  <a:lnTo>
                    <a:pt x="886098" y="928648"/>
                  </a:lnTo>
                  <a:lnTo>
                    <a:pt x="863234" y="968004"/>
                  </a:lnTo>
                  <a:lnTo>
                    <a:pt x="837936" y="1004881"/>
                  </a:lnTo>
                  <a:lnTo>
                    <a:pt x="810350" y="1039099"/>
                  </a:lnTo>
                  <a:lnTo>
                    <a:pt x="780619" y="1070477"/>
                  </a:lnTo>
                  <a:lnTo>
                    <a:pt x="748890" y="1098836"/>
                  </a:lnTo>
                  <a:lnTo>
                    <a:pt x="715307" y="1123997"/>
                  </a:lnTo>
                  <a:lnTo>
                    <a:pt x="680014" y="1145780"/>
                  </a:lnTo>
                  <a:lnTo>
                    <a:pt x="643157" y="1164005"/>
                  </a:lnTo>
                  <a:lnTo>
                    <a:pt x="604880" y="1178493"/>
                  </a:lnTo>
                  <a:lnTo>
                    <a:pt x="565328" y="1189064"/>
                  </a:lnTo>
                  <a:lnTo>
                    <a:pt x="524647" y="1195538"/>
                  </a:lnTo>
                  <a:lnTo>
                    <a:pt x="482981" y="1197736"/>
                  </a:lnTo>
                  <a:lnTo>
                    <a:pt x="441295" y="1195538"/>
                  </a:lnTo>
                  <a:lnTo>
                    <a:pt x="400597" y="1189064"/>
                  </a:lnTo>
                  <a:lnTo>
                    <a:pt x="361030" y="1178493"/>
                  </a:lnTo>
                  <a:lnTo>
                    <a:pt x="322740" y="1164005"/>
                  </a:lnTo>
                  <a:lnTo>
                    <a:pt x="285871" y="1145780"/>
                  </a:lnTo>
                  <a:lnTo>
                    <a:pt x="250568" y="1123997"/>
                  </a:lnTo>
                  <a:lnTo>
                    <a:pt x="216976" y="1098836"/>
                  </a:lnTo>
                  <a:lnTo>
                    <a:pt x="185239" y="1070477"/>
                  </a:lnTo>
                  <a:lnTo>
                    <a:pt x="155503" y="1039099"/>
                  </a:lnTo>
                  <a:lnTo>
                    <a:pt x="127911" y="1004881"/>
                  </a:lnTo>
                  <a:lnTo>
                    <a:pt x="102610" y="968004"/>
                  </a:lnTo>
                  <a:lnTo>
                    <a:pt x="79743" y="928648"/>
                  </a:lnTo>
                  <a:lnTo>
                    <a:pt x="59455" y="886991"/>
                  </a:lnTo>
                  <a:lnTo>
                    <a:pt x="41891" y="843213"/>
                  </a:lnTo>
                  <a:lnTo>
                    <a:pt x="27196" y="797495"/>
                  </a:lnTo>
                  <a:lnTo>
                    <a:pt x="15515" y="750015"/>
                  </a:lnTo>
                  <a:lnTo>
                    <a:pt x="6992" y="700954"/>
                  </a:lnTo>
                  <a:lnTo>
                    <a:pt x="1772" y="650490"/>
                  </a:lnTo>
                  <a:lnTo>
                    <a:pt x="0" y="598804"/>
                  </a:lnTo>
                  <a:close/>
                </a:path>
              </a:pathLst>
            </a:custGeom>
            <a:ln w="25400">
              <a:solidFill>
                <a:srgbClr val="5F49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709284" y="1384685"/>
            <a:ext cx="445134" cy="2842895"/>
          </a:xfrm>
          <a:prstGeom prst="rect">
            <a:avLst/>
          </a:prstGeom>
        </p:spPr>
        <p:txBody>
          <a:bodyPr vert="horz" wrap="square" lIns="0" tIns="414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65"/>
              </a:spcBef>
            </a:pPr>
            <a:r>
              <a:rPr sz="6600" b="1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6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175"/>
              </a:spcBef>
            </a:pPr>
            <a:r>
              <a:rPr sz="6600" b="1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66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046596" y="4572000"/>
            <a:ext cx="2496185" cy="2122805"/>
            <a:chOff x="6046596" y="4572000"/>
            <a:chExt cx="2496185" cy="2122805"/>
          </a:xfrm>
        </p:grpSpPr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43141" y="4572050"/>
              <a:ext cx="1442973" cy="209130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46596" y="4572000"/>
              <a:ext cx="1886457" cy="212229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33181" y="5675148"/>
              <a:ext cx="609600" cy="593012"/>
            </a:xfrm>
            <a:prstGeom prst="rect">
              <a:avLst/>
            </a:prstGeom>
          </p:spPr>
        </p:pic>
      </p:grpSp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5329428" cy="6857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67960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033896" y="521716"/>
            <a:ext cx="2662555" cy="875665"/>
            <a:chOff x="6033896" y="521716"/>
            <a:chExt cx="2662555" cy="875665"/>
          </a:xfrm>
        </p:grpSpPr>
        <p:sp>
          <p:nvSpPr>
            <p:cNvPr id="4" name="object 4"/>
            <p:cNvSpPr/>
            <p:nvPr/>
          </p:nvSpPr>
          <p:spPr>
            <a:xfrm>
              <a:off x="6046596" y="534416"/>
              <a:ext cx="2637155" cy="850265"/>
            </a:xfrm>
            <a:custGeom>
              <a:avLst/>
              <a:gdLst/>
              <a:ahLst/>
              <a:cxnLst/>
              <a:rect l="l" t="t" r="r" b="b"/>
              <a:pathLst>
                <a:path w="2637154" h="850265">
                  <a:moveTo>
                    <a:pt x="2495296" y="0"/>
                  </a:moveTo>
                  <a:lnTo>
                    <a:pt x="141731" y="0"/>
                  </a:lnTo>
                  <a:lnTo>
                    <a:pt x="96950" y="7229"/>
                  </a:lnTo>
                  <a:lnTo>
                    <a:pt x="58046" y="27358"/>
                  </a:lnTo>
                  <a:lnTo>
                    <a:pt x="27358" y="58046"/>
                  </a:lnTo>
                  <a:lnTo>
                    <a:pt x="7229" y="96950"/>
                  </a:lnTo>
                  <a:lnTo>
                    <a:pt x="0" y="141732"/>
                  </a:lnTo>
                  <a:lnTo>
                    <a:pt x="0" y="708406"/>
                  </a:lnTo>
                  <a:lnTo>
                    <a:pt x="7229" y="753174"/>
                  </a:lnTo>
                  <a:lnTo>
                    <a:pt x="27358" y="792047"/>
                  </a:lnTo>
                  <a:lnTo>
                    <a:pt x="58046" y="822696"/>
                  </a:lnTo>
                  <a:lnTo>
                    <a:pt x="96950" y="842794"/>
                  </a:lnTo>
                  <a:lnTo>
                    <a:pt x="141731" y="850011"/>
                  </a:lnTo>
                  <a:lnTo>
                    <a:pt x="2495296" y="850011"/>
                  </a:lnTo>
                  <a:lnTo>
                    <a:pt x="2540077" y="842794"/>
                  </a:lnTo>
                  <a:lnTo>
                    <a:pt x="2578981" y="822696"/>
                  </a:lnTo>
                  <a:lnTo>
                    <a:pt x="2609669" y="792047"/>
                  </a:lnTo>
                  <a:lnTo>
                    <a:pt x="2629798" y="753174"/>
                  </a:lnTo>
                  <a:lnTo>
                    <a:pt x="2637028" y="708406"/>
                  </a:lnTo>
                  <a:lnTo>
                    <a:pt x="2637028" y="141732"/>
                  </a:lnTo>
                  <a:lnTo>
                    <a:pt x="2629798" y="96950"/>
                  </a:lnTo>
                  <a:lnTo>
                    <a:pt x="2609669" y="58046"/>
                  </a:lnTo>
                  <a:lnTo>
                    <a:pt x="2578981" y="27358"/>
                  </a:lnTo>
                  <a:lnTo>
                    <a:pt x="2540077" y="7229"/>
                  </a:lnTo>
                  <a:lnTo>
                    <a:pt x="2495296" y="0"/>
                  </a:lnTo>
                  <a:close/>
                </a:path>
              </a:pathLst>
            </a:custGeom>
            <a:solidFill>
              <a:srgbClr val="F1D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46596" y="534416"/>
              <a:ext cx="2637155" cy="850265"/>
            </a:xfrm>
            <a:custGeom>
              <a:avLst/>
              <a:gdLst/>
              <a:ahLst/>
              <a:cxnLst/>
              <a:rect l="l" t="t" r="r" b="b"/>
              <a:pathLst>
                <a:path w="2637154" h="850265">
                  <a:moveTo>
                    <a:pt x="0" y="141732"/>
                  </a:moveTo>
                  <a:lnTo>
                    <a:pt x="7229" y="96950"/>
                  </a:lnTo>
                  <a:lnTo>
                    <a:pt x="27358" y="58046"/>
                  </a:lnTo>
                  <a:lnTo>
                    <a:pt x="58046" y="27358"/>
                  </a:lnTo>
                  <a:lnTo>
                    <a:pt x="96950" y="7229"/>
                  </a:lnTo>
                  <a:lnTo>
                    <a:pt x="141731" y="0"/>
                  </a:lnTo>
                  <a:lnTo>
                    <a:pt x="2495296" y="0"/>
                  </a:lnTo>
                  <a:lnTo>
                    <a:pt x="2540077" y="7229"/>
                  </a:lnTo>
                  <a:lnTo>
                    <a:pt x="2578981" y="27358"/>
                  </a:lnTo>
                  <a:lnTo>
                    <a:pt x="2609669" y="58046"/>
                  </a:lnTo>
                  <a:lnTo>
                    <a:pt x="2629798" y="96950"/>
                  </a:lnTo>
                  <a:lnTo>
                    <a:pt x="2637028" y="141732"/>
                  </a:lnTo>
                  <a:lnTo>
                    <a:pt x="2637028" y="708406"/>
                  </a:lnTo>
                  <a:lnTo>
                    <a:pt x="2629798" y="753174"/>
                  </a:lnTo>
                  <a:lnTo>
                    <a:pt x="2609669" y="792047"/>
                  </a:lnTo>
                  <a:lnTo>
                    <a:pt x="2578981" y="822696"/>
                  </a:lnTo>
                  <a:lnTo>
                    <a:pt x="2540077" y="842794"/>
                  </a:lnTo>
                  <a:lnTo>
                    <a:pt x="2495296" y="850011"/>
                  </a:lnTo>
                  <a:lnTo>
                    <a:pt x="141731" y="850011"/>
                  </a:lnTo>
                  <a:lnTo>
                    <a:pt x="96950" y="842794"/>
                  </a:lnTo>
                  <a:lnTo>
                    <a:pt x="58046" y="822696"/>
                  </a:lnTo>
                  <a:lnTo>
                    <a:pt x="27358" y="792047"/>
                  </a:lnTo>
                  <a:lnTo>
                    <a:pt x="7229" y="753174"/>
                  </a:lnTo>
                  <a:lnTo>
                    <a:pt x="0" y="708406"/>
                  </a:lnTo>
                  <a:lnTo>
                    <a:pt x="0" y="141732"/>
                  </a:lnTo>
                  <a:close/>
                </a:path>
              </a:pathLst>
            </a:custGeom>
            <a:ln w="25400">
              <a:solidFill>
                <a:srgbClr val="F1DC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550532" y="721563"/>
            <a:ext cx="162877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latin typeface="Times New Roman"/>
                <a:cs typeface="Times New Roman"/>
              </a:rPr>
              <a:t>Bàn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tay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mẹ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435091" y="335025"/>
            <a:ext cx="991235" cy="1223645"/>
            <a:chOff x="5435091" y="335025"/>
            <a:chExt cx="991235" cy="1223645"/>
          </a:xfrm>
        </p:grpSpPr>
        <p:sp>
          <p:nvSpPr>
            <p:cNvPr id="8" name="object 8"/>
            <p:cNvSpPr/>
            <p:nvPr/>
          </p:nvSpPr>
          <p:spPr>
            <a:xfrm>
              <a:off x="5447791" y="347725"/>
              <a:ext cx="965835" cy="1198245"/>
            </a:xfrm>
            <a:custGeom>
              <a:avLst/>
              <a:gdLst/>
              <a:ahLst/>
              <a:cxnLst/>
              <a:rect l="l" t="t" r="r" b="b"/>
              <a:pathLst>
                <a:path w="965835" h="1198245">
                  <a:moveTo>
                    <a:pt x="482981" y="0"/>
                  </a:moveTo>
                  <a:lnTo>
                    <a:pt x="441295" y="2198"/>
                  </a:lnTo>
                  <a:lnTo>
                    <a:pt x="400597" y="8672"/>
                  </a:lnTo>
                  <a:lnTo>
                    <a:pt x="361030" y="19243"/>
                  </a:lnTo>
                  <a:lnTo>
                    <a:pt x="322740" y="33731"/>
                  </a:lnTo>
                  <a:lnTo>
                    <a:pt x="285871" y="51956"/>
                  </a:lnTo>
                  <a:lnTo>
                    <a:pt x="250568" y="73739"/>
                  </a:lnTo>
                  <a:lnTo>
                    <a:pt x="216976" y="98900"/>
                  </a:lnTo>
                  <a:lnTo>
                    <a:pt x="185239" y="127259"/>
                  </a:lnTo>
                  <a:lnTo>
                    <a:pt x="155503" y="158637"/>
                  </a:lnTo>
                  <a:lnTo>
                    <a:pt x="127911" y="192855"/>
                  </a:lnTo>
                  <a:lnTo>
                    <a:pt x="102610" y="229732"/>
                  </a:lnTo>
                  <a:lnTo>
                    <a:pt x="79743" y="269088"/>
                  </a:lnTo>
                  <a:lnTo>
                    <a:pt x="59455" y="310745"/>
                  </a:lnTo>
                  <a:lnTo>
                    <a:pt x="41891" y="354523"/>
                  </a:lnTo>
                  <a:lnTo>
                    <a:pt x="27196" y="400241"/>
                  </a:lnTo>
                  <a:lnTo>
                    <a:pt x="15515" y="447721"/>
                  </a:lnTo>
                  <a:lnTo>
                    <a:pt x="6992" y="496782"/>
                  </a:lnTo>
                  <a:lnTo>
                    <a:pt x="1772" y="547246"/>
                  </a:lnTo>
                  <a:lnTo>
                    <a:pt x="0" y="598932"/>
                  </a:lnTo>
                  <a:lnTo>
                    <a:pt x="1772" y="650598"/>
                  </a:lnTo>
                  <a:lnTo>
                    <a:pt x="6992" y="701045"/>
                  </a:lnTo>
                  <a:lnTo>
                    <a:pt x="15515" y="750091"/>
                  </a:lnTo>
                  <a:lnTo>
                    <a:pt x="27196" y="797557"/>
                  </a:lnTo>
                  <a:lnTo>
                    <a:pt x="41891" y="843264"/>
                  </a:lnTo>
                  <a:lnTo>
                    <a:pt x="59455" y="887031"/>
                  </a:lnTo>
                  <a:lnTo>
                    <a:pt x="79743" y="928680"/>
                  </a:lnTo>
                  <a:lnTo>
                    <a:pt x="102610" y="968029"/>
                  </a:lnTo>
                  <a:lnTo>
                    <a:pt x="127911" y="1004900"/>
                  </a:lnTo>
                  <a:lnTo>
                    <a:pt x="155503" y="1039112"/>
                  </a:lnTo>
                  <a:lnTo>
                    <a:pt x="185239" y="1070486"/>
                  </a:lnTo>
                  <a:lnTo>
                    <a:pt x="216976" y="1098843"/>
                  </a:lnTo>
                  <a:lnTo>
                    <a:pt x="250568" y="1124001"/>
                  </a:lnTo>
                  <a:lnTo>
                    <a:pt x="285871" y="1145783"/>
                  </a:lnTo>
                  <a:lnTo>
                    <a:pt x="322740" y="1164007"/>
                  </a:lnTo>
                  <a:lnTo>
                    <a:pt x="361030" y="1178494"/>
                  </a:lnTo>
                  <a:lnTo>
                    <a:pt x="400597" y="1189064"/>
                  </a:lnTo>
                  <a:lnTo>
                    <a:pt x="441295" y="1195539"/>
                  </a:lnTo>
                  <a:lnTo>
                    <a:pt x="482981" y="1197737"/>
                  </a:lnTo>
                  <a:lnTo>
                    <a:pt x="524647" y="1195539"/>
                  </a:lnTo>
                  <a:lnTo>
                    <a:pt x="565328" y="1189064"/>
                  </a:lnTo>
                  <a:lnTo>
                    <a:pt x="604880" y="1178494"/>
                  </a:lnTo>
                  <a:lnTo>
                    <a:pt x="643157" y="1164007"/>
                  </a:lnTo>
                  <a:lnTo>
                    <a:pt x="680014" y="1145783"/>
                  </a:lnTo>
                  <a:lnTo>
                    <a:pt x="715307" y="1124001"/>
                  </a:lnTo>
                  <a:lnTo>
                    <a:pt x="748890" y="1098843"/>
                  </a:lnTo>
                  <a:lnTo>
                    <a:pt x="780619" y="1070486"/>
                  </a:lnTo>
                  <a:lnTo>
                    <a:pt x="810350" y="1039112"/>
                  </a:lnTo>
                  <a:lnTo>
                    <a:pt x="837936" y="1004900"/>
                  </a:lnTo>
                  <a:lnTo>
                    <a:pt x="863234" y="968029"/>
                  </a:lnTo>
                  <a:lnTo>
                    <a:pt x="886098" y="928680"/>
                  </a:lnTo>
                  <a:lnTo>
                    <a:pt x="906383" y="887031"/>
                  </a:lnTo>
                  <a:lnTo>
                    <a:pt x="923945" y="843264"/>
                  </a:lnTo>
                  <a:lnTo>
                    <a:pt x="938639" y="797557"/>
                  </a:lnTo>
                  <a:lnTo>
                    <a:pt x="950320" y="750091"/>
                  </a:lnTo>
                  <a:lnTo>
                    <a:pt x="958842" y="701045"/>
                  </a:lnTo>
                  <a:lnTo>
                    <a:pt x="964062" y="650598"/>
                  </a:lnTo>
                  <a:lnTo>
                    <a:pt x="965835" y="598932"/>
                  </a:lnTo>
                  <a:lnTo>
                    <a:pt x="964062" y="547246"/>
                  </a:lnTo>
                  <a:lnTo>
                    <a:pt x="958842" y="496782"/>
                  </a:lnTo>
                  <a:lnTo>
                    <a:pt x="950320" y="447721"/>
                  </a:lnTo>
                  <a:lnTo>
                    <a:pt x="938639" y="400241"/>
                  </a:lnTo>
                  <a:lnTo>
                    <a:pt x="923945" y="354523"/>
                  </a:lnTo>
                  <a:lnTo>
                    <a:pt x="906383" y="310745"/>
                  </a:lnTo>
                  <a:lnTo>
                    <a:pt x="886098" y="269088"/>
                  </a:lnTo>
                  <a:lnTo>
                    <a:pt x="863234" y="229732"/>
                  </a:lnTo>
                  <a:lnTo>
                    <a:pt x="837936" y="192855"/>
                  </a:lnTo>
                  <a:lnTo>
                    <a:pt x="810350" y="158637"/>
                  </a:lnTo>
                  <a:lnTo>
                    <a:pt x="780619" y="127259"/>
                  </a:lnTo>
                  <a:lnTo>
                    <a:pt x="748890" y="98900"/>
                  </a:lnTo>
                  <a:lnTo>
                    <a:pt x="715307" y="73739"/>
                  </a:lnTo>
                  <a:lnTo>
                    <a:pt x="680014" y="51956"/>
                  </a:lnTo>
                  <a:lnTo>
                    <a:pt x="643157" y="33731"/>
                  </a:lnTo>
                  <a:lnTo>
                    <a:pt x="604880" y="19243"/>
                  </a:lnTo>
                  <a:lnTo>
                    <a:pt x="565328" y="8672"/>
                  </a:lnTo>
                  <a:lnTo>
                    <a:pt x="524647" y="2198"/>
                  </a:lnTo>
                  <a:lnTo>
                    <a:pt x="482981" y="0"/>
                  </a:lnTo>
                  <a:close/>
                </a:path>
              </a:pathLst>
            </a:custGeom>
            <a:solidFill>
              <a:srgbClr val="943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47791" y="347725"/>
              <a:ext cx="965835" cy="1198245"/>
            </a:xfrm>
            <a:custGeom>
              <a:avLst/>
              <a:gdLst/>
              <a:ahLst/>
              <a:cxnLst/>
              <a:rect l="l" t="t" r="r" b="b"/>
              <a:pathLst>
                <a:path w="965835" h="1198245">
                  <a:moveTo>
                    <a:pt x="0" y="598932"/>
                  </a:moveTo>
                  <a:lnTo>
                    <a:pt x="1772" y="547246"/>
                  </a:lnTo>
                  <a:lnTo>
                    <a:pt x="6992" y="496782"/>
                  </a:lnTo>
                  <a:lnTo>
                    <a:pt x="15515" y="447721"/>
                  </a:lnTo>
                  <a:lnTo>
                    <a:pt x="27196" y="400241"/>
                  </a:lnTo>
                  <a:lnTo>
                    <a:pt x="41891" y="354523"/>
                  </a:lnTo>
                  <a:lnTo>
                    <a:pt x="59455" y="310745"/>
                  </a:lnTo>
                  <a:lnTo>
                    <a:pt x="79743" y="269088"/>
                  </a:lnTo>
                  <a:lnTo>
                    <a:pt x="102610" y="229732"/>
                  </a:lnTo>
                  <a:lnTo>
                    <a:pt x="127911" y="192855"/>
                  </a:lnTo>
                  <a:lnTo>
                    <a:pt x="155503" y="158637"/>
                  </a:lnTo>
                  <a:lnTo>
                    <a:pt x="185239" y="127259"/>
                  </a:lnTo>
                  <a:lnTo>
                    <a:pt x="216976" y="98900"/>
                  </a:lnTo>
                  <a:lnTo>
                    <a:pt x="250568" y="73739"/>
                  </a:lnTo>
                  <a:lnTo>
                    <a:pt x="285871" y="51956"/>
                  </a:lnTo>
                  <a:lnTo>
                    <a:pt x="322740" y="33731"/>
                  </a:lnTo>
                  <a:lnTo>
                    <a:pt x="361030" y="19243"/>
                  </a:lnTo>
                  <a:lnTo>
                    <a:pt x="400597" y="8672"/>
                  </a:lnTo>
                  <a:lnTo>
                    <a:pt x="441295" y="2198"/>
                  </a:lnTo>
                  <a:lnTo>
                    <a:pt x="482981" y="0"/>
                  </a:lnTo>
                  <a:lnTo>
                    <a:pt x="524647" y="2198"/>
                  </a:lnTo>
                  <a:lnTo>
                    <a:pt x="565328" y="8672"/>
                  </a:lnTo>
                  <a:lnTo>
                    <a:pt x="604880" y="19243"/>
                  </a:lnTo>
                  <a:lnTo>
                    <a:pt x="643157" y="33731"/>
                  </a:lnTo>
                  <a:lnTo>
                    <a:pt x="680014" y="51956"/>
                  </a:lnTo>
                  <a:lnTo>
                    <a:pt x="715307" y="73739"/>
                  </a:lnTo>
                  <a:lnTo>
                    <a:pt x="748890" y="98900"/>
                  </a:lnTo>
                  <a:lnTo>
                    <a:pt x="780619" y="127259"/>
                  </a:lnTo>
                  <a:lnTo>
                    <a:pt x="810350" y="158637"/>
                  </a:lnTo>
                  <a:lnTo>
                    <a:pt x="837936" y="192855"/>
                  </a:lnTo>
                  <a:lnTo>
                    <a:pt x="863234" y="229732"/>
                  </a:lnTo>
                  <a:lnTo>
                    <a:pt x="886098" y="269088"/>
                  </a:lnTo>
                  <a:lnTo>
                    <a:pt x="906383" y="310745"/>
                  </a:lnTo>
                  <a:lnTo>
                    <a:pt x="923945" y="354523"/>
                  </a:lnTo>
                  <a:lnTo>
                    <a:pt x="938639" y="400241"/>
                  </a:lnTo>
                  <a:lnTo>
                    <a:pt x="950320" y="447721"/>
                  </a:lnTo>
                  <a:lnTo>
                    <a:pt x="958842" y="496782"/>
                  </a:lnTo>
                  <a:lnTo>
                    <a:pt x="964062" y="547246"/>
                  </a:lnTo>
                  <a:lnTo>
                    <a:pt x="965835" y="598932"/>
                  </a:lnTo>
                  <a:lnTo>
                    <a:pt x="964062" y="650598"/>
                  </a:lnTo>
                  <a:lnTo>
                    <a:pt x="958842" y="701045"/>
                  </a:lnTo>
                  <a:lnTo>
                    <a:pt x="950320" y="750091"/>
                  </a:lnTo>
                  <a:lnTo>
                    <a:pt x="938639" y="797557"/>
                  </a:lnTo>
                  <a:lnTo>
                    <a:pt x="923945" y="843264"/>
                  </a:lnTo>
                  <a:lnTo>
                    <a:pt x="906383" y="887031"/>
                  </a:lnTo>
                  <a:lnTo>
                    <a:pt x="886098" y="928680"/>
                  </a:lnTo>
                  <a:lnTo>
                    <a:pt x="863234" y="968029"/>
                  </a:lnTo>
                  <a:lnTo>
                    <a:pt x="837936" y="1004900"/>
                  </a:lnTo>
                  <a:lnTo>
                    <a:pt x="810350" y="1039112"/>
                  </a:lnTo>
                  <a:lnTo>
                    <a:pt x="780619" y="1070486"/>
                  </a:lnTo>
                  <a:lnTo>
                    <a:pt x="748890" y="1098843"/>
                  </a:lnTo>
                  <a:lnTo>
                    <a:pt x="715307" y="1124001"/>
                  </a:lnTo>
                  <a:lnTo>
                    <a:pt x="680014" y="1145783"/>
                  </a:lnTo>
                  <a:lnTo>
                    <a:pt x="643157" y="1164007"/>
                  </a:lnTo>
                  <a:lnTo>
                    <a:pt x="604880" y="1178494"/>
                  </a:lnTo>
                  <a:lnTo>
                    <a:pt x="565328" y="1189064"/>
                  </a:lnTo>
                  <a:lnTo>
                    <a:pt x="524647" y="1195539"/>
                  </a:lnTo>
                  <a:lnTo>
                    <a:pt x="482981" y="1197737"/>
                  </a:lnTo>
                  <a:lnTo>
                    <a:pt x="441295" y="1195539"/>
                  </a:lnTo>
                  <a:lnTo>
                    <a:pt x="400597" y="1189064"/>
                  </a:lnTo>
                  <a:lnTo>
                    <a:pt x="361030" y="1178494"/>
                  </a:lnTo>
                  <a:lnTo>
                    <a:pt x="322740" y="1164007"/>
                  </a:lnTo>
                  <a:lnTo>
                    <a:pt x="285871" y="1145783"/>
                  </a:lnTo>
                  <a:lnTo>
                    <a:pt x="250568" y="1124001"/>
                  </a:lnTo>
                  <a:lnTo>
                    <a:pt x="216976" y="1098843"/>
                  </a:lnTo>
                  <a:lnTo>
                    <a:pt x="185239" y="1070486"/>
                  </a:lnTo>
                  <a:lnTo>
                    <a:pt x="155503" y="1039112"/>
                  </a:lnTo>
                  <a:lnTo>
                    <a:pt x="127911" y="1004900"/>
                  </a:lnTo>
                  <a:lnTo>
                    <a:pt x="102610" y="968029"/>
                  </a:lnTo>
                  <a:lnTo>
                    <a:pt x="79743" y="928680"/>
                  </a:lnTo>
                  <a:lnTo>
                    <a:pt x="59455" y="887031"/>
                  </a:lnTo>
                  <a:lnTo>
                    <a:pt x="41891" y="843264"/>
                  </a:lnTo>
                  <a:lnTo>
                    <a:pt x="27196" y="797557"/>
                  </a:lnTo>
                  <a:lnTo>
                    <a:pt x="15515" y="750091"/>
                  </a:lnTo>
                  <a:lnTo>
                    <a:pt x="6992" y="701045"/>
                  </a:lnTo>
                  <a:lnTo>
                    <a:pt x="1772" y="650598"/>
                  </a:lnTo>
                  <a:lnTo>
                    <a:pt x="0" y="598932"/>
                  </a:lnTo>
                  <a:close/>
                </a:path>
              </a:pathLst>
            </a:custGeom>
            <a:ln w="25400">
              <a:solidFill>
                <a:srgbClr val="9437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1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6033896" y="1904110"/>
            <a:ext cx="2662555" cy="875665"/>
            <a:chOff x="6033896" y="1904110"/>
            <a:chExt cx="2662555" cy="875665"/>
          </a:xfrm>
        </p:grpSpPr>
        <p:sp>
          <p:nvSpPr>
            <p:cNvPr id="12" name="object 12"/>
            <p:cNvSpPr/>
            <p:nvPr/>
          </p:nvSpPr>
          <p:spPr>
            <a:xfrm>
              <a:off x="6046596" y="1916810"/>
              <a:ext cx="2637155" cy="850265"/>
            </a:xfrm>
            <a:custGeom>
              <a:avLst/>
              <a:gdLst/>
              <a:ahLst/>
              <a:cxnLst/>
              <a:rect l="l" t="t" r="r" b="b"/>
              <a:pathLst>
                <a:path w="2637154" h="850264">
                  <a:moveTo>
                    <a:pt x="2495296" y="0"/>
                  </a:moveTo>
                  <a:lnTo>
                    <a:pt x="141731" y="0"/>
                  </a:lnTo>
                  <a:lnTo>
                    <a:pt x="96950" y="7216"/>
                  </a:lnTo>
                  <a:lnTo>
                    <a:pt x="58046" y="27314"/>
                  </a:lnTo>
                  <a:lnTo>
                    <a:pt x="27358" y="57963"/>
                  </a:lnTo>
                  <a:lnTo>
                    <a:pt x="7229" y="96836"/>
                  </a:lnTo>
                  <a:lnTo>
                    <a:pt x="0" y="141604"/>
                  </a:lnTo>
                  <a:lnTo>
                    <a:pt x="0" y="708278"/>
                  </a:lnTo>
                  <a:lnTo>
                    <a:pt x="7229" y="753060"/>
                  </a:lnTo>
                  <a:lnTo>
                    <a:pt x="27358" y="791964"/>
                  </a:lnTo>
                  <a:lnTo>
                    <a:pt x="58046" y="822652"/>
                  </a:lnTo>
                  <a:lnTo>
                    <a:pt x="96950" y="842781"/>
                  </a:lnTo>
                  <a:lnTo>
                    <a:pt x="141731" y="850011"/>
                  </a:lnTo>
                  <a:lnTo>
                    <a:pt x="2495296" y="850011"/>
                  </a:lnTo>
                  <a:lnTo>
                    <a:pt x="2540077" y="842781"/>
                  </a:lnTo>
                  <a:lnTo>
                    <a:pt x="2578981" y="822652"/>
                  </a:lnTo>
                  <a:lnTo>
                    <a:pt x="2609669" y="791964"/>
                  </a:lnTo>
                  <a:lnTo>
                    <a:pt x="2629798" y="753060"/>
                  </a:lnTo>
                  <a:lnTo>
                    <a:pt x="2637028" y="708278"/>
                  </a:lnTo>
                  <a:lnTo>
                    <a:pt x="2637028" y="141604"/>
                  </a:lnTo>
                  <a:lnTo>
                    <a:pt x="2629798" y="96836"/>
                  </a:lnTo>
                  <a:lnTo>
                    <a:pt x="2609669" y="57963"/>
                  </a:lnTo>
                  <a:lnTo>
                    <a:pt x="2578981" y="27314"/>
                  </a:lnTo>
                  <a:lnTo>
                    <a:pt x="2540077" y="7216"/>
                  </a:lnTo>
                  <a:lnTo>
                    <a:pt x="2495296" y="0"/>
                  </a:lnTo>
                  <a:close/>
                </a:path>
              </a:pathLst>
            </a:custGeom>
            <a:solidFill>
              <a:srgbClr val="FBD4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46596" y="1916810"/>
              <a:ext cx="2637155" cy="850265"/>
            </a:xfrm>
            <a:custGeom>
              <a:avLst/>
              <a:gdLst/>
              <a:ahLst/>
              <a:cxnLst/>
              <a:rect l="l" t="t" r="r" b="b"/>
              <a:pathLst>
                <a:path w="2637154" h="850264">
                  <a:moveTo>
                    <a:pt x="0" y="141604"/>
                  </a:moveTo>
                  <a:lnTo>
                    <a:pt x="7229" y="96836"/>
                  </a:lnTo>
                  <a:lnTo>
                    <a:pt x="27358" y="57963"/>
                  </a:lnTo>
                  <a:lnTo>
                    <a:pt x="58046" y="27314"/>
                  </a:lnTo>
                  <a:lnTo>
                    <a:pt x="96950" y="7216"/>
                  </a:lnTo>
                  <a:lnTo>
                    <a:pt x="141731" y="0"/>
                  </a:lnTo>
                  <a:lnTo>
                    <a:pt x="2495296" y="0"/>
                  </a:lnTo>
                  <a:lnTo>
                    <a:pt x="2540077" y="7216"/>
                  </a:lnTo>
                  <a:lnTo>
                    <a:pt x="2578981" y="27314"/>
                  </a:lnTo>
                  <a:lnTo>
                    <a:pt x="2609669" y="57963"/>
                  </a:lnTo>
                  <a:lnTo>
                    <a:pt x="2629798" y="96836"/>
                  </a:lnTo>
                  <a:lnTo>
                    <a:pt x="2637028" y="141604"/>
                  </a:lnTo>
                  <a:lnTo>
                    <a:pt x="2637028" y="708278"/>
                  </a:lnTo>
                  <a:lnTo>
                    <a:pt x="2629798" y="753060"/>
                  </a:lnTo>
                  <a:lnTo>
                    <a:pt x="2609669" y="791964"/>
                  </a:lnTo>
                  <a:lnTo>
                    <a:pt x="2578981" y="822652"/>
                  </a:lnTo>
                  <a:lnTo>
                    <a:pt x="2540077" y="842781"/>
                  </a:lnTo>
                  <a:lnTo>
                    <a:pt x="2495296" y="850011"/>
                  </a:lnTo>
                  <a:lnTo>
                    <a:pt x="141731" y="850011"/>
                  </a:lnTo>
                  <a:lnTo>
                    <a:pt x="96950" y="842781"/>
                  </a:lnTo>
                  <a:lnTo>
                    <a:pt x="58046" y="822652"/>
                  </a:lnTo>
                  <a:lnTo>
                    <a:pt x="27358" y="791964"/>
                  </a:lnTo>
                  <a:lnTo>
                    <a:pt x="7229" y="753060"/>
                  </a:lnTo>
                  <a:lnTo>
                    <a:pt x="0" y="708278"/>
                  </a:lnTo>
                  <a:lnTo>
                    <a:pt x="0" y="141604"/>
                  </a:lnTo>
                  <a:close/>
                </a:path>
              </a:pathLst>
            </a:custGeom>
            <a:ln w="25400">
              <a:solidFill>
                <a:srgbClr val="FBD4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456045" y="1891106"/>
            <a:ext cx="1823085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71145" marR="5080" indent="-259079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Times New Roman"/>
                <a:cs typeface="Times New Roman"/>
              </a:rPr>
              <a:t>Ba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ngọn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nến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lung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linh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435091" y="1717420"/>
            <a:ext cx="991235" cy="1223645"/>
            <a:chOff x="5435091" y="1717420"/>
            <a:chExt cx="991235" cy="1223645"/>
          </a:xfrm>
        </p:grpSpPr>
        <p:sp>
          <p:nvSpPr>
            <p:cNvPr id="16" name="object 16"/>
            <p:cNvSpPr/>
            <p:nvPr/>
          </p:nvSpPr>
          <p:spPr>
            <a:xfrm>
              <a:off x="5447791" y="1730120"/>
              <a:ext cx="965835" cy="1198245"/>
            </a:xfrm>
            <a:custGeom>
              <a:avLst/>
              <a:gdLst/>
              <a:ahLst/>
              <a:cxnLst/>
              <a:rect l="l" t="t" r="r" b="b"/>
              <a:pathLst>
                <a:path w="965835" h="1198245">
                  <a:moveTo>
                    <a:pt x="482981" y="0"/>
                  </a:moveTo>
                  <a:lnTo>
                    <a:pt x="441295" y="2197"/>
                  </a:lnTo>
                  <a:lnTo>
                    <a:pt x="400597" y="8672"/>
                  </a:lnTo>
                  <a:lnTo>
                    <a:pt x="361030" y="19242"/>
                  </a:lnTo>
                  <a:lnTo>
                    <a:pt x="322740" y="33729"/>
                  </a:lnTo>
                  <a:lnTo>
                    <a:pt x="285871" y="51953"/>
                  </a:lnTo>
                  <a:lnTo>
                    <a:pt x="250568" y="73735"/>
                  </a:lnTo>
                  <a:lnTo>
                    <a:pt x="216976" y="98893"/>
                  </a:lnTo>
                  <a:lnTo>
                    <a:pt x="185239" y="127250"/>
                  </a:lnTo>
                  <a:lnTo>
                    <a:pt x="155503" y="158624"/>
                  </a:lnTo>
                  <a:lnTo>
                    <a:pt x="127911" y="192836"/>
                  </a:lnTo>
                  <a:lnTo>
                    <a:pt x="102610" y="229707"/>
                  </a:lnTo>
                  <a:lnTo>
                    <a:pt x="79743" y="269056"/>
                  </a:lnTo>
                  <a:lnTo>
                    <a:pt x="59455" y="310705"/>
                  </a:lnTo>
                  <a:lnTo>
                    <a:pt x="41891" y="354472"/>
                  </a:lnTo>
                  <a:lnTo>
                    <a:pt x="27196" y="400179"/>
                  </a:lnTo>
                  <a:lnTo>
                    <a:pt x="15515" y="447645"/>
                  </a:lnTo>
                  <a:lnTo>
                    <a:pt x="6992" y="496691"/>
                  </a:lnTo>
                  <a:lnTo>
                    <a:pt x="1772" y="547138"/>
                  </a:lnTo>
                  <a:lnTo>
                    <a:pt x="0" y="598804"/>
                  </a:lnTo>
                  <a:lnTo>
                    <a:pt x="1772" y="650472"/>
                  </a:lnTo>
                  <a:lnTo>
                    <a:pt x="6992" y="700922"/>
                  </a:lnTo>
                  <a:lnTo>
                    <a:pt x="15515" y="749972"/>
                  </a:lnTo>
                  <a:lnTo>
                    <a:pt x="27196" y="797445"/>
                  </a:lnTo>
                  <a:lnTo>
                    <a:pt x="41891" y="843159"/>
                  </a:lnTo>
                  <a:lnTo>
                    <a:pt x="59455" y="886934"/>
                  </a:lnTo>
                  <a:lnTo>
                    <a:pt x="79743" y="928592"/>
                  </a:lnTo>
                  <a:lnTo>
                    <a:pt x="102610" y="967951"/>
                  </a:lnTo>
                  <a:lnTo>
                    <a:pt x="127911" y="1004831"/>
                  </a:lnTo>
                  <a:lnTo>
                    <a:pt x="155503" y="1039054"/>
                  </a:lnTo>
                  <a:lnTo>
                    <a:pt x="185239" y="1070438"/>
                  </a:lnTo>
                  <a:lnTo>
                    <a:pt x="216976" y="1098804"/>
                  </a:lnTo>
                  <a:lnTo>
                    <a:pt x="250568" y="1123971"/>
                  </a:lnTo>
                  <a:lnTo>
                    <a:pt x="285871" y="1145761"/>
                  </a:lnTo>
                  <a:lnTo>
                    <a:pt x="322740" y="1163992"/>
                  </a:lnTo>
                  <a:lnTo>
                    <a:pt x="361030" y="1178485"/>
                  </a:lnTo>
                  <a:lnTo>
                    <a:pt x="400597" y="1189060"/>
                  </a:lnTo>
                  <a:lnTo>
                    <a:pt x="441295" y="1195537"/>
                  </a:lnTo>
                  <a:lnTo>
                    <a:pt x="482981" y="1197737"/>
                  </a:lnTo>
                  <a:lnTo>
                    <a:pt x="524647" y="1195537"/>
                  </a:lnTo>
                  <a:lnTo>
                    <a:pt x="565328" y="1189060"/>
                  </a:lnTo>
                  <a:lnTo>
                    <a:pt x="604880" y="1178485"/>
                  </a:lnTo>
                  <a:lnTo>
                    <a:pt x="643157" y="1163992"/>
                  </a:lnTo>
                  <a:lnTo>
                    <a:pt x="680014" y="1145761"/>
                  </a:lnTo>
                  <a:lnTo>
                    <a:pt x="715307" y="1123971"/>
                  </a:lnTo>
                  <a:lnTo>
                    <a:pt x="748890" y="1098804"/>
                  </a:lnTo>
                  <a:lnTo>
                    <a:pt x="780619" y="1070438"/>
                  </a:lnTo>
                  <a:lnTo>
                    <a:pt x="810350" y="1039054"/>
                  </a:lnTo>
                  <a:lnTo>
                    <a:pt x="837936" y="1004831"/>
                  </a:lnTo>
                  <a:lnTo>
                    <a:pt x="863234" y="967951"/>
                  </a:lnTo>
                  <a:lnTo>
                    <a:pt x="886098" y="928592"/>
                  </a:lnTo>
                  <a:lnTo>
                    <a:pt x="906383" y="886934"/>
                  </a:lnTo>
                  <a:lnTo>
                    <a:pt x="923945" y="843159"/>
                  </a:lnTo>
                  <a:lnTo>
                    <a:pt x="938639" y="797445"/>
                  </a:lnTo>
                  <a:lnTo>
                    <a:pt x="950320" y="749972"/>
                  </a:lnTo>
                  <a:lnTo>
                    <a:pt x="958842" y="700922"/>
                  </a:lnTo>
                  <a:lnTo>
                    <a:pt x="964062" y="650472"/>
                  </a:lnTo>
                  <a:lnTo>
                    <a:pt x="965835" y="598804"/>
                  </a:lnTo>
                  <a:lnTo>
                    <a:pt x="964062" y="547138"/>
                  </a:lnTo>
                  <a:lnTo>
                    <a:pt x="958842" y="496691"/>
                  </a:lnTo>
                  <a:lnTo>
                    <a:pt x="950320" y="447645"/>
                  </a:lnTo>
                  <a:lnTo>
                    <a:pt x="938639" y="400179"/>
                  </a:lnTo>
                  <a:lnTo>
                    <a:pt x="923945" y="354472"/>
                  </a:lnTo>
                  <a:lnTo>
                    <a:pt x="906383" y="310705"/>
                  </a:lnTo>
                  <a:lnTo>
                    <a:pt x="886098" y="269056"/>
                  </a:lnTo>
                  <a:lnTo>
                    <a:pt x="863234" y="229707"/>
                  </a:lnTo>
                  <a:lnTo>
                    <a:pt x="837936" y="192836"/>
                  </a:lnTo>
                  <a:lnTo>
                    <a:pt x="810350" y="158624"/>
                  </a:lnTo>
                  <a:lnTo>
                    <a:pt x="780619" y="127250"/>
                  </a:lnTo>
                  <a:lnTo>
                    <a:pt x="748890" y="98893"/>
                  </a:lnTo>
                  <a:lnTo>
                    <a:pt x="715307" y="73735"/>
                  </a:lnTo>
                  <a:lnTo>
                    <a:pt x="680014" y="51953"/>
                  </a:lnTo>
                  <a:lnTo>
                    <a:pt x="643157" y="33729"/>
                  </a:lnTo>
                  <a:lnTo>
                    <a:pt x="604880" y="19242"/>
                  </a:lnTo>
                  <a:lnTo>
                    <a:pt x="565328" y="8672"/>
                  </a:lnTo>
                  <a:lnTo>
                    <a:pt x="524647" y="2197"/>
                  </a:lnTo>
                  <a:lnTo>
                    <a:pt x="482981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47791" y="1730120"/>
              <a:ext cx="965835" cy="1198245"/>
            </a:xfrm>
            <a:custGeom>
              <a:avLst/>
              <a:gdLst/>
              <a:ahLst/>
              <a:cxnLst/>
              <a:rect l="l" t="t" r="r" b="b"/>
              <a:pathLst>
                <a:path w="965835" h="1198245">
                  <a:moveTo>
                    <a:pt x="0" y="598804"/>
                  </a:moveTo>
                  <a:lnTo>
                    <a:pt x="1772" y="547138"/>
                  </a:lnTo>
                  <a:lnTo>
                    <a:pt x="6992" y="496691"/>
                  </a:lnTo>
                  <a:lnTo>
                    <a:pt x="15515" y="447645"/>
                  </a:lnTo>
                  <a:lnTo>
                    <a:pt x="27196" y="400179"/>
                  </a:lnTo>
                  <a:lnTo>
                    <a:pt x="41891" y="354472"/>
                  </a:lnTo>
                  <a:lnTo>
                    <a:pt x="59455" y="310705"/>
                  </a:lnTo>
                  <a:lnTo>
                    <a:pt x="79743" y="269056"/>
                  </a:lnTo>
                  <a:lnTo>
                    <a:pt x="102610" y="229707"/>
                  </a:lnTo>
                  <a:lnTo>
                    <a:pt x="127911" y="192836"/>
                  </a:lnTo>
                  <a:lnTo>
                    <a:pt x="155503" y="158624"/>
                  </a:lnTo>
                  <a:lnTo>
                    <a:pt x="185239" y="127250"/>
                  </a:lnTo>
                  <a:lnTo>
                    <a:pt x="216976" y="98893"/>
                  </a:lnTo>
                  <a:lnTo>
                    <a:pt x="250568" y="73735"/>
                  </a:lnTo>
                  <a:lnTo>
                    <a:pt x="285871" y="51953"/>
                  </a:lnTo>
                  <a:lnTo>
                    <a:pt x="322740" y="33729"/>
                  </a:lnTo>
                  <a:lnTo>
                    <a:pt x="361030" y="19242"/>
                  </a:lnTo>
                  <a:lnTo>
                    <a:pt x="400597" y="8672"/>
                  </a:lnTo>
                  <a:lnTo>
                    <a:pt x="441295" y="2197"/>
                  </a:lnTo>
                  <a:lnTo>
                    <a:pt x="482981" y="0"/>
                  </a:lnTo>
                  <a:lnTo>
                    <a:pt x="524647" y="2197"/>
                  </a:lnTo>
                  <a:lnTo>
                    <a:pt x="565328" y="8672"/>
                  </a:lnTo>
                  <a:lnTo>
                    <a:pt x="604880" y="19242"/>
                  </a:lnTo>
                  <a:lnTo>
                    <a:pt x="643157" y="33729"/>
                  </a:lnTo>
                  <a:lnTo>
                    <a:pt x="680014" y="51953"/>
                  </a:lnTo>
                  <a:lnTo>
                    <a:pt x="715307" y="73735"/>
                  </a:lnTo>
                  <a:lnTo>
                    <a:pt x="748890" y="98893"/>
                  </a:lnTo>
                  <a:lnTo>
                    <a:pt x="780619" y="127250"/>
                  </a:lnTo>
                  <a:lnTo>
                    <a:pt x="810350" y="158624"/>
                  </a:lnTo>
                  <a:lnTo>
                    <a:pt x="837936" y="192836"/>
                  </a:lnTo>
                  <a:lnTo>
                    <a:pt x="863234" y="229707"/>
                  </a:lnTo>
                  <a:lnTo>
                    <a:pt x="886098" y="269056"/>
                  </a:lnTo>
                  <a:lnTo>
                    <a:pt x="906383" y="310705"/>
                  </a:lnTo>
                  <a:lnTo>
                    <a:pt x="923945" y="354472"/>
                  </a:lnTo>
                  <a:lnTo>
                    <a:pt x="938639" y="400179"/>
                  </a:lnTo>
                  <a:lnTo>
                    <a:pt x="950320" y="447645"/>
                  </a:lnTo>
                  <a:lnTo>
                    <a:pt x="958842" y="496691"/>
                  </a:lnTo>
                  <a:lnTo>
                    <a:pt x="964062" y="547138"/>
                  </a:lnTo>
                  <a:lnTo>
                    <a:pt x="965835" y="598804"/>
                  </a:lnTo>
                  <a:lnTo>
                    <a:pt x="964062" y="650472"/>
                  </a:lnTo>
                  <a:lnTo>
                    <a:pt x="958842" y="700922"/>
                  </a:lnTo>
                  <a:lnTo>
                    <a:pt x="950320" y="749972"/>
                  </a:lnTo>
                  <a:lnTo>
                    <a:pt x="938639" y="797445"/>
                  </a:lnTo>
                  <a:lnTo>
                    <a:pt x="923945" y="843159"/>
                  </a:lnTo>
                  <a:lnTo>
                    <a:pt x="906383" y="886934"/>
                  </a:lnTo>
                  <a:lnTo>
                    <a:pt x="886098" y="928592"/>
                  </a:lnTo>
                  <a:lnTo>
                    <a:pt x="863234" y="967951"/>
                  </a:lnTo>
                  <a:lnTo>
                    <a:pt x="837936" y="1004831"/>
                  </a:lnTo>
                  <a:lnTo>
                    <a:pt x="810350" y="1039054"/>
                  </a:lnTo>
                  <a:lnTo>
                    <a:pt x="780619" y="1070438"/>
                  </a:lnTo>
                  <a:lnTo>
                    <a:pt x="748890" y="1098804"/>
                  </a:lnTo>
                  <a:lnTo>
                    <a:pt x="715307" y="1123971"/>
                  </a:lnTo>
                  <a:lnTo>
                    <a:pt x="680014" y="1145761"/>
                  </a:lnTo>
                  <a:lnTo>
                    <a:pt x="643157" y="1163992"/>
                  </a:lnTo>
                  <a:lnTo>
                    <a:pt x="604880" y="1178485"/>
                  </a:lnTo>
                  <a:lnTo>
                    <a:pt x="565328" y="1189060"/>
                  </a:lnTo>
                  <a:lnTo>
                    <a:pt x="524647" y="1195537"/>
                  </a:lnTo>
                  <a:lnTo>
                    <a:pt x="482981" y="1197737"/>
                  </a:lnTo>
                  <a:lnTo>
                    <a:pt x="441295" y="1195537"/>
                  </a:lnTo>
                  <a:lnTo>
                    <a:pt x="400597" y="1189060"/>
                  </a:lnTo>
                  <a:lnTo>
                    <a:pt x="361030" y="1178485"/>
                  </a:lnTo>
                  <a:lnTo>
                    <a:pt x="322740" y="1163992"/>
                  </a:lnTo>
                  <a:lnTo>
                    <a:pt x="285871" y="1145761"/>
                  </a:lnTo>
                  <a:lnTo>
                    <a:pt x="250568" y="1123971"/>
                  </a:lnTo>
                  <a:lnTo>
                    <a:pt x="216976" y="1098804"/>
                  </a:lnTo>
                  <a:lnTo>
                    <a:pt x="185239" y="1070438"/>
                  </a:lnTo>
                  <a:lnTo>
                    <a:pt x="155503" y="1039054"/>
                  </a:lnTo>
                  <a:lnTo>
                    <a:pt x="127911" y="1004831"/>
                  </a:lnTo>
                  <a:lnTo>
                    <a:pt x="102610" y="967951"/>
                  </a:lnTo>
                  <a:lnTo>
                    <a:pt x="79743" y="928592"/>
                  </a:lnTo>
                  <a:lnTo>
                    <a:pt x="59455" y="886934"/>
                  </a:lnTo>
                  <a:lnTo>
                    <a:pt x="41891" y="843159"/>
                  </a:lnTo>
                  <a:lnTo>
                    <a:pt x="27196" y="797445"/>
                  </a:lnTo>
                  <a:lnTo>
                    <a:pt x="15515" y="749972"/>
                  </a:lnTo>
                  <a:lnTo>
                    <a:pt x="6992" y="700922"/>
                  </a:lnTo>
                  <a:lnTo>
                    <a:pt x="1772" y="650472"/>
                  </a:lnTo>
                  <a:lnTo>
                    <a:pt x="0" y="598804"/>
                  </a:lnTo>
                  <a:close/>
                </a:path>
              </a:pathLst>
            </a:custGeom>
            <a:ln w="25400">
              <a:solidFill>
                <a:srgbClr val="E36C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709284" y="1786839"/>
            <a:ext cx="445134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66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35091" y="3125470"/>
            <a:ext cx="3261360" cy="1223645"/>
            <a:chOff x="5435091" y="3125470"/>
            <a:chExt cx="3261360" cy="1223645"/>
          </a:xfrm>
        </p:grpSpPr>
        <p:sp>
          <p:nvSpPr>
            <p:cNvPr id="20" name="object 20"/>
            <p:cNvSpPr/>
            <p:nvPr/>
          </p:nvSpPr>
          <p:spPr>
            <a:xfrm>
              <a:off x="6046596" y="3324860"/>
              <a:ext cx="2637155" cy="850265"/>
            </a:xfrm>
            <a:custGeom>
              <a:avLst/>
              <a:gdLst/>
              <a:ahLst/>
              <a:cxnLst/>
              <a:rect l="l" t="t" r="r" b="b"/>
              <a:pathLst>
                <a:path w="2637154" h="850264">
                  <a:moveTo>
                    <a:pt x="2495296" y="0"/>
                  </a:moveTo>
                  <a:lnTo>
                    <a:pt x="141731" y="0"/>
                  </a:lnTo>
                  <a:lnTo>
                    <a:pt x="96950" y="7229"/>
                  </a:lnTo>
                  <a:lnTo>
                    <a:pt x="58046" y="27358"/>
                  </a:lnTo>
                  <a:lnTo>
                    <a:pt x="27358" y="58046"/>
                  </a:lnTo>
                  <a:lnTo>
                    <a:pt x="7229" y="96950"/>
                  </a:lnTo>
                  <a:lnTo>
                    <a:pt x="0" y="141731"/>
                  </a:lnTo>
                  <a:lnTo>
                    <a:pt x="0" y="708406"/>
                  </a:lnTo>
                  <a:lnTo>
                    <a:pt x="7229" y="753174"/>
                  </a:lnTo>
                  <a:lnTo>
                    <a:pt x="27358" y="792047"/>
                  </a:lnTo>
                  <a:lnTo>
                    <a:pt x="58046" y="822696"/>
                  </a:lnTo>
                  <a:lnTo>
                    <a:pt x="96950" y="842794"/>
                  </a:lnTo>
                  <a:lnTo>
                    <a:pt x="141731" y="850010"/>
                  </a:lnTo>
                  <a:lnTo>
                    <a:pt x="2495296" y="850010"/>
                  </a:lnTo>
                  <a:lnTo>
                    <a:pt x="2540077" y="842794"/>
                  </a:lnTo>
                  <a:lnTo>
                    <a:pt x="2578981" y="822696"/>
                  </a:lnTo>
                  <a:lnTo>
                    <a:pt x="2609669" y="792047"/>
                  </a:lnTo>
                  <a:lnTo>
                    <a:pt x="2629798" y="753174"/>
                  </a:lnTo>
                  <a:lnTo>
                    <a:pt x="2637028" y="708406"/>
                  </a:lnTo>
                  <a:lnTo>
                    <a:pt x="2637028" y="141731"/>
                  </a:lnTo>
                  <a:lnTo>
                    <a:pt x="2629798" y="96950"/>
                  </a:lnTo>
                  <a:lnTo>
                    <a:pt x="2609669" y="58046"/>
                  </a:lnTo>
                  <a:lnTo>
                    <a:pt x="2578981" y="27358"/>
                  </a:lnTo>
                  <a:lnTo>
                    <a:pt x="2540077" y="7229"/>
                  </a:lnTo>
                  <a:lnTo>
                    <a:pt x="2495296" y="0"/>
                  </a:lnTo>
                  <a:close/>
                </a:path>
              </a:pathLst>
            </a:custGeom>
            <a:solidFill>
              <a:srgbClr val="CCC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46596" y="3324860"/>
              <a:ext cx="2637155" cy="850265"/>
            </a:xfrm>
            <a:custGeom>
              <a:avLst/>
              <a:gdLst/>
              <a:ahLst/>
              <a:cxnLst/>
              <a:rect l="l" t="t" r="r" b="b"/>
              <a:pathLst>
                <a:path w="2637154" h="850264">
                  <a:moveTo>
                    <a:pt x="0" y="141731"/>
                  </a:moveTo>
                  <a:lnTo>
                    <a:pt x="7229" y="96950"/>
                  </a:lnTo>
                  <a:lnTo>
                    <a:pt x="27358" y="58046"/>
                  </a:lnTo>
                  <a:lnTo>
                    <a:pt x="58046" y="27358"/>
                  </a:lnTo>
                  <a:lnTo>
                    <a:pt x="96950" y="7229"/>
                  </a:lnTo>
                  <a:lnTo>
                    <a:pt x="141731" y="0"/>
                  </a:lnTo>
                  <a:lnTo>
                    <a:pt x="2495296" y="0"/>
                  </a:lnTo>
                  <a:lnTo>
                    <a:pt x="2540077" y="7229"/>
                  </a:lnTo>
                  <a:lnTo>
                    <a:pt x="2578981" y="27358"/>
                  </a:lnTo>
                  <a:lnTo>
                    <a:pt x="2609669" y="58046"/>
                  </a:lnTo>
                  <a:lnTo>
                    <a:pt x="2629798" y="96950"/>
                  </a:lnTo>
                  <a:lnTo>
                    <a:pt x="2637028" y="141731"/>
                  </a:lnTo>
                  <a:lnTo>
                    <a:pt x="2637028" y="708406"/>
                  </a:lnTo>
                  <a:lnTo>
                    <a:pt x="2629798" y="753174"/>
                  </a:lnTo>
                  <a:lnTo>
                    <a:pt x="2609669" y="792047"/>
                  </a:lnTo>
                  <a:lnTo>
                    <a:pt x="2578981" y="822696"/>
                  </a:lnTo>
                  <a:lnTo>
                    <a:pt x="2540077" y="842794"/>
                  </a:lnTo>
                  <a:lnTo>
                    <a:pt x="2495296" y="850010"/>
                  </a:lnTo>
                  <a:lnTo>
                    <a:pt x="141731" y="850010"/>
                  </a:lnTo>
                  <a:lnTo>
                    <a:pt x="96950" y="842794"/>
                  </a:lnTo>
                  <a:lnTo>
                    <a:pt x="58046" y="822696"/>
                  </a:lnTo>
                  <a:lnTo>
                    <a:pt x="27358" y="792047"/>
                  </a:lnTo>
                  <a:lnTo>
                    <a:pt x="7229" y="753174"/>
                  </a:lnTo>
                  <a:lnTo>
                    <a:pt x="0" y="708406"/>
                  </a:lnTo>
                  <a:lnTo>
                    <a:pt x="0" y="141731"/>
                  </a:lnTo>
                  <a:close/>
                </a:path>
              </a:pathLst>
            </a:custGeom>
            <a:ln w="25400">
              <a:solidFill>
                <a:srgbClr val="E6DF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47791" y="3138170"/>
              <a:ext cx="965835" cy="1198245"/>
            </a:xfrm>
            <a:custGeom>
              <a:avLst/>
              <a:gdLst/>
              <a:ahLst/>
              <a:cxnLst/>
              <a:rect l="l" t="t" r="r" b="b"/>
              <a:pathLst>
                <a:path w="965835" h="1198245">
                  <a:moveTo>
                    <a:pt x="482981" y="0"/>
                  </a:moveTo>
                  <a:lnTo>
                    <a:pt x="441295" y="2197"/>
                  </a:lnTo>
                  <a:lnTo>
                    <a:pt x="400597" y="8672"/>
                  </a:lnTo>
                  <a:lnTo>
                    <a:pt x="361030" y="19242"/>
                  </a:lnTo>
                  <a:lnTo>
                    <a:pt x="322740" y="33729"/>
                  </a:lnTo>
                  <a:lnTo>
                    <a:pt x="285871" y="51953"/>
                  </a:lnTo>
                  <a:lnTo>
                    <a:pt x="250568" y="73735"/>
                  </a:lnTo>
                  <a:lnTo>
                    <a:pt x="216976" y="98893"/>
                  </a:lnTo>
                  <a:lnTo>
                    <a:pt x="185239" y="127250"/>
                  </a:lnTo>
                  <a:lnTo>
                    <a:pt x="155503" y="158624"/>
                  </a:lnTo>
                  <a:lnTo>
                    <a:pt x="127911" y="192836"/>
                  </a:lnTo>
                  <a:lnTo>
                    <a:pt x="102610" y="229707"/>
                  </a:lnTo>
                  <a:lnTo>
                    <a:pt x="79743" y="269056"/>
                  </a:lnTo>
                  <a:lnTo>
                    <a:pt x="59455" y="310705"/>
                  </a:lnTo>
                  <a:lnTo>
                    <a:pt x="41891" y="354472"/>
                  </a:lnTo>
                  <a:lnTo>
                    <a:pt x="27196" y="400179"/>
                  </a:lnTo>
                  <a:lnTo>
                    <a:pt x="15515" y="447645"/>
                  </a:lnTo>
                  <a:lnTo>
                    <a:pt x="6992" y="496691"/>
                  </a:lnTo>
                  <a:lnTo>
                    <a:pt x="1772" y="547138"/>
                  </a:lnTo>
                  <a:lnTo>
                    <a:pt x="0" y="598804"/>
                  </a:lnTo>
                  <a:lnTo>
                    <a:pt x="1772" y="650490"/>
                  </a:lnTo>
                  <a:lnTo>
                    <a:pt x="6992" y="700954"/>
                  </a:lnTo>
                  <a:lnTo>
                    <a:pt x="15515" y="750015"/>
                  </a:lnTo>
                  <a:lnTo>
                    <a:pt x="27196" y="797495"/>
                  </a:lnTo>
                  <a:lnTo>
                    <a:pt x="41891" y="843213"/>
                  </a:lnTo>
                  <a:lnTo>
                    <a:pt x="59455" y="886991"/>
                  </a:lnTo>
                  <a:lnTo>
                    <a:pt x="79743" y="928648"/>
                  </a:lnTo>
                  <a:lnTo>
                    <a:pt x="102610" y="968004"/>
                  </a:lnTo>
                  <a:lnTo>
                    <a:pt x="127911" y="1004881"/>
                  </a:lnTo>
                  <a:lnTo>
                    <a:pt x="155503" y="1039099"/>
                  </a:lnTo>
                  <a:lnTo>
                    <a:pt x="185239" y="1070477"/>
                  </a:lnTo>
                  <a:lnTo>
                    <a:pt x="216976" y="1098836"/>
                  </a:lnTo>
                  <a:lnTo>
                    <a:pt x="250568" y="1123997"/>
                  </a:lnTo>
                  <a:lnTo>
                    <a:pt x="285871" y="1145780"/>
                  </a:lnTo>
                  <a:lnTo>
                    <a:pt x="322740" y="1164005"/>
                  </a:lnTo>
                  <a:lnTo>
                    <a:pt x="361030" y="1178493"/>
                  </a:lnTo>
                  <a:lnTo>
                    <a:pt x="400597" y="1189064"/>
                  </a:lnTo>
                  <a:lnTo>
                    <a:pt x="441295" y="1195538"/>
                  </a:lnTo>
                  <a:lnTo>
                    <a:pt x="482981" y="1197736"/>
                  </a:lnTo>
                  <a:lnTo>
                    <a:pt x="524647" y="1195538"/>
                  </a:lnTo>
                  <a:lnTo>
                    <a:pt x="565328" y="1189064"/>
                  </a:lnTo>
                  <a:lnTo>
                    <a:pt x="604880" y="1178493"/>
                  </a:lnTo>
                  <a:lnTo>
                    <a:pt x="643157" y="1164005"/>
                  </a:lnTo>
                  <a:lnTo>
                    <a:pt x="680014" y="1145780"/>
                  </a:lnTo>
                  <a:lnTo>
                    <a:pt x="715307" y="1123997"/>
                  </a:lnTo>
                  <a:lnTo>
                    <a:pt x="748890" y="1098836"/>
                  </a:lnTo>
                  <a:lnTo>
                    <a:pt x="780619" y="1070477"/>
                  </a:lnTo>
                  <a:lnTo>
                    <a:pt x="810350" y="1039099"/>
                  </a:lnTo>
                  <a:lnTo>
                    <a:pt x="837936" y="1004881"/>
                  </a:lnTo>
                  <a:lnTo>
                    <a:pt x="863234" y="968004"/>
                  </a:lnTo>
                  <a:lnTo>
                    <a:pt x="886098" y="928648"/>
                  </a:lnTo>
                  <a:lnTo>
                    <a:pt x="906383" y="886991"/>
                  </a:lnTo>
                  <a:lnTo>
                    <a:pt x="923945" y="843213"/>
                  </a:lnTo>
                  <a:lnTo>
                    <a:pt x="938639" y="797495"/>
                  </a:lnTo>
                  <a:lnTo>
                    <a:pt x="950320" y="750015"/>
                  </a:lnTo>
                  <a:lnTo>
                    <a:pt x="958842" y="700954"/>
                  </a:lnTo>
                  <a:lnTo>
                    <a:pt x="964062" y="650490"/>
                  </a:lnTo>
                  <a:lnTo>
                    <a:pt x="965835" y="598804"/>
                  </a:lnTo>
                  <a:lnTo>
                    <a:pt x="964062" y="547138"/>
                  </a:lnTo>
                  <a:lnTo>
                    <a:pt x="958842" y="496691"/>
                  </a:lnTo>
                  <a:lnTo>
                    <a:pt x="950320" y="447645"/>
                  </a:lnTo>
                  <a:lnTo>
                    <a:pt x="938639" y="400179"/>
                  </a:lnTo>
                  <a:lnTo>
                    <a:pt x="923945" y="354472"/>
                  </a:lnTo>
                  <a:lnTo>
                    <a:pt x="906383" y="310705"/>
                  </a:lnTo>
                  <a:lnTo>
                    <a:pt x="886098" y="269056"/>
                  </a:lnTo>
                  <a:lnTo>
                    <a:pt x="863234" y="229707"/>
                  </a:lnTo>
                  <a:lnTo>
                    <a:pt x="837936" y="192836"/>
                  </a:lnTo>
                  <a:lnTo>
                    <a:pt x="810350" y="158624"/>
                  </a:lnTo>
                  <a:lnTo>
                    <a:pt x="780619" y="127250"/>
                  </a:lnTo>
                  <a:lnTo>
                    <a:pt x="748890" y="98893"/>
                  </a:lnTo>
                  <a:lnTo>
                    <a:pt x="715307" y="73735"/>
                  </a:lnTo>
                  <a:lnTo>
                    <a:pt x="680014" y="51953"/>
                  </a:lnTo>
                  <a:lnTo>
                    <a:pt x="643157" y="33729"/>
                  </a:lnTo>
                  <a:lnTo>
                    <a:pt x="604880" y="19242"/>
                  </a:lnTo>
                  <a:lnTo>
                    <a:pt x="565328" y="8672"/>
                  </a:lnTo>
                  <a:lnTo>
                    <a:pt x="524647" y="2197"/>
                  </a:lnTo>
                  <a:lnTo>
                    <a:pt x="482981" y="0"/>
                  </a:lnTo>
                  <a:close/>
                </a:path>
              </a:pathLst>
            </a:custGeom>
            <a:solidFill>
              <a:srgbClr val="5F49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47791" y="3138170"/>
              <a:ext cx="965835" cy="1198245"/>
            </a:xfrm>
            <a:custGeom>
              <a:avLst/>
              <a:gdLst/>
              <a:ahLst/>
              <a:cxnLst/>
              <a:rect l="l" t="t" r="r" b="b"/>
              <a:pathLst>
                <a:path w="965835" h="1198245">
                  <a:moveTo>
                    <a:pt x="0" y="598804"/>
                  </a:moveTo>
                  <a:lnTo>
                    <a:pt x="1772" y="547138"/>
                  </a:lnTo>
                  <a:lnTo>
                    <a:pt x="6992" y="496691"/>
                  </a:lnTo>
                  <a:lnTo>
                    <a:pt x="15515" y="447645"/>
                  </a:lnTo>
                  <a:lnTo>
                    <a:pt x="27196" y="400179"/>
                  </a:lnTo>
                  <a:lnTo>
                    <a:pt x="41891" y="354472"/>
                  </a:lnTo>
                  <a:lnTo>
                    <a:pt x="59455" y="310705"/>
                  </a:lnTo>
                  <a:lnTo>
                    <a:pt x="79743" y="269056"/>
                  </a:lnTo>
                  <a:lnTo>
                    <a:pt x="102610" y="229707"/>
                  </a:lnTo>
                  <a:lnTo>
                    <a:pt x="127911" y="192836"/>
                  </a:lnTo>
                  <a:lnTo>
                    <a:pt x="155503" y="158624"/>
                  </a:lnTo>
                  <a:lnTo>
                    <a:pt x="185239" y="127250"/>
                  </a:lnTo>
                  <a:lnTo>
                    <a:pt x="216976" y="98893"/>
                  </a:lnTo>
                  <a:lnTo>
                    <a:pt x="250568" y="73735"/>
                  </a:lnTo>
                  <a:lnTo>
                    <a:pt x="285871" y="51953"/>
                  </a:lnTo>
                  <a:lnTo>
                    <a:pt x="322740" y="33729"/>
                  </a:lnTo>
                  <a:lnTo>
                    <a:pt x="361030" y="19242"/>
                  </a:lnTo>
                  <a:lnTo>
                    <a:pt x="400597" y="8672"/>
                  </a:lnTo>
                  <a:lnTo>
                    <a:pt x="441295" y="2197"/>
                  </a:lnTo>
                  <a:lnTo>
                    <a:pt x="482981" y="0"/>
                  </a:lnTo>
                  <a:lnTo>
                    <a:pt x="524647" y="2197"/>
                  </a:lnTo>
                  <a:lnTo>
                    <a:pt x="565328" y="8672"/>
                  </a:lnTo>
                  <a:lnTo>
                    <a:pt x="604880" y="19242"/>
                  </a:lnTo>
                  <a:lnTo>
                    <a:pt x="643157" y="33729"/>
                  </a:lnTo>
                  <a:lnTo>
                    <a:pt x="680014" y="51953"/>
                  </a:lnTo>
                  <a:lnTo>
                    <a:pt x="715307" y="73735"/>
                  </a:lnTo>
                  <a:lnTo>
                    <a:pt x="748890" y="98893"/>
                  </a:lnTo>
                  <a:lnTo>
                    <a:pt x="780619" y="127250"/>
                  </a:lnTo>
                  <a:lnTo>
                    <a:pt x="810350" y="158624"/>
                  </a:lnTo>
                  <a:lnTo>
                    <a:pt x="837936" y="192836"/>
                  </a:lnTo>
                  <a:lnTo>
                    <a:pt x="863234" y="229707"/>
                  </a:lnTo>
                  <a:lnTo>
                    <a:pt x="886098" y="269056"/>
                  </a:lnTo>
                  <a:lnTo>
                    <a:pt x="906383" y="310705"/>
                  </a:lnTo>
                  <a:lnTo>
                    <a:pt x="923945" y="354472"/>
                  </a:lnTo>
                  <a:lnTo>
                    <a:pt x="938639" y="400179"/>
                  </a:lnTo>
                  <a:lnTo>
                    <a:pt x="950320" y="447645"/>
                  </a:lnTo>
                  <a:lnTo>
                    <a:pt x="958842" y="496691"/>
                  </a:lnTo>
                  <a:lnTo>
                    <a:pt x="964062" y="547138"/>
                  </a:lnTo>
                  <a:lnTo>
                    <a:pt x="965835" y="598804"/>
                  </a:lnTo>
                  <a:lnTo>
                    <a:pt x="964062" y="650490"/>
                  </a:lnTo>
                  <a:lnTo>
                    <a:pt x="958842" y="700954"/>
                  </a:lnTo>
                  <a:lnTo>
                    <a:pt x="950320" y="750015"/>
                  </a:lnTo>
                  <a:lnTo>
                    <a:pt x="938639" y="797495"/>
                  </a:lnTo>
                  <a:lnTo>
                    <a:pt x="923945" y="843213"/>
                  </a:lnTo>
                  <a:lnTo>
                    <a:pt x="906383" y="886991"/>
                  </a:lnTo>
                  <a:lnTo>
                    <a:pt x="886098" y="928648"/>
                  </a:lnTo>
                  <a:lnTo>
                    <a:pt x="863234" y="968004"/>
                  </a:lnTo>
                  <a:lnTo>
                    <a:pt x="837936" y="1004881"/>
                  </a:lnTo>
                  <a:lnTo>
                    <a:pt x="810350" y="1039099"/>
                  </a:lnTo>
                  <a:lnTo>
                    <a:pt x="780619" y="1070477"/>
                  </a:lnTo>
                  <a:lnTo>
                    <a:pt x="748890" y="1098836"/>
                  </a:lnTo>
                  <a:lnTo>
                    <a:pt x="715307" y="1123997"/>
                  </a:lnTo>
                  <a:lnTo>
                    <a:pt x="680014" y="1145780"/>
                  </a:lnTo>
                  <a:lnTo>
                    <a:pt x="643157" y="1164005"/>
                  </a:lnTo>
                  <a:lnTo>
                    <a:pt x="604880" y="1178493"/>
                  </a:lnTo>
                  <a:lnTo>
                    <a:pt x="565328" y="1189064"/>
                  </a:lnTo>
                  <a:lnTo>
                    <a:pt x="524647" y="1195538"/>
                  </a:lnTo>
                  <a:lnTo>
                    <a:pt x="482981" y="1197736"/>
                  </a:lnTo>
                  <a:lnTo>
                    <a:pt x="441295" y="1195538"/>
                  </a:lnTo>
                  <a:lnTo>
                    <a:pt x="400597" y="1189064"/>
                  </a:lnTo>
                  <a:lnTo>
                    <a:pt x="361030" y="1178493"/>
                  </a:lnTo>
                  <a:lnTo>
                    <a:pt x="322740" y="1164005"/>
                  </a:lnTo>
                  <a:lnTo>
                    <a:pt x="285871" y="1145780"/>
                  </a:lnTo>
                  <a:lnTo>
                    <a:pt x="250568" y="1123997"/>
                  </a:lnTo>
                  <a:lnTo>
                    <a:pt x="216976" y="1098836"/>
                  </a:lnTo>
                  <a:lnTo>
                    <a:pt x="185239" y="1070477"/>
                  </a:lnTo>
                  <a:lnTo>
                    <a:pt x="155503" y="1039099"/>
                  </a:lnTo>
                  <a:lnTo>
                    <a:pt x="127911" y="1004881"/>
                  </a:lnTo>
                  <a:lnTo>
                    <a:pt x="102610" y="968004"/>
                  </a:lnTo>
                  <a:lnTo>
                    <a:pt x="79743" y="928648"/>
                  </a:lnTo>
                  <a:lnTo>
                    <a:pt x="59455" y="886991"/>
                  </a:lnTo>
                  <a:lnTo>
                    <a:pt x="41891" y="843213"/>
                  </a:lnTo>
                  <a:lnTo>
                    <a:pt x="27196" y="797495"/>
                  </a:lnTo>
                  <a:lnTo>
                    <a:pt x="15515" y="750015"/>
                  </a:lnTo>
                  <a:lnTo>
                    <a:pt x="6992" y="700954"/>
                  </a:lnTo>
                  <a:lnTo>
                    <a:pt x="1772" y="650490"/>
                  </a:lnTo>
                  <a:lnTo>
                    <a:pt x="0" y="598804"/>
                  </a:lnTo>
                  <a:close/>
                </a:path>
              </a:pathLst>
            </a:custGeom>
            <a:ln w="25400">
              <a:solidFill>
                <a:srgbClr val="5F49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683884" y="3031388"/>
            <a:ext cx="2819400" cy="1032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9900" b="1" baseline="-10942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9900" b="1" spc="-952" baseline="-1094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Cả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15" dirty="0">
                <a:latin typeface="Times New Roman"/>
                <a:cs typeface="Times New Roman"/>
              </a:rPr>
              <a:t>nh</a:t>
            </a:r>
            <a:r>
              <a:rPr sz="2800" dirty="0">
                <a:latin typeface="Times New Roman"/>
                <a:cs typeface="Times New Roman"/>
              </a:rPr>
              <a:t>à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15" dirty="0">
                <a:latin typeface="Times New Roman"/>
                <a:cs typeface="Times New Roman"/>
              </a:rPr>
              <a:t>đ</a:t>
            </a:r>
            <a:r>
              <a:rPr sz="2800" dirty="0">
                <a:latin typeface="Times New Roman"/>
                <a:cs typeface="Times New Roman"/>
              </a:rPr>
              <a:t>ều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êu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046596" y="4572000"/>
            <a:ext cx="2496185" cy="2122805"/>
            <a:chOff x="6046596" y="4572000"/>
            <a:chExt cx="2496185" cy="2122805"/>
          </a:xfrm>
        </p:grpSpPr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43141" y="4572050"/>
              <a:ext cx="1442973" cy="209130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46596" y="4572000"/>
              <a:ext cx="1886457" cy="212229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33181" y="5883987"/>
              <a:ext cx="609600" cy="59301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37121" y="508254"/>
            <a:ext cx="2127250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Times New Roman"/>
                <a:cs typeface="Times New Roman"/>
              </a:rPr>
              <a:t>Cả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nhà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thương</a:t>
            </a:r>
            <a:endParaRPr sz="2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2800" spc="5" dirty="0">
                <a:latin typeface="Times New Roman"/>
                <a:cs typeface="Times New Roman"/>
              </a:rPr>
              <a:t>nhau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435091" y="335025"/>
            <a:ext cx="991235" cy="1223645"/>
            <a:chOff x="5435091" y="335025"/>
            <a:chExt cx="991235" cy="1223645"/>
          </a:xfrm>
        </p:grpSpPr>
        <p:sp>
          <p:nvSpPr>
            <p:cNvPr id="4" name="object 4"/>
            <p:cNvSpPr/>
            <p:nvPr/>
          </p:nvSpPr>
          <p:spPr>
            <a:xfrm>
              <a:off x="5447791" y="347725"/>
              <a:ext cx="965835" cy="1198245"/>
            </a:xfrm>
            <a:custGeom>
              <a:avLst/>
              <a:gdLst/>
              <a:ahLst/>
              <a:cxnLst/>
              <a:rect l="l" t="t" r="r" b="b"/>
              <a:pathLst>
                <a:path w="965835" h="1198245">
                  <a:moveTo>
                    <a:pt x="482981" y="0"/>
                  </a:moveTo>
                  <a:lnTo>
                    <a:pt x="441295" y="2198"/>
                  </a:lnTo>
                  <a:lnTo>
                    <a:pt x="400597" y="8672"/>
                  </a:lnTo>
                  <a:lnTo>
                    <a:pt x="361030" y="19243"/>
                  </a:lnTo>
                  <a:lnTo>
                    <a:pt x="322740" y="33731"/>
                  </a:lnTo>
                  <a:lnTo>
                    <a:pt x="285871" y="51956"/>
                  </a:lnTo>
                  <a:lnTo>
                    <a:pt x="250568" y="73739"/>
                  </a:lnTo>
                  <a:lnTo>
                    <a:pt x="216976" y="98900"/>
                  </a:lnTo>
                  <a:lnTo>
                    <a:pt x="185239" y="127259"/>
                  </a:lnTo>
                  <a:lnTo>
                    <a:pt x="155503" y="158637"/>
                  </a:lnTo>
                  <a:lnTo>
                    <a:pt x="127911" y="192855"/>
                  </a:lnTo>
                  <a:lnTo>
                    <a:pt x="102610" y="229732"/>
                  </a:lnTo>
                  <a:lnTo>
                    <a:pt x="79743" y="269088"/>
                  </a:lnTo>
                  <a:lnTo>
                    <a:pt x="59455" y="310745"/>
                  </a:lnTo>
                  <a:lnTo>
                    <a:pt x="41891" y="354523"/>
                  </a:lnTo>
                  <a:lnTo>
                    <a:pt x="27196" y="400241"/>
                  </a:lnTo>
                  <a:lnTo>
                    <a:pt x="15515" y="447721"/>
                  </a:lnTo>
                  <a:lnTo>
                    <a:pt x="6992" y="496782"/>
                  </a:lnTo>
                  <a:lnTo>
                    <a:pt x="1772" y="547246"/>
                  </a:lnTo>
                  <a:lnTo>
                    <a:pt x="0" y="598932"/>
                  </a:lnTo>
                  <a:lnTo>
                    <a:pt x="1772" y="650598"/>
                  </a:lnTo>
                  <a:lnTo>
                    <a:pt x="6992" y="701045"/>
                  </a:lnTo>
                  <a:lnTo>
                    <a:pt x="15515" y="750091"/>
                  </a:lnTo>
                  <a:lnTo>
                    <a:pt x="27196" y="797557"/>
                  </a:lnTo>
                  <a:lnTo>
                    <a:pt x="41891" y="843264"/>
                  </a:lnTo>
                  <a:lnTo>
                    <a:pt x="59455" y="887031"/>
                  </a:lnTo>
                  <a:lnTo>
                    <a:pt x="79743" y="928680"/>
                  </a:lnTo>
                  <a:lnTo>
                    <a:pt x="102610" y="968029"/>
                  </a:lnTo>
                  <a:lnTo>
                    <a:pt x="127911" y="1004900"/>
                  </a:lnTo>
                  <a:lnTo>
                    <a:pt x="155503" y="1039112"/>
                  </a:lnTo>
                  <a:lnTo>
                    <a:pt x="185239" y="1070486"/>
                  </a:lnTo>
                  <a:lnTo>
                    <a:pt x="216976" y="1098843"/>
                  </a:lnTo>
                  <a:lnTo>
                    <a:pt x="250568" y="1124001"/>
                  </a:lnTo>
                  <a:lnTo>
                    <a:pt x="285871" y="1145783"/>
                  </a:lnTo>
                  <a:lnTo>
                    <a:pt x="322740" y="1164007"/>
                  </a:lnTo>
                  <a:lnTo>
                    <a:pt x="361030" y="1178494"/>
                  </a:lnTo>
                  <a:lnTo>
                    <a:pt x="400597" y="1189064"/>
                  </a:lnTo>
                  <a:lnTo>
                    <a:pt x="441295" y="1195539"/>
                  </a:lnTo>
                  <a:lnTo>
                    <a:pt x="482981" y="1197737"/>
                  </a:lnTo>
                  <a:lnTo>
                    <a:pt x="524647" y="1195539"/>
                  </a:lnTo>
                  <a:lnTo>
                    <a:pt x="565328" y="1189064"/>
                  </a:lnTo>
                  <a:lnTo>
                    <a:pt x="604880" y="1178494"/>
                  </a:lnTo>
                  <a:lnTo>
                    <a:pt x="643157" y="1164007"/>
                  </a:lnTo>
                  <a:lnTo>
                    <a:pt x="680014" y="1145783"/>
                  </a:lnTo>
                  <a:lnTo>
                    <a:pt x="715307" y="1124001"/>
                  </a:lnTo>
                  <a:lnTo>
                    <a:pt x="748890" y="1098843"/>
                  </a:lnTo>
                  <a:lnTo>
                    <a:pt x="780619" y="1070486"/>
                  </a:lnTo>
                  <a:lnTo>
                    <a:pt x="810350" y="1039112"/>
                  </a:lnTo>
                  <a:lnTo>
                    <a:pt x="837936" y="1004900"/>
                  </a:lnTo>
                  <a:lnTo>
                    <a:pt x="863234" y="968029"/>
                  </a:lnTo>
                  <a:lnTo>
                    <a:pt x="886098" y="928680"/>
                  </a:lnTo>
                  <a:lnTo>
                    <a:pt x="906383" y="887031"/>
                  </a:lnTo>
                  <a:lnTo>
                    <a:pt x="923945" y="843264"/>
                  </a:lnTo>
                  <a:lnTo>
                    <a:pt x="938639" y="797557"/>
                  </a:lnTo>
                  <a:lnTo>
                    <a:pt x="950320" y="750091"/>
                  </a:lnTo>
                  <a:lnTo>
                    <a:pt x="958842" y="701045"/>
                  </a:lnTo>
                  <a:lnTo>
                    <a:pt x="964062" y="650598"/>
                  </a:lnTo>
                  <a:lnTo>
                    <a:pt x="965835" y="598932"/>
                  </a:lnTo>
                  <a:lnTo>
                    <a:pt x="964062" y="547246"/>
                  </a:lnTo>
                  <a:lnTo>
                    <a:pt x="958842" y="496782"/>
                  </a:lnTo>
                  <a:lnTo>
                    <a:pt x="950320" y="447721"/>
                  </a:lnTo>
                  <a:lnTo>
                    <a:pt x="938639" y="400241"/>
                  </a:lnTo>
                  <a:lnTo>
                    <a:pt x="923945" y="354523"/>
                  </a:lnTo>
                  <a:lnTo>
                    <a:pt x="906383" y="310745"/>
                  </a:lnTo>
                  <a:lnTo>
                    <a:pt x="886098" y="269088"/>
                  </a:lnTo>
                  <a:lnTo>
                    <a:pt x="863234" y="229732"/>
                  </a:lnTo>
                  <a:lnTo>
                    <a:pt x="837936" y="192855"/>
                  </a:lnTo>
                  <a:lnTo>
                    <a:pt x="810350" y="158637"/>
                  </a:lnTo>
                  <a:lnTo>
                    <a:pt x="780619" y="127259"/>
                  </a:lnTo>
                  <a:lnTo>
                    <a:pt x="748890" y="98900"/>
                  </a:lnTo>
                  <a:lnTo>
                    <a:pt x="715307" y="73739"/>
                  </a:lnTo>
                  <a:lnTo>
                    <a:pt x="680014" y="51956"/>
                  </a:lnTo>
                  <a:lnTo>
                    <a:pt x="643157" y="33731"/>
                  </a:lnTo>
                  <a:lnTo>
                    <a:pt x="604880" y="19243"/>
                  </a:lnTo>
                  <a:lnTo>
                    <a:pt x="565328" y="8672"/>
                  </a:lnTo>
                  <a:lnTo>
                    <a:pt x="524647" y="2198"/>
                  </a:lnTo>
                  <a:lnTo>
                    <a:pt x="482981" y="0"/>
                  </a:lnTo>
                  <a:close/>
                </a:path>
              </a:pathLst>
            </a:custGeom>
            <a:solidFill>
              <a:srgbClr val="943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47791" y="347725"/>
              <a:ext cx="965835" cy="1198245"/>
            </a:xfrm>
            <a:custGeom>
              <a:avLst/>
              <a:gdLst/>
              <a:ahLst/>
              <a:cxnLst/>
              <a:rect l="l" t="t" r="r" b="b"/>
              <a:pathLst>
                <a:path w="965835" h="1198245">
                  <a:moveTo>
                    <a:pt x="0" y="598932"/>
                  </a:moveTo>
                  <a:lnTo>
                    <a:pt x="1772" y="547246"/>
                  </a:lnTo>
                  <a:lnTo>
                    <a:pt x="6992" y="496782"/>
                  </a:lnTo>
                  <a:lnTo>
                    <a:pt x="15515" y="447721"/>
                  </a:lnTo>
                  <a:lnTo>
                    <a:pt x="27196" y="400241"/>
                  </a:lnTo>
                  <a:lnTo>
                    <a:pt x="41891" y="354523"/>
                  </a:lnTo>
                  <a:lnTo>
                    <a:pt x="59455" y="310745"/>
                  </a:lnTo>
                  <a:lnTo>
                    <a:pt x="79743" y="269088"/>
                  </a:lnTo>
                  <a:lnTo>
                    <a:pt x="102610" y="229732"/>
                  </a:lnTo>
                  <a:lnTo>
                    <a:pt x="127911" y="192855"/>
                  </a:lnTo>
                  <a:lnTo>
                    <a:pt x="155503" y="158637"/>
                  </a:lnTo>
                  <a:lnTo>
                    <a:pt x="185239" y="127259"/>
                  </a:lnTo>
                  <a:lnTo>
                    <a:pt x="216976" y="98900"/>
                  </a:lnTo>
                  <a:lnTo>
                    <a:pt x="250568" y="73739"/>
                  </a:lnTo>
                  <a:lnTo>
                    <a:pt x="285871" y="51956"/>
                  </a:lnTo>
                  <a:lnTo>
                    <a:pt x="322740" y="33731"/>
                  </a:lnTo>
                  <a:lnTo>
                    <a:pt x="361030" y="19243"/>
                  </a:lnTo>
                  <a:lnTo>
                    <a:pt x="400597" y="8672"/>
                  </a:lnTo>
                  <a:lnTo>
                    <a:pt x="441295" y="2198"/>
                  </a:lnTo>
                  <a:lnTo>
                    <a:pt x="482981" y="0"/>
                  </a:lnTo>
                  <a:lnTo>
                    <a:pt x="524647" y="2198"/>
                  </a:lnTo>
                  <a:lnTo>
                    <a:pt x="565328" y="8672"/>
                  </a:lnTo>
                  <a:lnTo>
                    <a:pt x="604880" y="19243"/>
                  </a:lnTo>
                  <a:lnTo>
                    <a:pt x="643157" y="33731"/>
                  </a:lnTo>
                  <a:lnTo>
                    <a:pt x="680014" y="51956"/>
                  </a:lnTo>
                  <a:lnTo>
                    <a:pt x="715307" y="73739"/>
                  </a:lnTo>
                  <a:lnTo>
                    <a:pt x="748890" y="98900"/>
                  </a:lnTo>
                  <a:lnTo>
                    <a:pt x="780619" y="127259"/>
                  </a:lnTo>
                  <a:lnTo>
                    <a:pt x="810350" y="158637"/>
                  </a:lnTo>
                  <a:lnTo>
                    <a:pt x="837936" y="192855"/>
                  </a:lnTo>
                  <a:lnTo>
                    <a:pt x="863234" y="229732"/>
                  </a:lnTo>
                  <a:lnTo>
                    <a:pt x="886098" y="269088"/>
                  </a:lnTo>
                  <a:lnTo>
                    <a:pt x="906383" y="310745"/>
                  </a:lnTo>
                  <a:lnTo>
                    <a:pt x="923945" y="354523"/>
                  </a:lnTo>
                  <a:lnTo>
                    <a:pt x="938639" y="400241"/>
                  </a:lnTo>
                  <a:lnTo>
                    <a:pt x="950320" y="447721"/>
                  </a:lnTo>
                  <a:lnTo>
                    <a:pt x="958842" y="496782"/>
                  </a:lnTo>
                  <a:lnTo>
                    <a:pt x="964062" y="547246"/>
                  </a:lnTo>
                  <a:lnTo>
                    <a:pt x="965835" y="598932"/>
                  </a:lnTo>
                  <a:lnTo>
                    <a:pt x="964062" y="650598"/>
                  </a:lnTo>
                  <a:lnTo>
                    <a:pt x="958842" y="701045"/>
                  </a:lnTo>
                  <a:lnTo>
                    <a:pt x="950320" y="750091"/>
                  </a:lnTo>
                  <a:lnTo>
                    <a:pt x="938639" y="797557"/>
                  </a:lnTo>
                  <a:lnTo>
                    <a:pt x="923945" y="843264"/>
                  </a:lnTo>
                  <a:lnTo>
                    <a:pt x="906383" y="887031"/>
                  </a:lnTo>
                  <a:lnTo>
                    <a:pt x="886098" y="928680"/>
                  </a:lnTo>
                  <a:lnTo>
                    <a:pt x="863234" y="968029"/>
                  </a:lnTo>
                  <a:lnTo>
                    <a:pt x="837936" y="1004900"/>
                  </a:lnTo>
                  <a:lnTo>
                    <a:pt x="810350" y="1039112"/>
                  </a:lnTo>
                  <a:lnTo>
                    <a:pt x="780619" y="1070486"/>
                  </a:lnTo>
                  <a:lnTo>
                    <a:pt x="748890" y="1098843"/>
                  </a:lnTo>
                  <a:lnTo>
                    <a:pt x="715307" y="1124001"/>
                  </a:lnTo>
                  <a:lnTo>
                    <a:pt x="680014" y="1145783"/>
                  </a:lnTo>
                  <a:lnTo>
                    <a:pt x="643157" y="1164007"/>
                  </a:lnTo>
                  <a:lnTo>
                    <a:pt x="604880" y="1178494"/>
                  </a:lnTo>
                  <a:lnTo>
                    <a:pt x="565328" y="1189064"/>
                  </a:lnTo>
                  <a:lnTo>
                    <a:pt x="524647" y="1195539"/>
                  </a:lnTo>
                  <a:lnTo>
                    <a:pt x="482981" y="1197737"/>
                  </a:lnTo>
                  <a:lnTo>
                    <a:pt x="441295" y="1195539"/>
                  </a:lnTo>
                  <a:lnTo>
                    <a:pt x="400597" y="1189064"/>
                  </a:lnTo>
                  <a:lnTo>
                    <a:pt x="361030" y="1178494"/>
                  </a:lnTo>
                  <a:lnTo>
                    <a:pt x="322740" y="1164007"/>
                  </a:lnTo>
                  <a:lnTo>
                    <a:pt x="285871" y="1145783"/>
                  </a:lnTo>
                  <a:lnTo>
                    <a:pt x="250568" y="1124001"/>
                  </a:lnTo>
                  <a:lnTo>
                    <a:pt x="216976" y="1098843"/>
                  </a:lnTo>
                  <a:lnTo>
                    <a:pt x="185239" y="1070486"/>
                  </a:lnTo>
                  <a:lnTo>
                    <a:pt x="155503" y="1039112"/>
                  </a:lnTo>
                  <a:lnTo>
                    <a:pt x="127911" y="1004900"/>
                  </a:lnTo>
                  <a:lnTo>
                    <a:pt x="102610" y="968029"/>
                  </a:lnTo>
                  <a:lnTo>
                    <a:pt x="79743" y="928680"/>
                  </a:lnTo>
                  <a:lnTo>
                    <a:pt x="59455" y="887031"/>
                  </a:lnTo>
                  <a:lnTo>
                    <a:pt x="41891" y="843264"/>
                  </a:lnTo>
                  <a:lnTo>
                    <a:pt x="27196" y="797557"/>
                  </a:lnTo>
                  <a:lnTo>
                    <a:pt x="15515" y="750091"/>
                  </a:lnTo>
                  <a:lnTo>
                    <a:pt x="6992" y="701045"/>
                  </a:lnTo>
                  <a:lnTo>
                    <a:pt x="1772" y="650598"/>
                  </a:lnTo>
                  <a:lnTo>
                    <a:pt x="0" y="598932"/>
                  </a:lnTo>
                  <a:close/>
                </a:path>
              </a:pathLst>
            </a:custGeom>
            <a:ln w="25400">
              <a:solidFill>
                <a:srgbClr val="9437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1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6033896" y="1904110"/>
            <a:ext cx="2662555" cy="875665"/>
            <a:chOff x="6033896" y="1904110"/>
            <a:chExt cx="2662555" cy="875665"/>
          </a:xfrm>
        </p:grpSpPr>
        <p:sp>
          <p:nvSpPr>
            <p:cNvPr id="8" name="object 8"/>
            <p:cNvSpPr/>
            <p:nvPr/>
          </p:nvSpPr>
          <p:spPr>
            <a:xfrm>
              <a:off x="6046596" y="1916810"/>
              <a:ext cx="2637155" cy="850265"/>
            </a:xfrm>
            <a:custGeom>
              <a:avLst/>
              <a:gdLst/>
              <a:ahLst/>
              <a:cxnLst/>
              <a:rect l="l" t="t" r="r" b="b"/>
              <a:pathLst>
                <a:path w="2637154" h="850264">
                  <a:moveTo>
                    <a:pt x="2495296" y="0"/>
                  </a:moveTo>
                  <a:lnTo>
                    <a:pt x="141731" y="0"/>
                  </a:lnTo>
                  <a:lnTo>
                    <a:pt x="96950" y="7216"/>
                  </a:lnTo>
                  <a:lnTo>
                    <a:pt x="58046" y="27314"/>
                  </a:lnTo>
                  <a:lnTo>
                    <a:pt x="27358" y="57963"/>
                  </a:lnTo>
                  <a:lnTo>
                    <a:pt x="7229" y="96836"/>
                  </a:lnTo>
                  <a:lnTo>
                    <a:pt x="0" y="141604"/>
                  </a:lnTo>
                  <a:lnTo>
                    <a:pt x="0" y="708278"/>
                  </a:lnTo>
                  <a:lnTo>
                    <a:pt x="7229" y="753060"/>
                  </a:lnTo>
                  <a:lnTo>
                    <a:pt x="27358" y="791964"/>
                  </a:lnTo>
                  <a:lnTo>
                    <a:pt x="58046" y="822652"/>
                  </a:lnTo>
                  <a:lnTo>
                    <a:pt x="96950" y="842781"/>
                  </a:lnTo>
                  <a:lnTo>
                    <a:pt x="141731" y="850011"/>
                  </a:lnTo>
                  <a:lnTo>
                    <a:pt x="2495296" y="850011"/>
                  </a:lnTo>
                  <a:lnTo>
                    <a:pt x="2540077" y="842781"/>
                  </a:lnTo>
                  <a:lnTo>
                    <a:pt x="2578981" y="822652"/>
                  </a:lnTo>
                  <a:lnTo>
                    <a:pt x="2609669" y="791964"/>
                  </a:lnTo>
                  <a:lnTo>
                    <a:pt x="2629798" y="753060"/>
                  </a:lnTo>
                  <a:lnTo>
                    <a:pt x="2637028" y="708278"/>
                  </a:lnTo>
                  <a:lnTo>
                    <a:pt x="2637028" y="141604"/>
                  </a:lnTo>
                  <a:lnTo>
                    <a:pt x="2629798" y="96836"/>
                  </a:lnTo>
                  <a:lnTo>
                    <a:pt x="2609669" y="57963"/>
                  </a:lnTo>
                  <a:lnTo>
                    <a:pt x="2578981" y="27314"/>
                  </a:lnTo>
                  <a:lnTo>
                    <a:pt x="2540077" y="7216"/>
                  </a:lnTo>
                  <a:lnTo>
                    <a:pt x="2495296" y="0"/>
                  </a:lnTo>
                  <a:close/>
                </a:path>
              </a:pathLst>
            </a:custGeom>
            <a:solidFill>
              <a:srgbClr val="FBD4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46596" y="1916810"/>
              <a:ext cx="2637155" cy="850265"/>
            </a:xfrm>
            <a:custGeom>
              <a:avLst/>
              <a:gdLst/>
              <a:ahLst/>
              <a:cxnLst/>
              <a:rect l="l" t="t" r="r" b="b"/>
              <a:pathLst>
                <a:path w="2637154" h="850264">
                  <a:moveTo>
                    <a:pt x="0" y="141604"/>
                  </a:moveTo>
                  <a:lnTo>
                    <a:pt x="7229" y="96836"/>
                  </a:lnTo>
                  <a:lnTo>
                    <a:pt x="27358" y="57963"/>
                  </a:lnTo>
                  <a:lnTo>
                    <a:pt x="58046" y="27314"/>
                  </a:lnTo>
                  <a:lnTo>
                    <a:pt x="96950" y="7216"/>
                  </a:lnTo>
                  <a:lnTo>
                    <a:pt x="141731" y="0"/>
                  </a:lnTo>
                  <a:lnTo>
                    <a:pt x="2495296" y="0"/>
                  </a:lnTo>
                  <a:lnTo>
                    <a:pt x="2540077" y="7216"/>
                  </a:lnTo>
                  <a:lnTo>
                    <a:pt x="2578981" y="27314"/>
                  </a:lnTo>
                  <a:lnTo>
                    <a:pt x="2609669" y="57963"/>
                  </a:lnTo>
                  <a:lnTo>
                    <a:pt x="2629798" y="96836"/>
                  </a:lnTo>
                  <a:lnTo>
                    <a:pt x="2637028" y="141604"/>
                  </a:lnTo>
                  <a:lnTo>
                    <a:pt x="2637028" y="708278"/>
                  </a:lnTo>
                  <a:lnTo>
                    <a:pt x="2629798" y="753060"/>
                  </a:lnTo>
                  <a:lnTo>
                    <a:pt x="2609669" y="791964"/>
                  </a:lnTo>
                  <a:lnTo>
                    <a:pt x="2578981" y="822652"/>
                  </a:lnTo>
                  <a:lnTo>
                    <a:pt x="2540077" y="842781"/>
                  </a:lnTo>
                  <a:lnTo>
                    <a:pt x="2495296" y="850011"/>
                  </a:lnTo>
                  <a:lnTo>
                    <a:pt x="141731" y="850011"/>
                  </a:lnTo>
                  <a:lnTo>
                    <a:pt x="96950" y="842781"/>
                  </a:lnTo>
                  <a:lnTo>
                    <a:pt x="58046" y="822652"/>
                  </a:lnTo>
                  <a:lnTo>
                    <a:pt x="27358" y="791964"/>
                  </a:lnTo>
                  <a:lnTo>
                    <a:pt x="7229" y="753060"/>
                  </a:lnTo>
                  <a:lnTo>
                    <a:pt x="0" y="708278"/>
                  </a:lnTo>
                  <a:lnTo>
                    <a:pt x="0" y="141604"/>
                  </a:lnTo>
                  <a:close/>
                </a:path>
              </a:pathLst>
            </a:custGeom>
            <a:ln w="25400">
              <a:solidFill>
                <a:srgbClr val="FBD4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56045" y="1891106"/>
            <a:ext cx="1823085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71145" marR="5080" indent="-259079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Times New Roman"/>
                <a:cs typeface="Times New Roman"/>
              </a:rPr>
              <a:t>Ba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ngọn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nến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lung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linh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35091" y="1717420"/>
            <a:ext cx="991235" cy="1223645"/>
            <a:chOff x="5435091" y="1717420"/>
            <a:chExt cx="991235" cy="1223645"/>
          </a:xfrm>
        </p:grpSpPr>
        <p:sp>
          <p:nvSpPr>
            <p:cNvPr id="12" name="object 12"/>
            <p:cNvSpPr/>
            <p:nvPr/>
          </p:nvSpPr>
          <p:spPr>
            <a:xfrm>
              <a:off x="5447791" y="1730120"/>
              <a:ext cx="965835" cy="1198245"/>
            </a:xfrm>
            <a:custGeom>
              <a:avLst/>
              <a:gdLst/>
              <a:ahLst/>
              <a:cxnLst/>
              <a:rect l="l" t="t" r="r" b="b"/>
              <a:pathLst>
                <a:path w="965835" h="1198245">
                  <a:moveTo>
                    <a:pt x="482981" y="0"/>
                  </a:moveTo>
                  <a:lnTo>
                    <a:pt x="441295" y="2197"/>
                  </a:lnTo>
                  <a:lnTo>
                    <a:pt x="400597" y="8672"/>
                  </a:lnTo>
                  <a:lnTo>
                    <a:pt x="361030" y="19242"/>
                  </a:lnTo>
                  <a:lnTo>
                    <a:pt x="322740" y="33729"/>
                  </a:lnTo>
                  <a:lnTo>
                    <a:pt x="285871" y="51953"/>
                  </a:lnTo>
                  <a:lnTo>
                    <a:pt x="250568" y="73735"/>
                  </a:lnTo>
                  <a:lnTo>
                    <a:pt x="216976" y="98893"/>
                  </a:lnTo>
                  <a:lnTo>
                    <a:pt x="185239" y="127250"/>
                  </a:lnTo>
                  <a:lnTo>
                    <a:pt x="155503" y="158624"/>
                  </a:lnTo>
                  <a:lnTo>
                    <a:pt x="127911" y="192836"/>
                  </a:lnTo>
                  <a:lnTo>
                    <a:pt x="102610" y="229707"/>
                  </a:lnTo>
                  <a:lnTo>
                    <a:pt x="79743" y="269056"/>
                  </a:lnTo>
                  <a:lnTo>
                    <a:pt x="59455" y="310705"/>
                  </a:lnTo>
                  <a:lnTo>
                    <a:pt x="41891" y="354472"/>
                  </a:lnTo>
                  <a:lnTo>
                    <a:pt x="27196" y="400179"/>
                  </a:lnTo>
                  <a:lnTo>
                    <a:pt x="15515" y="447645"/>
                  </a:lnTo>
                  <a:lnTo>
                    <a:pt x="6992" y="496691"/>
                  </a:lnTo>
                  <a:lnTo>
                    <a:pt x="1772" y="547138"/>
                  </a:lnTo>
                  <a:lnTo>
                    <a:pt x="0" y="598804"/>
                  </a:lnTo>
                  <a:lnTo>
                    <a:pt x="1772" y="650472"/>
                  </a:lnTo>
                  <a:lnTo>
                    <a:pt x="6992" y="700922"/>
                  </a:lnTo>
                  <a:lnTo>
                    <a:pt x="15515" y="749972"/>
                  </a:lnTo>
                  <a:lnTo>
                    <a:pt x="27196" y="797445"/>
                  </a:lnTo>
                  <a:lnTo>
                    <a:pt x="41891" y="843159"/>
                  </a:lnTo>
                  <a:lnTo>
                    <a:pt x="59455" y="886934"/>
                  </a:lnTo>
                  <a:lnTo>
                    <a:pt x="79743" y="928592"/>
                  </a:lnTo>
                  <a:lnTo>
                    <a:pt x="102610" y="967951"/>
                  </a:lnTo>
                  <a:lnTo>
                    <a:pt x="127911" y="1004831"/>
                  </a:lnTo>
                  <a:lnTo>
                    <a:pt x="155503" y="1039054"/>
                  </a:lnTo>
                  <a:lnTo>
                    <a:pt x="185239" y="1070438"/>
                  </a:lnTo>
                  <a:lnTo>
                    <a:pt x="216976" y="1098804"/>
                  </a:lnTo>
                  <a:lnTo>
                    <a:pt x="250568" y="1123971"/>
                  </a:lnTo>
                  <a:lnTo>
                    <a:pt x="285871" y="1145761"/>
                  </a:lnTo>
                  <a:lnTo>
                    <a:pt x="322740" y="1163992"/>
                  </a:lnTo>
                  <a:lnTo>
                    <a:pt x="361030" y="1178485"/>
                  </a:lnTo>
                  <a:lnTo>
                    <a:pt x="400597" y="1189060"/>
                  </a:lnTo>
                  <a:lnTo>
                    <a:pt x="441295" y="1195537"/>
                  </a:lnTo>
                  <a:lnTo>
                    <a:pt x="482981" y="1197737"/>
                  </a:lnTo>
                  <a:lnTo>
                    <a:pt x="524647" y="1195537"/>
                  </a:lnTo>
                  <a:lnTo>
                    <a:pt x="565328" y="1189060"/>
                  </a:lnTo>
                  <a:lnTo>
                    <a:pt x="604880" y="1178485"/>
                  </a:lnTo>
                  <a:lnTo>
                    <a:pt x="643157" y="1163992"/>
                  </a:lnTo>
                  <a:lnTo>
                    <a:pt x="680014" y="1145761"/>
                  </a:lnTo>
                  <a:lnTo>
                    <a:pt x="715307" y="1123971"/>
                  </a:lnTo>
                  <a:lnTo>
                    <a:pt x="748890" y="1098804"/>
                  </a:lnTo>
                  <a:lnTo>
                    <a:pt x="780619" y="1070438"/>
                  </a:lnTo>
                  <a:lnTo>
                    <a:pt x="810350" y="1039054"/>
                  </a:lnTo>
                  <a:lnTo>
                    <a:pt x="837936" y="1004831"/>
                  </a:lnTo>
                  <a:lnTo>
                    <a:pt x="863234" y="967951"/>
                  </a:lnTo>
                  <a:lnTo>
                    <a:pt x="886098" y="928592"/>
                  </a:lnTo>
                  <a:lnTo>
                    <a:pt x="906383" y="886934"/>
                  </a:lnTo>
                  <a:lnTo>
                    <a:pt x="923945" y="843159"/>
                  </a:lnTo>
                  <a:lnTo>
                    <a:pt x="938639" y="797445"/>
                  </a:lnTo>
                  <a:lnTo>
                    <a:pt x="950320" y="749972"/>
                  </a:lnTo>
                  <a:lnTo>
                    <a:pt x="958842" y="700922"/>
                  </a:lnTo>
                  <a:lnTo>
                    <a:pt x="964062" y="650472"/>
                  </a:lnTo>
                  <a:lnTo>
                    <a:pt x="965835" y="598804"/>
                  </a:lnTo>
                  <a:lnTo>
                    <a:pt x="964062" y="547138"/>
                  </a:lnTo>
                  <a:lnTo>
                    <a:pt x="958842" y="496691"/>
                  </a:lnTo>
                  <a:lnTo>
                    <a:pt x="950320" y="447645"/>
                  </a:lnTo>
                  <a:lnTo>
                    <a:pt x="938639" y="400179"/>
                  </a:lnTo>
                  <a:lnTo>
                    <a:pt x="923945" y="354472"/>
                  </a:lnTo>
                  <a:lnTo>
                    <a:pt x="906383" y="310705"/>
                  </a:lnTo>
                  <a:lnTo>
                    <a:pt x="886098" y="269056"/>
                  </a:lnTo>
                  <a:lnTo>
                    <a:pt x="863234" y="229707"/>
                  </a:lnTo>
                  <a:lnTo>
                    <a:pt x="837936" y="192836"/>
                  </a:lnTo>
                  <a:lnTo>
                    <a:pt x="810350" y="158624"/>
                  </a:lnTo>
                  <a:lnTo>
                    <a:pt x="780619" y="127250"/>
                  </a:lnTo>
                  <a:lnTo>
                    <a:pt x="748890" y="98893"/>
                  </a:lnTo>
                  <a:lnTo>
                    <a:pt x="715307" y="73735"/>
                  </a:lnTo>
                  <a:lnTo>
                    <a:pt x="680014" y="51953"/>
                  </a:lnTo>
                  <a:lnTo>
                    <a:pt x="643157" y="33729"/>
                  </a:lnTo>
                  <a:lnTo>
                    <a:pt x="604880" y="19242"/>
                  </a:lnTo>
                  <a:lnTo>
                    <a:pt x="565328" y="8672"/>
                  </a:lnTo>
                  <a:lnTo>
                    <a:pt x="524647" y="2197"/>
                  </a:lnTo>
                  <a:lnTo>
                    <a:pt x="482981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47791" y="1730120"/>
              <a:ext cx="965835" cy="1198245"/>
            </a:xfrm>
            <a:custGeom>
              <a:avLst/>
              <a:gdLst/>
              <a:ahLst/>
              <a:cxnLst/>
              <a:rect l="l" t="t" r="r" b="b"/>
              <a:pathLst>
                <a:path w="965835" h="1198245">
                  <a:moveTo>
                    <a:pt x="0" y="598804"/>
                  </a:moveTo>
                  <a:lnTo>
                    <a:pt x="1772" y="547138"/>
                  </a:lnTo>
                  <a:lnTo>
                    <a:pt x="6992" y="496691"/>
                  </a:lnTo>
                  <a:lnTo>
                    <a:pt x="15515" y="447645"/>
                  </a:lnTo>
                  <a:lnTo>
                    <a:pt x="27196" y="400179"/>
                  </a:lnTo>
                  <a:lnTo>
                    <a:pt x="41891" y="354472"/>
                  </a:lnTo>
                  <a:lnTo>
                    <a:pt x="59455" y="310705"/>
                  </a:lnTo>
                  <a:lnTo>
                    <a:pt x="79743" y="269056"/>
                  </a:lnTo>
                  <a:lnTo>
                    <a:pt x="102610" y="229707"/>
                  </a:lnTo>
                  <a:lnTo>
                    <a:pt x="127911" y="192836"/>
                  </a:lnTo>
                  <a:lnTo>
                    <a:pt x="155503" y="158624"/>
                  </a:lnTo>
                  <a:lnTo>
                    <a:pt x="185239" y="127250"/>
                  </a:lnTo>
                  <a:lnTo>
                    <a:pt x="216976" y="98893"/>
                  </a:lnTo>
                  <a:lnTo>
                    <a:pt x="250568" y="73735"/>
                  </a:lnTo>
                  <a:lnTo>
                    <a:pt x="285871" y="51953"/>
                  </a:lnTo>
                  <a:lnTo>
                    <a:pt x="322740" y="33729"/>
                  </a:lnTo>
                  <a:lnTo>
                    <a:pt x="361030" y="19242"/>
                  </a:lnTo>
                  <a:lnTo>
                    <a:pt x="400597" y="8672"/>
                  </a:lnTo>
                  <a:lnTo>
                    <a:pt x="441295" y="2197"/>
                  </a:lnTo>
                  <a:lnTo>
                    <a:pt x="482981" y="0"/>
                  </a:lnTo>
                  <a:lnTo>
                    <a:pt x="524647" y="2197"/>
                  </a:lnTo>
                  <a:lnTo>
                    <a:pt x="565328" y="8672"/>
                  </a:lnTo>
                  <a:lnTo>
                    <a:pt x="604880" y="19242"/>
                  </a:lnTo>
                  <a:lnTo>
                    <a:pt x="643157" y="33729"/>
                  </a:lnTo>
                  <a:lnTo>
                    <a:pt x="680014" y="51953"/>
                  </a:lnTo>
                  <a:lnTo>
                    <a:pt x="715307" y="73735"/>
                  </a:lnTo>
                  <a:lnTo>
                    <a:pt x="748890" y="98893"/>
                  </a:lnTo>
                  <a:lnTo>
                    <a:pt x="780619" y="127250"/>
                  </a:lnTo>
                  <a:lnTo>
                    <a:pt x="810350" y="158624"/>
                  </a:lnTo>
                  <a:lnTo>
                    <a:pt x="837936" y="192836"/>
                  </a:lnTo>
                  <a:lnTo>
                    <a:pt x="863234" y="229707"/>
                  </a:lnTo>
                  <a:lnTo>
                    <a:pt x="886098" y="269056"/>
                  </a:lnTo>
                  <a:lnTo>
                    <a:pt x="906383" y="310705"/>
                  </a:lnTo>
                  <a:lnTo>
                    <a:pt x="923945" y="354472"/>
                  </a:lnTo>
                  <a:lnTo>
                    <a:pt x="938639" y="400179"/>
                  </a:lnTo>
                  <a:lnTo>
                    <a:pt x="950320" y="447645"/>
                  </a:lnTo>
                  <a:lnTo>
                    <a:pt x="958842" y="496691"/>
                  </a:lnTo>
                  <a:lnTo>
                    <a:pt x="964062" y="547138"/>
                  </a:lnTo>
                  <a:lnTo>
                    <a:pt x="965835" y="598804"/>
                  </a:lnTo>
                  <a:lnTo>
                    <a:pt x="964062" y="650472"/>
                  </a:lnTo>
                  <a:lnTo>
                    <a:pt x="958842" y="700922"/>
                  </a:lnTo>
                  <a:lnTo>
                    <a:pt x="950320" y="749972"/>
                  </a:lnTo>
                  <a:lnTo>
                    <a:pt x="938639" y="797445"/>
                  </a:lnTo>
                  <a:lnTo>
                    <a:pt x="923945" y="843159"/>
                  </a:lnTo>
                  <a:lnTo>
                    <a:pt x="906383" y="886934"/>
                  </a:lnTo>
                  <a:lnTo>
                    <a:pt x="886098" y="928592"/>
                  </a:lnTo>
                  <a:lnTo>
                    <a:pt x="863234" y="967951"/>
                  </a:lnTo>
                  <a:lnTo>
                    <a:pt x="837936" y="1004831"/>
                  </a:lnTo>
                  <a:lnTo>
                    <a:pt x="810350" y="1039054"/>
                  </a:lnTo>
                  <a:lnTo>
                    <a:pt x="780619" y="1070438"/>
                  </a:lnTo>
                  <a:lnTo>
                    <a:pt x="748890" y="1098804"/>
                  </a:lnTo>
                  <a:lnTo>
                    <a:pt x="715307" y="1123971"/>
                  </a:lnTo>
                  <a:lnTo>
                    <a:pt x="680014" y="1145761"/>
                  </a:lnTo>
                  <a:lnTo>
                    <a:pt x="643157" y="1163992"/>
                  </a:lnTo>
                  <a:lnTo>
                    <a:pt x="604880" y="1178485"/>
                  </a:lnTo>
                  <a:lnTo>
                    <a:pt x="565328" y="1189060"/>
                  </a:lnTo>
                  <a:lnTo>
                    <a:pt x="524647" y="1195537"/>
                  </a:lnTo>
                  <a:lnTo>
                    <a:pt x="482981" y="1197737"/>
                  </a:lnTo>
                  <a:lnTo>
                    <a:pt x="441295" y="1195537"/>
                  </a:lnTo>
                  <a:lnTo>
                    <a:pt x="400597" y="1189060"/>
                  </a:lnTo>
                  <a:lnTo>
                    <a:pt x="361030" y="1178485"/>
                  </a:lnTo>
                  <a:lnTo>
                    <a:pt x="322740" y="1163992"/>
                  </a:lnTo>
                  <a:lnTo>
                    <a:pt x="285871" y="1145761"/>
                  </a:lnTo>
                  <a:lnTo>
                    <a:pt x="250568" y="1123971"/>
                  </a:lnTo>
                  <a:lnTo>
                    <a:pt x="216976" y="1098804"/>
                  </a:lnTo>
                  <a:lnTo>
                    <a:pt x="185239" y="1070438"/>
                  </a:lnTo>
                  <a:lnTo>
                    <a:pt x="155503" y="1039054"/>
                  </a:lnTo>
                  <a:lnTo>
                    <a:pt x="127911" y="1004831"/>
                  </a:lnTo>
                  <a:lnTo>
                    <a:pt x="102610" y="967951"/>
                  </a:lnTo>
                  <a:lnTo>
                    <a:pt x="79743" y="928592"/>
                  </a:lnTo>
                  <a:lnTo>
                    <a:pt x="59455" y="886934"/>
                  </a:lnTo>
                  <a:lnTo>
                    <a:pt x="41891" y="843159"/>
                  </a:lnTo>
                  <a:lnTo>
                    <a:pt x="27196" y="797445"/>
                  </a:lnTo>
                  <a:lnTo>
                    <a:pt x="15515" y="749972"/>
                  </a:lnTo>
                  <a:lnTo>
                    <a:pt x="6992" y="700922"/>
                  </a:lnTo>
                  <a:lnTo>
                    <a:pt x="1772" y="650472"/>
                  </a:lnTo>
                  <a:lnTo>
                    <a:pt x="0" y="598804"/>
                  </a:lnTo>
                  <a:close/>
                </a:path>
              </a:pathLst>
            </a:custGeom>
            <a:ln w="25400">
              <a:solidFill>
                <a:srgbClr val="E36C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033896" y="3312159"/>
            <a:ext cx="2662555" cy="875665"/>
            <a:chOff x="6033896" y="3312159"/>
            <a:chExt cx="2662555" cy="875665"/>
          </a:xfrm>
        </p:grpSpPr>
        <p:sp>
          <p:nvSpPr>
            <p:cNvPr id="15" name="object 15"/>
            <p:cNvSpPr/>
            <p:nvPr/>
          </p:nvSpPr>
          <p:spPr>
            <a:xfrm>
              <a:off x="6046596" y="3324859"/>
              <a:ext cx="2637155" cy="850265"/>
            </a:xfrm>
            <a:custGeom>
              <a:avLst/>
              <a:gdLst/>
              <a:ahLst/>
              <a:cxnLst/>
              <a:rect l="l" t="t" r="r" b="b"/>
              <a:pathLst>
                <a:path w="2637154" h="850264">
                  <a:moveTo>
                    <a:pt x="2495296" y="0"/>
                  </a:moveTo>
                  <a:lnTo>
                    <a:pt x="141731" y="0"/>
                  </a:lnTo>
                  <a:lnTo>
                    <a:pt x="96950" y="7229"/>
                  </a:lnTo>
                  <a:lnTo>
                    <a:pt x="58046" y="27358"/>
                  </a:lnTo>
                  <a:lnTo>
                    <a:pt x="27358" y="58046"/>
                  </a:lnTo>
                  <a:lnTo>
                    <a:pt x="7229" y="96950"/>
                  </a:lnTo>
                  <a:lnTo>
                    <a:pt x="0" y="141731"/>
                  </a:lnTo>
                  <a:lnTo>
                    <a:pt x="0" y="708406"/>
                  </a:lnTo>
                  <a:lnTo>
                    <a:pt x="7229" y="753174"/>
                  </a:lnTo>
                  <a:lnTo>
                    <a:pt x="27358" y="792047"/>
                  </a:lnTo>
                  <a:lnTo>
                    <a:pt x="58046" y="822696"/>
                  </a:lnTo>
                  <a:lnTo>
                    <a:pt x="96950" y="842794"/>
                  </a:lnTo>
                  <a:lnTo>
                    <a:pt x="141731" y="850010"/>
                  </a:lnTo>
                  <a:lnTo>
                    <a:pt x="2495296" y="850010"/>
                  </a:lnTo>
                  <a:lnTo>
                    <a:pt x="2540077" y="842794"/>
                  </a:lnTo>
                  <a:lnTo>
                    <a:pt x="2578981" y="822696"/>
                  </a:lnTo>
                  <a:lnTo>
                    <a:pt x="2609669" y="792047"/>
                  </a:lnTo>
                  <a:lnTo>
                    <a:pt x="2629798" y="753174"/>
                  </a:lnTo>
                  <a:lnTo>
                    <a:pt x="2637028" y="708406"/>
                  </a:lnTo>
                  <a:lnTo>
                    <a:pt x="2637028" y="141731"/>
                  </a:lnTo>
                  <a:lnTo>
                    <a:pt x="2629798" y="96950"/>
                  </a:lnTo>
                  <a:lnTo>
                    <a:pt x="2609669" y="58046"/>
                  </a:lnTo>
                  <a:lnTo>
                    <a:pt x="2578981" y="27358"/>
                  </a:lnTo>
                  <a:lnTo>
                    <a:pt x="2540077" y="7229"/>
                  </a:lnTo>
                  <a:lnTo>
                    <a:pt x="2495296" y="0"/>
                  </a:lnTo>
                  <a:close/>
                </a:path>
              </a:pathLst>
            </a:custGeom>
            <a:solidFill>
              <a:srgbClr val="CCC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46596" y="3324859"/>
              <a:ext cx="2637155" cy="850265"/>
            </a:xfrm>
            <a:custGeom>
              <a:avLst/>
              <a:gdLst/>
              <a:ahLst/>
              <a:cxnLst/>
              <a:rect l="l" t="t" r="r" b="b"/>
              <a:pathLst>
                <a:path w="2637154" h="850264">
                  <a:moveTo>
                    <a:pt x="0" y="141731"/>
                  </a:moveTo>
                  <a:lnTo>
                    <a:pt x="7229" y="96950"/>
                  </a:lnTo>
                  <a:lnTo>
                    <a:pt x="27358" y="58046"/>
                  </a:lnTo>
                  <a:lnTo>
                    <a:pt x="58046" y="27358"/>
                  </a:lnTo>
                  <a:lnTo>
                    <a:pt x="96950" y="7229"/>
                  </a:lnTo>
                  <a:lnTo>
                    <a:pt x="141731" y="0"/>
                  </a:lnTo>
                  <a:lnTo>
                    <a:pt x="2495296" y="0"/>
                  </a:lnTo>
                  <a:lnTo>
                    <a:pt x="2540077" y="7229"/>
                  </a:lnTo>
                  <a:lnTo>
                    <a:pt x="2578981" y="27358"/>
                  </a:lnTo>
                  <a:lnTo>
                    <a:pt x="2609669" y="58046"/>
                  </a:lnTo>
                  <a:lnTo>
                    <a:pt x="2629798" y="96950"/>
                  </a:lnTo>
                  <a:lnTo>
                    <a:pt x="2637028" y="141731"/>
                  </a:lnTo>
                  <a:lnTo>
                    <a:pt x="2637028" y="708406"/>
                  </a:lnTo>
                  <a:lnTo>
                    <a:pt x="2629798" y="753174"/>
                  </a:lnTo>
                  <a:lnTo>
                    <a:pt x="2609669" y="792047"/>
                  </a:lnTo>
                  <a:lnTo>
                    <a:pt x="2578981" y="822696"/>
                  </a:lnTo>
                  <a:lnTo>
                    <a:pt x="2540077" y="842794"/>
                  </a:lnTo>
                  <a:lnTo>
                    <a:pt x="2495296" y="850010"/>
                  </a:lnTo>
                  <a:lnTo>
                    <a:pt x="141731" y="850010"/>
                  </a:lnTo>
                  <a:lnTo>
                    <a:pt x="96950" y="842794"/>
                  </a:lnTo>
                  <a:lnTo>
                    <a:pt x="58046" y="822696"/>
                  </a:lnTo>
                  <a:lnTo>
                    <a:pt x="27358" y="792047"/>
                  </a:lnTo>
                  <a:lnTo>
                    <a:pt x="7229" y="753174"/>
                  </a:lnTo>
                  <a:lnTo>
                    <a:pt x="0" y="708406"/>
                  </a:lnTo>
                  <a:lnTo>
                    <a:pt x="0" y="141731"/>
                  </a:lnTo>
                  <a:close/>
                </a:path>
              </a:pathLst>
            </a:custGeom>
            <a:ln w="25400">
              <a:solidFill>
                <a:srgbClr val="E6DF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553581" y="3513277"/>
            <a:ext cx="162941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Times New Roman"/>
                <a:cs typeface="Times New Roman"/>
              </a:rPr>
              <a:t>Bố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là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tất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cả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435091" y="3125470"/>
            <a:ext cx="991235" cy="1223645"/>
            <a:chOff x="5435091" y="3125470"/>
            <a:chExt cx="991235" cy="1223645"/>
          </a:xfrm>
        </p:grpSpPr>
        <p:sp>
          <p:nvSpPr>
            <p:cNvPr id="19" name="object 19"/>
            <p:cNvSpPr/>
            <p:nvPr/>
          </p:nvSpPr>
          <p:spPr>
            <a:xfrm>
              <a:off x="5447791" y="3138170"/>
              <a:ext cx="965835" cy="1198245"/>
            </a:xfrm>
            <a:custGeom>
              <a:avLst/>
              <a:gdLst/>
              <a:ahLst/>
              <a:cxnLst/>
              <a:rect l="l" t="t" r="r" b="b"/>
              <a:pathLst>
                <a:path w="965835" h="1198245">
                  <a:moveTo>
                    <a:pt x="482981" y="0"/>
                  </a:moveTo>
                  <a:lnTo>
                    <a:pt x="441295" y="2197"/>
                  </a:lnTo>
                  <a:lnTo>
                    <a:pt x="400597" y="8672"/>
                  </a:lnTo>
                  <a:lnTo>
                    <a:pt x="361030" y="19242"/>
                  </a:lnTo>
                  <a:lnTo>
                    <a:pt x="322740" y="33729"/>
                  </a:lnTo>
                  <a:lnTo>
                    <a:pt x="285871" y="51953"/>
                  </a:lnTo>
                  <a:lnTo>
                    <a:pt x="250568" y="73735"/>
                  </a:lnTo>
                  <a:lnTo>
                    <a:pt x="216976" y="98893"/>
                  </a:lnTo>
                  <a:lnTo>
                    <a:pt x="185239" y="127250"/>
                  </a:lnTo>
                  <a:lnTo>
                    <a:pt x="155503" y="158624"/>
                  </a:lnTo>
                  <a:lnTo>
                    <a:pt x="127911" y="192836"/>
                  </a:lnTo>
                  <a:lnTo>
                    <a:pt x="102610" y="229707"/>
                  </a:lnTo>
                  <a:lnTo>
                    <a:pt x="79743" y="269056"/>
                  </a:lnTo>
                  <a:lnTo>
                    <a:pt x="59455" y="310705"/>
                  </a:lnTo>
                  <a:lnTo>
                    <a:pt x="41891" y="354472"/>
                  </a:lnTo>
                  <a:lnTo>
                    <a:pt x="27196" y="400179"/>
                  </a:lnTo>
                  <a:lnTo>
                    <a:pt x="15515" y="447645"/>
                  </a:lnTo>
                  <a:lnTo>
                    <a:pt x="6992" y="496691"/>
                  </a:lnTo>
                  <a:lnTo>
                    <a:pt x="1772" y="547138"/>
                  </a:lnTo>
                  <a:lnTo>
                    <a:pt x="0" y="598804"/>
                  </a:lnTo>
                  <a:lnTo>
                    <a:pt x="1772" y="650490"/>
                  </a:lnTo>
                  <a:lnTo>
                    <a:pt x="6992" y="700954"/>
                  </a:lnTo>
                  <a:lnTo>
                    <a:pt x="15515" y="750015"/>
                  </a:lnTo>
                  <a:lnTo>
                    <a:pt x="27196" y="797495"/>
                  </a:lnTo>
                  <a:lnTo>
                    <a:pt x="41891" y="843213"/>
                  </a:lnTo>
                  <a:lnTo>
                    <a:pt x="59455" y="886991"/>
                  </a:lnTo>
                  <a:lnTo>
                    <a:pt x="79743" y="928648"/>
                  </a:lnTo>
                  <a:lnTo>
                    <a:pt x="102610" y="968004"/>
                  </a:lnTo>
                  <a:lnTo>
                    <a:pt x="127911" y="1004881"/>
                  </a:lnTo>
                  <a:lnTo>
                    <a:pt x="155503" y="1039099"/>
                  </a:lnTo>
                  <a:lnTo>
                    <a:pt x="185239" y="1070477"/>
                  </a:lnTo>
                  <a:lnTo>
                    <a:pt x="216976" y="1098836"/>
                  </a:lnTo>
                  <a:lnTo>
                    <a:pt x="250568" y="1123997"/>
                  </a:lnTo>
                  <a:lnTo>
                    <a:pt x="285871" y="1145780"/>
                  </a:lnTo>
                  <a:lnTo>
                    <a:pt x="322740" y="1164005"/>
                  </a:lnTo>
                  <a:lnTo>
                    <a:pt x="361030" y="1178493"/>
                  </a:lnTo>
                  <a:lnTo>
                    <a:pt x="400597" y="1189064"/>
                  </a:lnTo>
                  <a:lnTo>
                    <a:pt x="441295" y="1195538"/>
                  </a:lnTo>
                  <a:lnTo>
                    <a:pt x="482981" y="1197736"/>
                  </a:lnTo>
                  <a:lnTo>
                    <a:pt x="524647" y="1195538"/>
                  </a:lnTo>
                  <a:lnTo>
                    <a:pt x="565328" y="1189064"/>
                  </a:lnTo>
                  <a:lnTo>
                    <a:pt x="604880" y="1178493"/>
                  </a:lnTo>
                  <a:lnTo>
                    <a:pt x="643157" y="1164005"/>
                  </a:lnTo>
                  <a:lnTo>
                    <a:pt x="680014" y="1145780"/>
                  </a:lnTo>
                  <a:lnTo>
                    <a:pt x="715307" y="1123997"/>
                  </a:lnTo>
                  <a:lnTo>
                    <a:pt x="748890" y="1098836"/>
                  </a:lnTo>
                  <a:lnTo>
                    <a:pt x="780619" y="1070477"/>
                  </a:lnTo>
                  <a:lnTo>
                    <a:pt x="810350" y="1039099"/>
                  </a:lnTo>
                  <a:lnTo>
                    <a:pt x="837936" y="1004881"/>
                  </a:lnTo>
                  <a:lnTo>
                    <a:pt x="863234" y="968004"/>
                  </a:lnTo>
                  <a:lnTo>
                    <a:pt x="886098" y="928648"/>
                  </a:lnTo>
                  <a:lnTo>
                    <a:pt x="906383" y="886991"/>
                  </a:lnTo>
                  <a:lnTo>
                    <a:pt x="923945" y="843213"/>
                  </a:lnTo>
                  <a:lnTo>
                    <a:pt x="938639" y="797495"/>
                  </a:lnTo>
                  <a:lnTo>
                    <a:pt x="950320" y="750015"/>
                  </a:lnTo>
                  <a:lnTo>
                    <a:pt x="958842" y="700954"/>
                  </a:lnTo>
                  <a:lnTo>
                    <a:pt x="964062" y="650490"/>
                  </a:lnTo>
                  <a:lnTo>
                    <a:pt x="965835" y="598804"/>
                  </a:lnTo>
                  <a:lnTo>
                    <a:pt x="964062" y="547138"/>
                  </a:lnTo>
                  <a:lnTo>
                    <a:pt x="958842" y="496691"/>
                  </a:lnTo>
                  <a:lnTo>
                    <a:pt x="950320" y="447645"/>
                  </a:lnTo>
                  <a:lnTo>
                    <a:pt x="938639" y="400179"/>
                  </a:lnTo>
                  <a:lnTo>
                    <a:pt x="923945" y="354472"/>
                  </a:lnTo>
                  <a:lnTo>
                    <a:pt x="906383" y="310705"/>
                  </a:lnTo>
                  <a:lnTo>
                    <a:pt x="886098" y="269056"/>
                  </a:lnTo>
                  <a:lnTo>
                    <a:pt x="863234" y="229707"/>
                  </a:lnTo>
                  <a:lnTo>
                    <a:pt x="837936" y="192836"/>
                  </a:lnTo>
                  <a:lnTo>
                    <a:pt x="810350" y="158624"/>
                  </a:lnTo>
                  <a:lnTo>
                    <a:pt x="780619" y="127250"/>
                  </a:lnTo>
                  <a:lnTo>
                    <a:pt x="748890" y="98893"/>
                  </a:lnTo>
                  <a:lnTo>
                    <a:pt x="715307" y="73735"/>
                  </a:lnTo>
                  <a:lnTo>
                    <a:pt x="680014" y="51953"/>
                  </a:lnTo>
                  <a:lnTo>
                    <a:pt x="643157" y="33729"/>
                  </a:lnTo>
                  <a:lnTo>
                    <a:pt x="604880" y="19242"/>
                  </a:lnTo>
                  <a:lnTo>
                    <a:pt x="565328" y="8672"/>
                  </a:lnTo>
                  <a:lnTo>
                    <a:pt x="524647" y="2197"/>
                  </a:lnTo>
                  <a:lnTo>
                    <a:pt x="482981" y="0"/>
                  </a:lnTo>
                  <a:close/>
                </a:path>
              </a:pathLst>
            </a:custGeom>
            <a:solidFill>
              <a:srgbClr val="5F49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47791" y="3138170"/>
              <a:ext cx="965835" cy="1198245"/>
            </a:xfrm>
            <a:custGeom>
              <a:avLst/>
              <a:gdLst/>
              <a:ahLst/>
              <a:cxnLst/>
              <a:rect l="l" t="t" r="r" b="b"/>
              <a:pathLst>
                <a:path w="965835" h="1198245">
                  <a:moveTo>
                    <a:pt x="0" y="598804"/>
                  </a:moveTo>
                  <a:lnTo>
                    <a:pt x="1772" y="547138"/>
                  </a:lnTo>
                  <a:lnTo>
                    <a:pt x="6992" y="496691"/>
                  </a:lnTo>
                  <a:lnTo>
                    <a:pt x="15515" y="447645"/>
                  </a:lnTo>
                  <a:lnTo>
                    <a:pt x="27196" y="400179"/>
                  </a:lnTo>
                  <a:lnTo>
                    <a:pt x="41891" y="354472"/>
                  </a:lnTo>
                  <a:lnTo>
                    <a:pt x="59455" y="310705"/>
                  </a:lnTo>
                  <a:lnTo>
                    <a:pt x="79743" y="269056"/>
                  </a:lnTo>
                  <a:lnTo>
                    <a:pt x="102610" y="229707"/>
                  </a:lnTo>
                  <a:lnTo>
                    <a:pt x="127911" y="192836"/>
                  </a:lnTo>
                  <a:lnTo>
                    <a:pt x="155503" y="158624"/>
                  </a:lnTo>
                  <a:lnTo>
                    <a:pt x="185239" y="127250"/>
                  </a:lnTo>
                  <a:lnTo>
                    <a:pt x="216976" y="98893"/>
                  </a:lnTo>
                  <a:lnTo>
                    <a:pt x="250568" y="73735"/>
                  </a:lnTo>
                  <a:lnTo>
                    <a:pt x="285871" y="51953"/>
                  </a:lnTo>
                  <a:lnTo>
                    <a:pt x="322740" y="33729"/>
                  </a:lnTo>
                  <a:lnTo>
                    <a:pt x="361030" y="19242"/>
                  </a:lnTo>
                  <a:lnTo>
                    <a:pt x="400597" y="8672"/>
                  </a:lnTo>
                  <a:lnTo>
                    <a:pt x="441295" y="2197"/>
                  </a:lnTo>
                  <a:lnTo>
                    <a:pt x="482981" y="0"/>
                  </a:lnTo>
                  <a:lnTo>
                    <a:pt x="524647" y="2197"/>
                  </a:lnTo>
                  <a:lnTo>
                    <a:pt x="565328" y="8672"/>
                  </a:lnTo>
                  <a:lnTo>
                    <a:pt x="604880" y="19242"/>
                  </a:lnTo>
                  <a:lnTo>
                    <a:pt x="643157" y="33729"/>
                  </a:lnTo>
                  <a:lnTo>
                    <a:pt x="680014" y="51953"/>
                  </a:lnTo>
                  <a:lnTo>
                    <a:pt x="715307" y="73735"/>
                  </a:lnTo>
                  <a:lnTo>
                    <a:pt x="748890" y="98893"/>
                  </a:lnTo>
                  <a:lnTo>
                    <a:pt x="780619" y="127250"/>
                  </a:lnTo>
                  <a:lnTo>
                    <a:pt x="810350" y="158624"/>
                  </a:lnTo>
                  <a:lnTo>
                    <a:pt x="837936" y="192836"/>
                  </a:lnTo>
                  <a:lnTo>
                    <a:pt x="863234" y="229707"/>
                  </a:lnTo>
                  <a:lnTo>
                    <a:pt x="886098" y="269056"/>
                  </a:lnTo>
                  <a:lnTo>
                    <a:pt x="906383" y="310705"/>
                  </a:lnTo>
                  <a:lnTo>
                    <a:pt x="923945" y="354472"/>
                  </a:lnTo>
                  <a:lnTo>
                    <a:pt x="938639" y="400179"/>
                  </a:lnTo>
                  <a:lnTo>
                    <a:pt x="950320" y="447645"/>
                  </a:lnTo>
                  <a:lnTo>
                    <a:pt x="958842" y="496691"/>
                  </a:lnTo>
                  <a:lnTo>
                    <a:pt x="964062" y="547138"/>
                  </a:lnTo>
                  <a:lnTo>
                    <a:pt x="965835" y="598804"/>
                  </a:lnTo>
                  <a:lnTo>
                    <a:pt x="964062" y="650490"/>
                  </a:lnTo>
                  <a:lnTo>
                    <a:pt x="958842" y="700954"/>
                  </a:lnTo>
                  <a:lnTo>
                    <a:pt x="950320" y="750015"/>
                  </a:lnTo>
                  <a:lnTo>
                    <a:pt x="938639" y="797495"/>
                  </a:lnTo>
                  <a:lnTo>
                    <a:pt x="923945" y="843213"/>
                  </a:lnTo>
                  <a:lnTo>
                    <a:pt x="906383" y="886991"/>
                  </a:lnTo>
                  <a:lnTo>
                    <a:pt x="886098" y="928648"/>
                  </a:lnTo>
                  <a:lnTo>
                    <a:pt x="863234" y="968004"/>
                  </a:lnTo>
                  <a:lnTo>
                    <a:pt x="837936" y="1004881"/>
                  </a:lnTo>
                  <a:lnTo>
                    <a:pt x="810350" y="1039099"/>
                  </a:lnTo>
                  <a:lnTo>
                    <a:pt x="780619" y="1070477"/>
                  </a:lnTo>
                  <a:lnTo>
                    <a:pt x="748890" y="1098836"/>
                  </a:lnTo>
                  <a:lnTo>
                    <a:pt x="715307" y="1123997"/>
                  </a:lnTo>
                  <a:lnTo>
                    <a:pt x="680014" y="1145780"/>
                  </a:lnTo>
                  <a:lnTo>
                    <a:pt x="643157" y="1164005"/>
                  </a:lnTo>
                  <a:lnTo>
                    <a:pt x="604880" y="1178493"/>
                  </a:lnTo>
                  <a:lnTo>
                    <a:pt x="565328" y="1189064"/>
                  </a:lnTo>
                  <a:lnTo>
                    <a:pt x="524647" y="1195538"/>
                  </a:lnTo>
                  <a:lnTo>
                    <a:pt x="482981" y="1197736"/>
                  </a:lnTo>
                  <a:lnTo>
                    <a:pt x="441295" y="1195538"/>
                  </a:lnTo>
                  <a:lnTo>
                    <a:pt x="400597" y="1189064"/>
                  </a:lnTo>
                  <a:lnTo>
                    <a:pt x="361030" y="1178493"/>
                  </a:lnTo>
                  <a:lnTo>
                    <a:pt x="322740" y="1164005"/>
                  </a:lnTo>
                  <a:lnTo>
                    <a:pt x="285871" y="1145780"/>
                  </a:lnTo>
                  <a:lnTo>
                    <a:pt x="250568" y="1123997"/>
                  </a:lnTo>
                  <a:lnTo>
                    <a:pt x="216976" y="1098836"/>
                  </a:lnTo>
                  <a:lnTo>
                    <a:pt x="185239" y="1070477"/>
                  </a:lnTo>
                  <a:lnTo>
                    <a:pt x="155503" y="1039099"/>
                  </a:lnTo>
                  <a:lnTo>
                    <a:pt x="127911" y="1004881"/>
                  </a:lnTo>
                  <a:lnTo>
                    <a:pt x="102610" y="968004"/>
                  </a:lnTo>
                  <a:lnTo>
                    <a:pt x="79743" y="928648"/>
                  </a:lnTo>
                  <a:lnTo>
                    <a:pt x="59455" y="886991"/>
                  </a:lnTo>
                  <a:lnTo>
                    <a:pt x="41891" y="843213"/>
                  </a:lnTo>
                  <a:lnTo>
                    <a:pt x="27196" y="797495"/>
                  </a:lnTo>
                  <a:lnTo>
                    <a:pt x="15515" y="750015"/>
                  </a:lnTo>
                  <a:lnTo>
                    <a:pt x="6992" y="700954"/>
                  </a:lnTo>
                  <a:lnTo>
                    <a:pt x="1772" y="650490"/>
                  </a:lnTo>
                  <a:lnTo>
                    <a:pt x="0" y="598804"/>
                  </a:lnTo>
                  <a:close/>
                </a:path>
              </a:pathLst>
            </a:custGeom>
            <a:ln w="25400">
              <a:solidFill>
                <a:srgbClr val="5F49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709284" y="1384685"/>
            <a:ext cx="445134" cy="2842895"/>
          </a:xfrm>
          <a:prstGeom prst="rect">
            <a:avLst/>
          </a:prstGeom>
        </p:spPr>
        <p:txBody>
          <a:bodyPr vert="horz" wrap="square" lIns="0" tIns="414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65"/>
              </a:spcBef>
            </a:pPr>
            <a:r>
              <a:rPr sz="6600" b="1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6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175"/>
              </a:spcBef>
            </a:pPr>
            <a:r>
              <a:rPr sz="6600" b="1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66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046596" y="4538154"/>
            <a:ext cx="2983230" cy="2156460"/>
            <a:chOff x="6046596" y="4538154"/>
            <a:chExt cx="2983230" cy="2156460"/>
          </a:xfrm>
        </p:grpSpPr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94758" y="4711471"/>
              <a:ext cx="1144968" cy="182640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13626" y="4538154"/>
              <a:ext cx="1443101" cy="209130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46596" y="4571999"/>
              <a:ext cx="1886457" cy="212229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34299" y="4952999"/>
              <a:ext cx="1295400" cy="1219200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5328920" cy="6857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50532" y="721563"/>
            <a:ext cx="162877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latin typeface="Times New Roman"/>
                <a:cs typeface="Times New Roman"/>
              </a:rPr>
              <a:t>Bàn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tay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mẹ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435091" y="335025"/>
            <a:ext cx="991235" cy="1223645"/>
            <a:chOff x="5435091" y="335025"/>
            <a:chExt cx="991235" cy="1223645"/>
          </a:xfrm>
        </p:grpSpPr>
        <p:sp>
          <p:nvSpPr>
            <p:cNvPr id="4" name="object 4"/>
            <p:cNvSpPr/>
            <p:nvPr/>
          </p:nvSpPr>
          <p:spPr>
            <a:xfrm>
              <a:off x="5447791" y="347725"/>
              <a:ext cx="965835" cy="1198245"/>
            </a:xfrm>
            <a:custGeom>
              <a:avLst/>
              <a:gdLst/>
              <a:ahLst/>
              <a:cxnLst/>
              <a:rect l="l" t="t" r="r" b="b"/>
              <a:pathLst>
                <a:path w="965835" h="1198245">
                  <a:moveTo>
                    <a:pt x="482981" y="0"/>
                  </a:moveTo>
                  <a:lnTo>
                    <a:pt x="441295" y="2198"/>
                  </a:lnTo>
                  <a:lnTo>
                    <a:pt x="400597" y="8672"/>
                  </a:lnTo>
                  <a:lnTo>
                    <a:pt x="361030" y="19243"/>
                  </a:lnTo>
                  <a:lnTo>
                    <a:pt x="322740" y="33731"/>
                  </a:lnTo>
                  <a:lnTo>
                    <a:pt x="285871" y="51956"/>
                  </a:lnTo>
                  <a:lnTo>
                    <a:pt x="250568" y="73739"/>
                  </a:lnTo>
                  <a:lnTo>
                    <a:pt x="216976" y="98900"/>
                  </a:lnTo>
                  <a:lnTo>
                    <a:pt x="185239" y="127259"/>
                  </a:lnTo>
                  <a:lnTo>
                    <a:pt x="155503" y="158637"/>
                  </a:lnTo>
                  <a:lnTo>
                    <a:pt x="127911" y="192855"/>
                  </a:lnTo>
                  <a:lnTo>
                    <a:pt x="102610" y="229732"/>
                  </a:lnTo>
                  <a:lnTo>
                    <a:pt x="79743" y="269088"/>
                  </a:lnTo>
                  <a:lnTo>
                    <a:pt x="59455" y="310745"/>
                  </a:lnTo>
                  <a:lnTo>
                    <a:pt x="41891" y="354523"/>
                  </a:lnTo>
                  <a:lnTo>
                    <a:pt x="27196" y="400241"/>
                  </a:lnTo>
                  <a:lnTo>
                    <a:pt x="15515" y="447721"/>
                  </a:lnTo>
                  <a:lnTo>
                    <a:pt x="6992" y="496782"/>
                  </a:lnTo>
                  <a:lnTo>
                    <a:pt x="1772" y="547246"/>
                  </a:lnTo>
                  <a:lnTo>
                    <a:pt x="0" y="598932"/>
                  </a:lnTo>
                  <a:lnTo>
                    <a:pt x="1772" y="650598"/>
                  </a:lnTo>
                  <a:lnTo>
                    <a:pt x="6992" y="701045"/>
                  </a:lnTo>
                  <a:lnTo>
                    <a:pt x="15515" y="750091"/>
                  </a:lnTo>
                  <a:lnTo>
                    <a:pt x="27196" y="797557"/>
                  </a:lnTo>
                  <a:lnTo>
                    <a:pt x="41891" y="843264"/>
                  </a:lnTo>
                  <a:lnTo>
                    <a:pt x="59455" y="887031"/>
                  </a:lnTo>
                  <a:lnTo>
                    <a:pt x="79743" y="928680"/>
                  </a:lnTo>
                  <a:lnTo>
                    <a:pt x="102610" y="968029"/>
                  </a:lnTo>
                  <a:lnTo>
                    <a:pt x="127911" y="1004900"/>
                  </a:lnTo>
                  <a:lnTo>
                    <a:pt x="155503" y="1039112"/>
                  </a:lnTo>
                  <a:lnTo>
                    <a:pt x="185239" y="1070486"/>
                  </a:lnTo>
                  <a:lnTo>
                    <a:pt x="216976" y="1098843"/>
                  </a:lnTo>
                  <a:lnTo>
                    <a:pt x="250568" y="1124001"/>
                  </a:lnTo>
                  <a:lnTo>
                    <a:pt x="285871" y="1145783"/>
                  </a:lnTo>
                  <a:lnTo>
                    <a:pt x="322740" y="1164007"/>
                  </a:lnTo>
                  <a:lnTo>
                    <a:pt x="361030" y="1178494"/>
                  </a:lnTo>
                  <a:lnTo>
                    <a:pt x="400597" y="1189064"/>
                  </a:lnTo>
                  <a:lnTo>
                    <a:pt x="441295" y="1195539"/>
                  </a:lnTo>
                  <a:lnTo>
                    <a:pt x="482981" y="1197737"/>
                  </a:lnTo>
                  <a:lnTo>
                    <a:pt x="524647" y="1195539"/>
                  </a:lnTo>
                  <a:lnTo>
                    <a:pt x="565328" y="1189064"/>
                  </a:lnTo>
                  <a:lnTo>
                    <a:pt x="604880" y="1178494"/>
                  </a:lnTo>
                  <a:lnTo>
                    <a:pt x="643157" y="1164007"/>
                  </a:lnTo>
                  <a:lnTo>
                    <a:pt x="680014" y="1145783"/>
                  </a:lnTo>
                  <a:lnTo>
                    <a:pt x="715307" y="1124001"/>
                  </a:lnTo>
                  <a:lnTo>
                    <a:pt x="748890" y="1098843"/>
                  </a:lnTo>
                  <a:lnTo>
                    <a:pt x="780619" y="1070486"/>
                  </a:lnTo>
                  <a:lnTo>
                    <a:pt x="810350" y="1039112"/>
                  </a:lnTo>
                  <a:lnTo>
                    <a:pt x="837936" y="1004900"/>
                  </a:lnTo>
                  <a:lnTo>
                    <a:pt x="863234" y="968029"/>
                  </a:lnTo>
                  <a:lnTo>
                    <a:pt x="886098" y="928680"/>
                  </a:lnTo>
                  <a:lnTo>
                    <a:pt x="906383" y="887031"/>
                  </a:lnTo>
                  <a:lnTo>
                    <a:pt x="923945" y="843264"/>
                  </a:lnTo>
                  <a:lnTo>
                    <a:pt x="938639" y="797557"/>
                  </a:lnTo>
                  <a:lnTo>
                    <a:pt x="950320" y="750091"/>
                  </a:lnTo>
                  <a:lnTo>
                    <a:pt x="958842" y="701045"/>
                  </a:lnTo>
                  <a:lnTo>
                    <a:pt x="964062" y="650598"/>
                  </a:lnTo>
                  <a:lnTo>
                    <a:pt x="965835" y="598932"/>
                  </a:lnTo>
                  <a:lnTo>
                    <a:pt x="964062" y="547246"/>
                  </a:lnTo>
                  <a:lnTo>
                    <a:pt x="958842" y="496782"/>
                  </a:lnTo>
                  <a:lnTo>
                    <a:pt x="950320" y="447721"/>
                  </a:lnTo>
                  <a:lnTo>
                    <a:pt x="938639" y="400241"/>
                  </a:lnTo>
                  <a:lnTo>
                    <a:pt x="923945" y="354523"/>
                  </a:lnTo>
                  <a:lnTo>
                    <a:pt x="906383" y="310745"/>
                  </a:lnTo>
                  <a:lnTo>
                    <a:pt x="886098" y="269088"/>
                  </a:lnTo>
                  <a:lnTo>
                    <a:pt x="863234" y="229732"/>
                  </a:lnTo>
                  <a:lnTo>
                    <a:pt x="837936" y="192855"/>
                  </a:lnTo>
                  <a:lnTo>
                    <a:pt x="810350" y="158637"/>
                  </a:lnTo>
                  <a:lnTo>
                    <a:pt x="780619" y="127259"/>
                  </a:lnTo>
                  <a:lnTo>
                    <a:pt x="748890" y="98900"/>
                  </a:lnTo>
                  <a:lnTo>
                    <a:pt x="715307" y="73739"/>
                  </a:lnTo>
                  <a:lnTo>
                    <a:pt x="680014" y="51956"/>
                  </a:lnTo>
                  <a:lnTo>
                    <a:pt x="643157" y="33731"/>
                  </a:lnTo>
                  <a:lnTo>
                    <a:pt x="604880" y="19243"/>
                  </a:lnTo>
                  <a:lnTo>
                    <a:pt x="565328" y="8672"/>
                  </a:lnTo>
                  <a:lnTo>
                    <a:pt x="524647" y="2198"/>
                  </a:lnTo>
                  <a:lnTo>
                    <a:pt x="482981" y="0"/>
                  </a:lnTo>
                  <a:close/>
                </a:path>
              </a:pathLst>
            </a:custGeom>
            <a:solidFill>
              <a:srgbClr val="943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47791" y="347725"/>
              <a:ext cx="965835" cy="1198245"/>
            </a:xfrm>
            <a:custGeom>
              <a:avLst/>
              <a:gdLst/>
              <a:ahLst/>
              <a:cxnLst/>
              <a:rect l="l" t="t" r="r" b="b"/>
              <a:pathLst>
                <a:path w="965835" h="1198245">
                  <a:moveTo>
                    <a:pt x="0" y="598932"/>
                  </a:moveTo>
                  <a:lnTo>
                    <a:pt x="1772" y="547246"/>
                  </a:lnTo>
                  <a:lnTo>
                    <a:pt x="6992" y="496782"/>
                  </a:lnTo>
                  <a:lnTo>
                    <a:pt x="15515" y="447721"/>
                  </a:lnTo>
                  <a:lnTo>
                    <a:pt x="27196" y="400241"/>
                  </a:lnTo>
                  <a:lnTo>
                    <a:pt x="41891" y="354523"/>
                  </a:lnTo>
                  <a:lnTo>
                    <a:pt x="59455" y="310745"/>
                  </a:lnTo>
                  <a:lnTo>
                    <a:pt x="79743" y="269088"/>
                  </a:lnTo>
                  <a:lnTo>
                    <a:pt x="102610" y="229732"/>
                  </a:lnTo>
                  <a:lnTo>
                    <a:pt x="127911" y="192855"/>
                  </a:lnTo>
                  <a:lnTo>
                    <a:pt x="155503" y="158637"/>
                  </a:lnTo>
                  <a:lnTo>
                    <a:pt x="185239" y="127259"/>
                  </a:lnTo>
                  <a:lnTo>
                    <a:pt x="216976" y="98900"/>
                  </a:lnTo>
                  <a:lnTo>
                    <a:pt x="250568" y="73739"/>
                  </a:lnTo>
                  <a:lnTo>
                    <a:pt x="285871" y="51956"/>
                  </a:lnTo>
                  <a:lnTo>
                    <a:pt x="322740" y="33731"/>
                  </a:lnTo>
                  <a:lnTo>
                    <a:pt x="361030" y="19243"/>
                  </a:lnTo>
                  <a:lnTo>
                    <a:pt x="400597" y="8672"/>
                  </a:lnTo>
                  <a:lnTo>
                    <a:pt x="441295" y="2198"/>
                  </a:lnTo>
                  <a:lnTo>
                    <a:pt x="482981" y="0"/>
                  </a:lnTo>
                  <a:lnTo>
                    <a:pt x="524647" y="2198"/>
                  </a:lnTo>
                  <a:lnTo>
                    <a:pt x="565328" y="8672"/>
                  </a:lnTo>
                  <a:lnTo>
                    <a:pt x="604880" y="19243"/>
                  </a:lnTo>
                  <a:lnTo>
                    <a:pt x="643157" y="33731"/>
                  </a:lnTo>
                  <a:lnTo>
                    <a:pt x="680014" y="51956"/>
                  </a:lnTo>
                  <a:lnTo>
                    <a:pt x="715307" y="73739"/>
                  </a:lnTo>
                  <a:lnTo>
                    <a:pt x="748890" y="98900"/>
                  </a:lnTo>
                  <a:lnTo>
                    <a:pt x="780619" y="127259"/>
                  </a:lnTo>
                  <a:lnTo>
                    <a:pt x="810350" y="158637"/>
                  </a:lnTo>
                  <a:lnTo>
                    <a:pt x="837936" y="192855"/>
                  </a:lnTo>
                  <a:lnTo>
                    <a:pt x="863234" y="229732"/>
                  </a:lnTo>
                  <a:lnTo>
                    <a:pt x="886098" y="269088"/>
                  </a:lnTo>
                  <a:lnTo>
                    <a:pt x="906383" y="310745"/>
                  </a:lnTo>
                  <a:lnTo>
                    <a:pt x="923945" y="354523"/>
                  </a:lnTo>
                  <a:lnTo>
                    <a:pt x="938639" y="400241"/>
                  </a:lnTo>
                  <a:lnTo>
                    <a:pt x="950320" y="447721"/>
                  </a:lnTo>
                  <a:lnTo>
                    <a:pt x="958842" y="496782"/>
                  </a:lnTo>
                  <a:lnTo>
                    <a:pt x="964062" y="547246"/>
                  </a:lnTo>
                  <a:lnTo>
                    <a:pt x="965835" y="598932"/>
                  </a:lnTo>
                  <a:lnTo>
                    <a:pt x="964062" y="650598"/>
                  </a:lnTo>
                  <a:lnTo>
                    <a:pt x="958842" y="701045"/>
                  </a:lnTo>
                  <a:lnTo>
                    <a:pt x="950320" y="750091"/>
                  </a:lnTo>
                  <a:lnTo>
                    <a:pt x="938639" y="797557"/>
                  </a:lnTo>
                  <a:lnTo>
                    <a:pt x="923945" y="843264"/>
                  </a:lnTo>
                  <a:lnTo>
                    <a:pt x="906383" y="887031"/>
                  </a:lnTo>
                  <a:lnTo>
                    <a:pt x="886098" y="928680"/>
                  </a:lnTo>
                  <a:lnTo>
                    <a:pt x="863234" y="968029"/>
                  </a:lnTo>
                  <a:lnTo>
                    <a:pt x="837936" y="1004900"/>
                  </a:lnTo>
                  <a:lnTo>
                    <a:pt x="810350" y="1039112"/>
                  </a:lnTo>
                  <a:lnTo>
                    <a:pt x="780619" y="1070486"/>
                  </a:lnTo>
                  <a:lnTo>
                    <a:pt x="748890" y="1098843"/>
                  </a:lnTo>
                  <a:lnTo>
                    <a:pt x="715307" y="1124001"/>
                  </a:lnTo>
                  <a:lnTo>
                    <a:pt x="680014" y="1145783"/>
                  </a:lnTo>
                  <a:lnTo>
                    <a:pt x="643157" y="1164007"/>
                  </a:lnTo>
                  <a:lnTo>
                    <a:pt x="604880" y="1178494"/>
                  </a:lnTo>
                  <a:lnTo>
                    <a:pt x="565328" y="1189064"/>
                  </a:lnTo>
                  <a:lnTo>
                    <a:pt x="524647" y="1195539"/>
                  </a:lnTo>
                  <a:lnTo>
                    <a:pt x="482981" y="1197737"/>
                  </a:lnTo>
                  <a:lnTo>
                    <a:pt x="441295" y="1195539"/>
                  </a:lnTo>
                  <a:lnTo>
                    <a:pt x="400597" y="1189064"/>
                  </a:lnTo>
                  <a:lnTo>
                    <a:pt x="361030" y="1178494"/>
                  </a:lnTo>
                  <a:lnTo>
                    <a:pt x="322740" y="1164007"/>
                  </a:lnTo>
                  <a:lnTo>
                    <a:pt x="285871" y="1145783"/>
                  </a:lnTo>
                  <a:lnTo>
                    <a:pt x="250568" y="1124001"/>
                  </a:lnTo>
                  <a:lnTo>
                    <a:pt x="216976" y="1098843"/>
                  </a:lnTo>
                  <a:lnTo>
                    <a:pt x="185239" y="1070486"/>
                  </a:lnTo>
                  <a:lnTo>
                    <a:pt x="155503" y="1039112"/>
                  </a:lnTo>
                  <a:lnTo>
                    <a:pt x="127911" y="1004900"/>
                  </a:lnTo>
                  <a:lnTo>
                    <a:pt x="102610" y="968029"/>
                  </a:lnTo>
                  <a:lnTo>
                    <a:pt x="79743" y="928680"/>
                  </a:lnTo>
                  <a:lnTo>
                    <a:pt x="59455" y="887031"/>
                  </a:lnTo>
                  <a:lnTo>
                    <a:pt x="41891" y="843264"/>
                  </a:lnTo>
                  <a:lnTo>
                    <a:pt x="27196" y="797557"/>
                  </a:lnTo>
                  <a:lnTo>
                    <a:pt x="15515" y="750091"/>
                  </a:lnTo>
                  <a:lnTo>
                    <a:pt x="6992" y="701045"/>
                  </a:lnTo>
                  <a:lnTo>
                    <a:pt x="1772" y="650598"/>
                  </a:lnTo>
                  <a:lnTo>
                    <a:pt x="0" y="598932"/>
                  </a:lnTo>
                  <a:close/>
                </a:path>
              </a:pathLst>
            </a:custGeom>
            <a:ln w="25400">
              <a:solidFill>
                <a:srgbClr val="9437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1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5435091" y="3151251"/>
            <a:ext cx="3261360" cy="1223645"/>
            <a:chOff x="5435091" y="3151251"/>
            <a:chExt cx="3261360" cy="1223645"/>
          </a:xfrm>
        </p:grpSpPr>
        <p:sp>
          <p:nvSpPr>
            <p:cNvPr id="8" name="object 8"/>
            <p:cNvSpPr/>
            <p:nvPr/>
          </p:nvSpPr>
          <p:spPr>
            <a:xfrm>
              <a:off x="6046596" y="3350641"/>
              <a:ext cx="2637155" cy="850265"/>
            </a:xfrm>
            <a:custGeom>
              <a:avLst/>
              <a:gdLst/>
              <a:ahLst/>
              <a:cxnLst/>
              <a:rect l="l" t="t" r="r" b="b"/>
              <a:pathLst>
                <a:path w="2637154" h="850264">
                  <a:moveTo>
                    <a:pt x="2495296" y="0"/>
                  </a:moveTo>
                  <a:lnTo>
                    <a:pt x="141731" y="0"/>
                  </a:lnTo>
                  <a:lnTo>
                    <a:pt x="96950" y="7229"/>
                  </a:lnTo>
                  <a:lnTo>
                    <a:pt x="58046" y="27358"/>
                  </a:lnTo>
                  <a:lnTo>
                    <a:pt x="27358" y="58046"/>
                  </a:lnTo>
                  <a:lnTo>
                    <a:pt x="7229" y="96950"/>
                  </a:lnTo>
                  <a:lnTo>
                    <a:pt x="0" y="141732"/>
                  </a:lnTo>
                  <a:lnTo>
                    <a:pt x="0" y="708406"/>
                  </a:lnTo>
                  <a:lnTo>
                    <a:pt x="7229" y="753174"/>
                  </a:lnTo>
                  <a:lnTo>
                    <a:pt x="27358" y="792047"/>
                  </a:lnTo>
                  <a:lnTo>
                    <a:pt x="58046" y="822696"/>
                  </a:lnTo>
                  <a:lnTo>
                    <a:pt x="96950" y="842794"/>
                  </a:lnTo>
                  <a:lnTo>
                    <a:pt x="141731" y="850011"/>
                  </a:lnTo>
                  <a:lnTo>
                    <a:pt x="2495296" y="850011"/>
                  </a:lnTo>
                  <a:lnTo>
                    <a:pt x="2540077" y="842794"/>
                  </a:lnTo>
                  <a:lnTo>
                    <a:pt x="2578981" y="822696"/>
                  </a:lnTo>
                  <a:lnTo>
                    <a:pt x="2609669" y="792047"/>
                  </a:lnTo>
                  <a:lnTo>
                    <a:pt x="2629798" y="753174"/>
                  </a:lnTo>
                  <a:lnTo>
                    <a:pt x="2637028" y="708406"/>
                  </a:lnTo>
                  <a:lnTo>
                    <a:pt x="2637028" y="141732"/>
                  </a:lnTo>
                  <a:lnTo>
                    <a:pt x="2629798" y="96950"/>
                  </a:lnTo>
                  <a:lnTo>
                    <a:pt x="2609669" y="58046"/>
                  </a:lnTo>
                  <a:lnTo>
                    <a:pt x="2578981" y="27358"/>
                  </a:lnTo>
                  <a:lnTo>
                    <a:pt x="2540077" y="7229"/>
                  </a:lnTo>
                  <a:lnTo>
                    <a:pt x="2495296" y="0"/>
                  </a:lnTo>
                  <a:close/>
                </a:path>
              </a:pathLst>
            </a:custGeom>
            <a:solidFill>
              <a:srgbClr val="FBD4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46596" y="3350641"/>
              <a:ext cx="2637155" cy="850265"/>
            </a:xfrm>
            <a:custGeom>
              <a:avLst/>
              <a:gdLst/>
              <a:ahLst/>
              <a:cxnLst/>
              <a:rect l="l" t="t" r="r" b="b"/>
              <a:pathLst>
                <a:path w="2637154" h="850264">
                  <a:moveTo>
                    <a:pt x="0" y="141732"/>
                  </a:moveTo>
                  <a:lnTo>
                    <a:pt x="7229" y="96950"/>
                  </a:lnTo>
                  <a:lnTo>
                    <a:pt x="27358" y="58046"/>
                  </a:lnTo>
                  <a:lnTo>
                    <a:pt x="58046" y="27358"/>
                  </a:lnTo>
                  <a:lnTo>
                    <a:pt x="96950" y="7229"/>
                  </a:lnTo>
                  <a:lnTo>
                    <a:pt x="141731" y="0"/>
                  </a:lnTo>
                  <a:lnTo>
                    <a:pt x="2495296" y="0"/>
                  </a:lnTo>
                  <a:lnTo>
                    <a:pt x="2540077" y="7229"/>
                  </a:lnTo>
                  <a:lnTo>
                    <a:pt x="2578981" y="27358"/>
                  </a:lnTo>
                  <a:lnTo>
                    <a:pt x="2609669" y="58046"/>
                  </a:lnTo>
                  <a:lnTo>
                    <a:pt x="2629798" y="96950"/>
                  </a:lnTo>
                  <a:lnTo>
                    <a:pt x="2637028" y="141732"/>
                  </a:lnTo>
                  <a:lnTo>
                    <a:pt x="2637028" y="708406"/>
                  </a:lnTo>
                  <a:lnTo>
                    <a:pt x="2629798" y="753174"/>
                  </a:lnTo>
                  <a:lnTo>
                    <a:pt x="2609669" y="792047"/>
                  </a:lnTo>
                  <a:lnTo>
                    <a:pt x="2578981" y="822696"/>
                  </a:lnTo>
                  <a:lnTo>
                    <a:pt x="2540077" y="842794"/>
                  </a:lnTo>
                  <a:lnTo>
                    <a:pt x="2495296" y="850011"/>
                  </a:lnTo>
                  <a:lnTo>
                    <a:pt x="141731" y="850011"/>
                  </a:lnTo>
                  <a:lnTo>
                    <a:pt x="96950" y="842794"/>
                  </a:lnTo>
                  <a:lnTo>
                    <a:pt x="58046" y="822696"/>
                  </a:lnTo>
                  <a:lnTo>
                    <a:pt x="27358" y="792047"/>
                  </a:lnTo>
                  <a:lnTo>
                    <a:pt x="7229" y="753174"/>
                  </a:lnTo>
                  <a:lnTo>
                    <a:pt x="0" y="708406"/>
                  </a:lnTo>
                  <a:lnTo>
                    <a:pt x="0" y="141732"/>
                  </a:lnTo>
                  <a:close/>
                </a:path>
              </a:pathLst>
            </a:custGeom>
            <a:ln w="25400">
              <a:solidFill>
                <a:srgbClr val="FBD4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47791" y="3163951"/>
              <a:ext cx="965835" cy="1198245"/>
            </a:xfrm>
            <a:custGeom>
              <a:avLst/>
              <a:gdLst/>
              <a:ahLst/>
              <a:cxnLst/>
              <a:rect l="l" t="t" r="r" b="b"/>
              <a:pathLst>
                <a:path w="965835" h="1198245">
                  <a:moveTo>
                    <a:pt x="482981" y="0"/>
                  </a:moveTo>
                  <a:lnTo>
                    <a:pt x="441295" y="2197"/>
                  </a:lnTo>
                  <a:lnTo>
                    <a:pt x="400597" y="8672"/>
                  </a:lnTo>
                  <a:lnTo>
                    <a:pt x="361030" y="19242"/>
                  </a:lnTo>
                  <a:lnTo>
                    <a:pt x="322740" y="33729"/>
                  </a:lnTo>
                  <a:lnTo>
                    <a:pt x="285871" y="51953"/>
                  </a:lnTo>
                  <a:lnTo>
                    <a:pt x="250568" y="73735"/>
                  </a:lnTo>
                  <a:lnTo>
                    <a:pt x="216976" y="98893"/>
                  </a:lnTo>
                  <a:lnTo>
                    <a:pt x="185239" y="127250"/>
                  </a:lnTo>
                  <a:lnTo>
                    <a:pt x="155503" y="158624"/>
                  </a:lnTo>
                  <a:lnTo>
                    <a:pt x="127911" y="192836"/>
                  </a:lnTo>
                  <a:lnTo>
                    <a:pt x="102610" y="229707"/>
                  </a:lnTo>
                  <a:lnTo>
                    <a:pt x="79743" y="269056"/>
                  </a:lnTo>
                  <a:lnTo>
                    <a:pt x="59455" y="310705"/>
                  </a:lnTo>
                  <a:lnTo>
                    <a:pt x="41891" y="354472"/>
                  </a:lnTo>
                  <a:lnTo>
                    <a:pt x="27196" y="400179"/>
                  </a:lnTo>
                  <a:lnTo>
                    <a:pt x="15515" y="447645"/>
                  </a:lnTo>
                  <a:lnTo>
                    <a:pt x="6992" y="496691"/>
                  </a:lnTo>
                  <a:lnTo>
                    <a:pt x="1772" y="547138"/>
                  </a:lnTo>
                  <a:lnTo>
                    <a:pt x="0" y="598805"/>
                  </a:lnTo>
                  <a:lnTo>
                    <a:pt x="1772" y="650472"/>
                  </a:lnTo>
                  <a:lnTo>
                    <a:pt x="6992" y="700922"/>
                  </a:lnTo>
                  <a:lnTo>
                    <a:pt x="15515" y="749972"/>
                  </a:lnTo>
                  <a:lnTo>
                    <a:pt x="27196" y="797445"/>
                  </a:lnTo>
                  <a:lnTo>
                    <a:pt x="41891" y="843159"/>
                  </a:lnTo>
                  <a:lnTo>
                    <a:pt x="59455" y="886934"/>
                  </a:lnTo>
                  <a:lnTo>
                    <a:pt x="79743" y="928592"/>
                  </a:lnTo>
                  <a:lnTo>
                    <a:pt x="102610" y="967951"/>
                  </a:lnTo>
                  <a:lnTo>
                    <a:pt x="127911" y="1004831"/>
                  </a:lnTo>
                  <a:lnTo>
                    <a:pt x="155503" y="1039054"/>
                  </a:lnTo>
                  <a:lnTo>
                    <a:pt x="185239" y="1070438"/>
                  </a:lnTo>
                  <a:lnTo>
                    <a:pt x="216976" y="1098804"/>
                  </a:lnTo>
                  <a:lnTo>
                    <a:pt x="250568" y="1123971"/>
                  </a:lnTo>
                  <a:lnTo>
                    <a:pt x="285871" y="1145761"/>
                  </a:lnTo>
                  <a:lnTo>
                    <a:pt x="322740" y="1163992"/>
                  </a:lnTo>
                  <a:lnTo>
                    <a:pt x="361030" y="1178485"/>
                  </a:lnTo>
                  <a:lnTo>
                    <a:pt x="400597" y="1189060"/>
                  </a:lnTo>
                  <a:lnTo>
                    <a:pt x="441295" y="1195537"/>
                  </a:lnTo>
                  <a:lnTo>
                    <a:pt x="482981" y="1197737"/>
                  </a:lnTo>
                  <a:lnTo>
                    <a:pt x="524647" y="1195537"/>
                  </a:lnTo>
                  <a:lnTo>
                    <a:pt x="565328" y="1189060"/>
                  </a:lnTo>
                  <a:lnTo>
                    <a:pt x="604880" y="1178485"/>
                  </a:lnTo>
                  <a:lnTo>
                    <a:pt x="643157" y="1163992"/>
                  </a:lnTo>
                  <a:lnTo>
                    <a:pt x="680014" y="1145761"/>
                  </a:lnTo>
                  <a:lnTo>
                    <a:pt x="715307" y="1123971"/>
                  </a:lnTo>
                  <a:lnTo>
                    <a:pt x="748890" y="1098804"/>
                  </a:lnTo>
                  <a:lnTo>
                    <a:pt x="780619" y="1070438"/>
                  </a:lnTo>
                  <a:lnTo>
                    <a:pt x="810350" y="1039054"/>
                  </a:lnTo>
                  <a:lnTo>
                    <a:pt x="837936" y="1004831"/>
                  </a:lnTo>
                  <a:lnTo>
                    <a:pt x="863234" y="967951"/>
                  </a:lnTo>
                  <a:lnTo>
                    <a:pt x="886098" y="928592"/>
                  </a:lnTo>
                  <a:lnTo>
                    <a:pt x="906383" y="886934"/>
                  </a:lnTo>
                  <a:lnTo>
                    <a:pt x="923945" y="843159"/>
                  </a:lnTo>
                  <a:lnTo>
                    <a:pt x="938639" y="797445"/>
                  </a:lnTo>
                  <a:lnTo>
                    <a:pt x="950320" y="749972"/>
                  </a:lnTo>
                  <a:lnTo>
                    <a:pt x="958842" y="700922"/>
                  </a:lnTo>
                  <a:lnTo>
                    <a:pt x="964062" y="650472"/>
                  </a:lnTo>
                  <a:lnTo>
                    <a:pt x="965835" y="598805"/>
                  </a:lnTo>
                  <a:lnTo>
                    <a:pt x="964062" y="547138"/>
                  </a:lnTo>
                  <a:lnTo>
                    <a:pt x="958842" y="496691"/>
                  </a:lnTo>
                  <a:lnTo>
                    <a:pt x="950320" y="447645"/>
                  </a:lnTo>
                  <a:lnTo>
                    <a:pt x="938639" y="400179"/>
                  </a:lnTo>
                  <a:lnTo>
                    <a:pt x="923945" y="354472"/>
                  </a:lnTo>
                  <a:lnTo>
                    <a:pt x="906383" y="310705"/>
                  </a:lnTo>
                  <a:lnTo>
                    <a:pt x="886098" y="269056"/>
                  </a:lnTo>
                  <a:lnTo>
                    <a:pt x="863234" y="229707"/>
                  </a:lnTo>
                  <a:lnTo>
                    <a:pt x="837936" y="192836"/>
                  </a:lnTo>
                  <a:lnTo>
                    <a:pt x="810350" y="158624"/>
                  </a:lnTo>
                  <a:lnTo>
                    <a:pt x="780619" y="127250"/>
                  </a:lnTo>
                  <a:lnTo>
                    <a:pt x="748890" y="98893"/>
                  </a:lnTo>
                  <a:lnTo>
                    <a:pt x="715307" y="73735"/>
                  </a:lnTo>
                  <a:lnTo>
                    <a:pt x="680014" y="51953"/>
                  </a:lnTo>
                  <a:lnTo>
                    <a:pt x="643157" y="33729"/>
                  </a:lnTo>
                  <a:lnTo>
                    <a:pt x="604880" y="19242"/>
                  </a:lnTo>
                  <a:lnTo>
                    <a:pt x="565328" y="8672"/>
                  </a:lnTo>
                  <a:lnTo>
                    <a:pt x="524647" y="2197"/>
                  </a:lnTo>
                  <a:lnTo>
                    <a:pt x="482981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47791" y="3163951"/>
              <a:ext cx="965835" cy="1198245"/>
            </a:xfrm>
            <a:custGeom>
              <a:avLst/>
              <a:gdLst/>
              <a:ahLst/>
              <a:cxnLst/>
              <a:rect l="l" t="t" r="r" b="b"/>
              <a:pathLst>
                <a:path w="965835" h="1198245">
                  <a:moveTo>
                    <a:pt x="0" y="598805"/>
                  </a:moveTo>
                  <a:lnTo>
                    <a:pt x="1772" y="547138"/>
                  </a:lnTo>
                  <a:lnTo>
                    <a:pt x="6992" y="496691"/>
                  </a:lnTo>
                  <a:lnTo>
                    <a:pt x="15515" y="447645"/>
                  </a:lnTo>
                  <a:lnTo>
                    <a:pt x="27196" y="400179"/>
                  </a:lnTo>
                  <a:lnTo>
                    <a:pt x="41891" y="354472"/>
                  </a:lnTo>
                  <a:lnTo>
                    <a:pt x="59455" y="310705"/>
                  </a:lnTo>
                  <a:lnTo>
                    <a:pt x="79743" y="269056"/>
                  </a:lnTo>
                  <a:lnTo>
                    <a:pt x="102610" y="229707"/>
                  </a:lnTo>
                  <a:lnTo>
                    <a:pt x="127911" y="192836"/>
                  </a:lnTo>
                  <a:lnTo>
                    <a:pt x="155503" y="158624"/>
                  </a:lnTo>
                  <a:lnTo>
                    <a:pt x="185239" y="127250"/>
                  </a:lnTo>
                  <a:lnTo>
                    <a:pt x="216976" y="98893"/>
                  </a:lnTo>
                  <a:lnTo>
                    <a:pt x="250568" y="73735"/>
                  </a:lnTo>
                  <a:lnTo>
                    <a:pt x="285871" y="51953"/>
                  </a:lnTo>
                  <a:lnTo>
                    <a:pt x="322740" y="33729"/>
                  </a:lnTo>
                  <a:lnTo>
                    <a:pt x="361030" y="19242"/>
                  </a:lnTo>
                  <a:lnTo>
                    <a:pt x="400597" y="8672"/>
                  </a:lnTo>
                  <a:lnTo>
                    <a:pt x="441295" y="2197"/>
                  </a:lnTo>
                  <a:lnTo>
                    <a:pt x="482981" y="0"/>
                  </a:lnTo>
                  <a:lnTo>
                    <a:pt x="524647" y="2197"/>
                  </a:lnTo>
                  <a:lnTo>
                    <a:pt x="565328" y="8672"/>
                  </a:lnTo>
                  <a:lnTo>
                    <a:pt x="604880" y="19242"/>
                  </a:lnTo>
                  <a:lnTo>
                    <a:pt x="643157" y="33729"/>
                  </a:lnTo>
                  <a:lnTo>
                    <a:pt x="680014" y="51953"/>
                  </a:lnTo>
                  <a:lnTo>
                    <a:pt x="715307" y="73735"/>
                  </a:lnTo>
                  <a:lnTo>
                    <a:pt x="748890" y="98893"/>
                  </a:lnTo>
                  <a:lnTo>
                    <a:pt x="780619" y="127250"/>
                  </a:lnTo>
                  <a:lnTo>
                    <a:pt x="810350" y="158624"/>
                  </a:lnTo>
                  <a:lnTo>
                    <a:pt x="837936" y="192836"/>
                  </a:lnTo>
                  <a:lnTo>
                    <a:pt x="863234" y="229707"/>
                  </a:lnTo>
                  <a:lnTo>
                    <a:pt x="886098" y="269056"/>
                  </a:lnTo>
                  <a:lnTo>
                    <a:pt x="906383" y="310705"/>
                  </a:lnTo>
                  <a:lnTo>
                    <a:pt x="923945" y="354472"/>
                  </a:lnTo>
                  <a:lnTo>
                    <a:pt x="938639" y="400179"/>
                  </a:lnTo>
                  <a:lnTo>
                    <a:pt x="950320" y="447645"/>
                  </a:lnTo>
                  <a:lnTo>
                    <a:pt x="958842" y="496691"/>
                  </a:lnTo>
                  <a:lnTo>
                    <a:pt x="964062" y="547138"/>
                  </a:lnTo>
                  <a:lnTo>
                    <a:pt x="965835" y="598805"/>
                  </a:lnTo>
                  <a:lnTo>
                    <a:pt x="964062" y="650472"/>
                  </a:lnTo>
                  <a:lnTo>
                    <a:pt x="958842" y="700922"/>
                  </a:lnTo>
                  <a:lnTo>
                    <a:pt x="950320" y="749972"/>
                  </a:lnTo>
                  <a:lnTo>
                    <a:pt x="938639" y="797445"/>
                  </a:lnTo>
                  <a:lnTo>
                    <a:pt x="923945" y="843159"/>
                  </a:lnTo>
                  <a:lnTo>
                    <a:pt x="906383" y="886934"/>
                  </a:lnTo>
                  <a:lnTo>
                    <a:pt x="886098" y="928592"/>
                  </a:lnTo>
                  <a:lnTo>
                    <a:pt x="863234" y="967951"/>
                  </a:lnTo>
                  <a:lnTo>
                    <a:pt x="837936" y="1004831"/>
                  </a:lnTo>
                  <a:lnTo>
                    <a:pt x="810350" y="1039054"/>
                  </a:lnTo>
                  <a:lnTo>
                    <a:pt x="780619" y="1070438"/>
                  </a:lnTo>
                  <a:lnTo>
                    <a:pt x="748890" y="1098804"/>
                  </a:lnTo>
                  <a:lnTo>
                    <a:pt x="715307" y="1123971"/>
                  </a:lnTo>
                  <a:lnTo>
                    <a:pt x="680014" y="1145761"/>
                  </a:lnTo>
                  <a:lnTo>
                    <a:pt x="643157" y="1163992"/>
                  </a:lnTo>
                  <a:lnTo>
                    <a:pt x="604880" y="1178485"/>
                  </a:lnTo>
                  <a:lnTo>
                    <a:pt x="565328" y="1189060"/>
                  </a:lnTo>
                  <a:lnTo>
                    <a:pt x="524647" y="1195537"/>
                  </a:lnTo>
                  <a:lnTo>
                    <a:pt x="482981" y="1197737"/>
                  </a:lnTo>
                  <a:lnTo>
                    <a:pt x="441295" y="1195537"/>
                  </a:lnTo>
                  <a:lnTo>
                    <a:pt x="400597" y="1189060"/>
                  </a:lnTo>
                  <a:lnTo>
                    <a:pt x="361030" y="1178485"/>
                  </a:lnTo>
                  <a:lnTo>
                    <a:pt x="322740" y="1163992"/>
                  </a:lnTo>
                  <a:lnTo>
                    <a:pt x="285871" y="1145761"/>
                  </a:lnTo>
                  <a:lnTo>
                    <a:pt x="250568" y="1123971"/>
                  </a:lnTo>
                  <a:lnTo>
                    <a:pt x="216976" y="1098804"/>
                  </a:lnTo>
                  <a:lnTo>
                    <a:pt x="185239" y="1070438"/>
                  </a:lnTo>
                  <a:lnTo>
                    <a:pt x="155503" y="1039054"/>
                  </a:lnTo>
                  <a:lnTo>
                    <a:pt x="127911" y="1004831"/>
                  </a:lnTo>
                  <a:lnTo>
                    <a:pt x="102610" y="967951"/>
                  </a:lnTo>
                  <a:lnTo>
                    <a:pt x="79743" y="928592"/>
                  </a:lnTo>
                  <a:lnTo>
                    <a:pt x="59455" y="886934"/>
                  </a:lnTo>
                  <a:lnTo>
                    <a:pt x="41891" y="843159"/>
                  </a:lnTo>
                  <a:lnTo>
                    <a:pt x="27196" y="797445"/>
                  </a:lnTo>
                  <a:lnTo>
                    <a:pt x="15515" y="749972"/>
                  </a:lnTo>
                  <a:lnTo>
                    <a:pt x="6992" y="700922"/>
                  </a:lnTo>
                  <a:lnTo>
                    <a:pt x="1772" y="650472"/>
                  </a:lnTo>
                  <a:lnTo>
                    <a:pt x="0" y="598805"/>
                  </a:lnTo>
                  <a:close/>
                </a:path>
              </a:pathLst>
            </a:custGeom>
            <a:ln w="25400">
              <a:solidFill>
                <a:srgbClr val="E36C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683884" y="3057220"/>
            <a:ext cx="281876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900" b="1" baseline="-10942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9900" b="1" spc="-952" baseline="-1094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Cả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nh</a:t>
            </a:r>
            <a:r>
              <a:rPr sz="2800" dirty="0">
                <a:latin typeface="Times New Roman"/>
                <a:cs typeface="Times New Roman"/>
              </a:rPr>
              <a:t>à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đ</a:t>
            </a:r>
            <a:r>
              <a:rPr sz="2800" dirty="0">
                <a:latin typeface="Times New Roman"/>
                <a:cs typeface="Times New Roman"/>
              </a:rPr>
              <a:t>ều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êu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032880" y="1942719"/>
            <a:ext cx="2662555" cy="875665"/>
            <a:chOff x="6032880" y="1942719"/>
            <a:chExt cx="2662555" cy="875665"/>
          </a:xfrm>
        </p:grpSpPr>
        <p:sp>
          <p:nvSpPr>
            <p:cNvPr id="14" name="object 14"/>
            <p:cNvSpPr/>
            <p:nvPr/>
          </p:nvSpPr>
          <p:spPr>
            <a:xfrm>
              <a:off x="6045580" y="1955419"/>
              <a:ext cx="2637155" cy="850265"/>
            </a:xfrm>
            <a:custGeom>
              <a:avLst/>
              <a:gdLst/>
              <a:ahLst/>
              <a:cxnLst/>
              <a:rect l="l" t="t" r="r" b="b"/>
              <a:pathLst>
                <a:path w="2637154" h="850264">
                  <a:moveTo>
                    <a:pt x="2495296" y="0"/>
                  </a:moveTo>
                  <a:lnTo>
                    <a:pt x="141605" y="0"/>
                  </a:lnTo>
                  <a:lnTo>
                    <a:pt x="96836" y="7229"/>
                  </a:lnTo>
                  <a:lnTo>
                    <a:pt x="57963" y="27358"/>
                  </a:lnTo>
                  <a:lnTo>
                    <a:pt x="27314" y="58046"/>
                  </a:lnTo>
                  <a:lnTo>
                    <a:pt x="7216" y="96950"/>
                  </a:lnTo>
                  <a:lnTo>
                    <a:pt x="0" y="141731"/>
                  </a:lnTo>
                  <a:lnTo>
                    <a:pt x="0" y="708405"/>
                  </a:lnTo>
                  <a:lnTo>
                    <a:pt x="7216" y="753174"/>
                  </a:lnTo>
                  <a:lnTo>
                    <a:pt x="27314" y="792047"/>
                  </a:lnTo>
                  <a:lnTo>
                    <a:pt x="57963" y="822696"/>
                  </a:lnTo>
                  <a:lnTo>
                    <a:pt x="96836" y="842794"/>
                  </a:lnTo>
                  <a:lnTo>
                    <a:pt x="141605" y="850010"/>
                  </a:lnTo>
                  <a:lnTo>
                    <a:pt x="2495296" y="850010"/>
                  </a:lnTo>
                  <a:lnTo>
                    <a:pt x="2540064" y="842794"/>
                  </a:lnTo>
                  <a:lnTo>
                    <a:pt x="2578937" y="822696"/>
                  </a:lnTo>
                  <a:lnTo>
                    <a:pt x="2609586" y="792047"/>
                  </a:lnTo>
                  <a:lnTo>
                    <a:pt x="2629684" y="753174"/>
                  </a:lnTo>
                  <a:lnTo>
                    <a:pt x="2636901" y="708405"/>
                  </a:lnTo>
                  <a:lnTo>
                    <a:pt x="2636901" y="141731"/>
                  </a:lnTo>
                  <a:lnTo>
                    <a:pt x="2629684" y="96950"/>
                  </a:lnTo>
                  <a:lnTo>
                    <a:pt x="2609586" y="58046"/>
                  </a:lnTo>
                  <a:lnTo>
                    <a:pt x="2578937" y="27358"/>
                  </a:lnTo>
                  <a:lnTo>
                    <a:pt x="2540064" y="7229"/>
                  </a:lnTo>
                  <a:lnTo>
                    <a:pt x="2495296" y="0"/>
                  </a:lnTo>
                  <a:close/>
                </a:path>
              </a:pathLst>
            </a:custGeom>
            <a:solidFill>
              <a:srgbClr val="CCC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45580" y="1955419"/>
              <a:ext cx="2637155" cy="850265"/>
            </a:xfrm>
            <a:custGeom>
              <a:avLst/>
              <a:gdLst/>
              <a:ahLst/>
              <a:cxnLst/>
              <a:rect l="l" t="t" r="r" b="b"/>
              <a:pathLst>
                <a:path w="2637154" h="850264">
                  <a:moveTo>
                    <a:pt x="0" y="141731"/>
                  </a:moveTo>
                  <a:lnTo>
                    <a:pt x="7216" y="96950"/>
                  </a:lnTo>
                  <a:lnTo>
                    <a:pt x="27314" y="58046"/>
                  </a:lnTo>
                  <a:lnTo>
                    <a:pt x="57963" y="27358"/>
                  </a:lnTo>
                  <a:lnTo>
                    <a:pt x="96836" y="7229"/>
                  </a:lnTo>
                  <a:lnTo>
                    <a:pt x="141605" y="0"/>
                  </a:lnTo>
                  <a:lnTo>
                    <a:pt x="2495296" y="0"/>
                  </a:lnTo>
                  <a:lnTo>
                    <a:pt x="2540064" y="7229"/>
                  </a:lnTo>
                  <a:lnTo>
                    <a:pt x="2578937" y="27358"/>
                  </a:lnTo>
                  <a:lnTo>
                    <a:pt x="2609586" y="58046"/>
                  </a:lnTo>
                  <a:lnTo>
                    <a:pt x="2629684" y="96950"/>
                  </a:lnTo>
                  <a:lnTo>
                    <a:pt x="2636901" y="141731"/>
                  </a:lnTo>
                  <a:lnTo>
                    <a:pt x="2636901" y="708405"/>
                  </a:lnTo>
                  <a:lnTo>
                    <a:pt x="2629684" y="753174"/>
                  </a:lnTo>
                  <a:lnTo>
                    <a:pt x="2609586" y="792047"/>
                  </a:lnTo>
                  <a:lnTo>
                    <a:pt x="2578937" y="822696"/>
                  </a:lnTo>
                  <a:lnTo>
                    <a:pt x="2540064" y="842794"/>
                  </a:lnTo>
                  <a:lnTo>
                    <a:pt x="2495296" y="850010"/>
                  </a:lnTo>
                  <a:lnTo>
                    <a:pt x="141605" y="850010"/>
                  </a:lnTo>
                  <a:lnTo>
                    <a:pt x="96836" y="842794"/>
                  </a:lnTo>
                  <a:lnTo>
                    <a:pt x="57963" y="822696"/>
                  </a:lnTo>
                  <a:lnTo>
                    <a:pt x="27314" y="792047"/>
                  </a:lnTo>
                  <a:lnTo>
                    <a:pt x="7216" y="753174"/>
                  </a:lnTo>
                  <a:lnTo>
                    <a:pt x="0" y="708405"/>
                  </a:lnTo>
                  <a:lnTo>
                    <a:pt x="0" y="141731"/>
                  </a:lnTo>
                  <a:close/>
                </a:path>
              </a:pathLst>
            </a:custGeom>
            <a:ln w="25399">
              <a:solidFill>
                <a:srgbClr val="E6DF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467094" y="2143200"/>
            <a:ext cx="180149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latin typeface="Times New Roman"/>
                <a:cs typeface="Times New Roman"/>
              </a:rPr>
              <a:t>Cháu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yêu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bà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433948" y="1756029"/>
            <a:ext cx="991869" cy="1223645"/>
            <a:chOff x="5433948" y="1756029"/>
            <a:chExt cx="991869" cy="1223645"/>
          </a:xfrm>
        </p:grpSpPr>
        <p:sp>
          <p:nvSpPr>
            <p:cNvPr id="18" name="object 18"/>
            <p:cNvSpPr/>
            <p:nvPr/>
          </p:nvSpPr>
          <p:spPr>
            <a:xfrm>
              <a:off x="5446648" y="1768729"/>
              <a:ext cx="966469" cy="1198245"/>
            </a:xfrm>
            <a:custGeom>
              <a:avLst/>
              <a:gdLst/>
              <a:ahLst/>
              <a:cxnLst/>
              <a:rect l="l" t="t" r="r" b="b"/>
              <a:pathLst>
                <a:path w="966470" h="1198245">
                  <a:moveTo>
                    <a:pt x="482980" y="0"/>
                  </a:moveTo>
                  <a:lnTo>
                    <a:pt x="441313" y="2197"/>
                  </a:lnTo>
                  <a:lnTo>
                    <a:pt x="400629" y="8672"/>
                  </a:lnTo>
                  <a:lnTo>
                    <a:pt x="361073" y="19242"/>
                  </a:lnTo>
                  <a:lnTo>
                    <a:pt x="322790" y="33729"/>
                  </a:lnTo>
                  <a:lnTo>
                    <a:pt x="285925" y="51953"/>
                  </a:lnTo>
                  <a:lnTo>
                    <a:pt x="250624" y="73735"/>
                  </a:lnTo>
                  <a:lnTo>
                    <a:pt x="217032" y="98893"/>
                  </a:lnTo>
                  <a:lnTo>
                    <a:pt x="185293" y="127250"/>
                  </a:lnTo>
                  <a:lnTo>
                    <a:pt x="155553" y="158624"/>
                  </a:lnTo>
                  <a:lnTo>
                    <a:pt x="127956" y="192836"/>
                  </a:lnTo>
                  <a:lnTo>
                    <a:pt x="102649" y="229707"/>
                  </a:lnTo>
                  <a:lnTo>
                    <a:pt x="79775" y="269056"/>
                  </a:lnTo>
                  <a:lnTo>
                    <a:pt x="59481" y="310705"/>
                  </a:lnTo>
                  <a:lnTo>
                    <a:pt x="41911" y="354472"/>
                  </a:lnTo>
                  <a:lnTo>
                    <a:pt x="27209" y="400179"/>
                  </a:lnTo>
                  <a:lnTo>
                    <a:pt x="15523" y="447645"/>
                  </a:lnTo>
                  <a:lnTo>
                    <a:pt x="6995" y="496691"/>
                  </a:lnTo>
                  <a:lnTo>
                    <a:pt x="1773" y="547138"/>
                  </a:lnTo>
                  <a:lnTo>
                    <a:pt x="0" y="598805"/>
                  </a:lnTo>
                  <a:lnTo>
                    <a:pt x="1773" y="650490"/>
                  </a:lnTo>
                  <a:lnTo>
                    <a:pt x="6995" y="700954"/>
                  </a:lnTo>
                  <a:lnTo>
                    <a:pt x="15523" y="750015"/>
                  </a:lnTo>
                  <a:lnTo>
                    <a:pt x="27209" y="797495"/>
                  </a:lnTo>
                  <a:lnTo>
                    <a:pt x="41911" y="843213"/>
                  </a:lnTo>
                  <a:lnTo>
                    <a:pt x="59481" y="886991"/>
                  </a:lnTo>
                  <a:lnTo>
                    <a:pt x="79775" y="928648"/>
                  </a:lnTo>
                  <a:lnTo>
                    <a:pt x="102649" y="968004"/>
                  </a:lnTo>
                  <a:lnTo>
                    <a:pt x="127956" y="1004881"/>
                  </a:lnTo>
                  <a:lnTo>
                    <a:pt x="155553" y="1039099"/>
                  </a:lnTo>
                  <a:lnTo>
                    <a:pt x="185293" y="1070477"/>
                  </a:lnTo>
                  <a:lnTo>
                    <a:pt x="217032" y="1098836"/>
                  </a:lnTo>
                  <a:lnTo>
                    <a:pt x="250624" y="1123997"/>
                  </a:lnTo>
                  <a:lnTo>
                    <a:pt x="285925" y="1145780"/>
                  </a:lnTo>
                  <a:lnTo>
                    <a:pt x="322790" y="1164005"/>
                  </a:lnTo>
                  <a:lnTo>
                    <a:pt x="361073" y="1178493"/>
                  </a:lnTo>
                  <a:lnTo>
                    <a:pt x="400629" y="1189064"/>
                  </a:lnTo>
                  <a:lnTo>
                    <a:pt x="441313" y="1195538"/>
                  </a:lnTo>
                  <a:lnTo>
                    <a:pt x="482980" y="1197737"/>
                  </a:lnTo>
                  <a:lnTo>
                    <a:pt x="524648" y="1195538"/>
                  </a:lnTo>
                  <a:lnTo>
                    <a:pt x="565332" y="1189064"/>
                  </a:lnTo>
                  <a:lnTo>
                    <a:pt x="604888" y="1178493"/>
                  </a:lnTo>
                  <a:lnTo>
                    <a:pt x="643171" y="1164005"/>
                  </a:lnTo>
                  <a:lnTo>
                    <a:pt x="680036" y="1145780"/>
                  </a:lnTo>
                  <a:lnTo>
                    <a:pt x="715337" y="1123997"/>
                  </a:lnTo>
                  <a:lnTo>
                    <a:pt x="748929" y="1098836"/>
                  </a:lnTo>
                  <a:lnTo>
                    <a:pt x="780668" y="1070477"/>
                  </a:lnTo>
                  <a:lnTo>
                    <a:pt x="810408" y="1039099"/>
                  </a:lnTo>
                  <a:lnTo>
                    <a:pt x="838005" y="1004881"/>
                  </a:lnTo>
                  <a:lnTo>
                    <a:pt x="863312" y="968004"/>
                  </a:lnTo>
                  <a:lnTo>
                    <a:pt x="886186" y="928648"/>
                  </a:lnTo>
                  <a:lnTo>
                    <a:pt x="906480" y="886991"/>
                  </a:lnTo>
                  <a:lnTo>
                    <a:pt x="924050" y="843213"/>
                  </a:lnTo>
                  <a:lnTo>
                    <a:pt x="938752" y="797495"/>
                  </a:lnTo>
                  <a:lnTo>
                    <a:pt x="950438" y="750015"/>
                  </a:lnTo>
                  <a:lnTo>
                    <a:pt x="958966" y="700954"/>
                  </a:lnTo>
                  <a:lnTo>
                    <a:pt x="964188" y="650490"/>
                  </a:lnTo>
                  <a:lnTo>
                    <a:pt x="965962" y="598805"/>
                  </a:lnTo>
                  <a:lnTo>
                    <a:pt x="964188" y="547138"/>
                  </a:lnTo>
                  <a:lnTo>
                    <a:pt x="958966" y="496691"/>
                  </a:lnTo>
                  <a:lnTo>
                    <a:pt x="950438" y="447645"/>
                  </a:lnTo>
                  <a:lnTo>
                    <a:pt x="938752" y="400179"/>
                  </a:lnTo>
                  <a:lnTo>
                    <a:pt x="924050" y="354472"/>
                  </a:lnTo>
                  <a:lnTo>
                    <a:pt x="906480" y="310705"/>
                  </a:lnTo>
                  <a:lnTo>
                    <a:pt x="886186" y="269056"/>
                  </a:lnTo>
                  <a:lnTo>
                    <a:pt x="863312" y="229707"/>
                  </a:lnTo>
                  <a:lnTo>
                    <a:pt x="838005" y="192836"/>
                  </a:lnTo>
                  <a:lnTo>
                    <a:pt x="810408" y="158624"/>
                  </a:lnTo>
                  <a:lnTo>
                    <a:pt x="780668" y="127250"/>
                  </a:lnTo>
                  <a:lnTo>
                    <a:pt x="748929" y="98893"/>
                  </a:lnTo>
                  <a:lnTo>
                    <a:pt x="715337" y="73735"/>
                  </a:lnTo>
                  <a:lnTo>
                    <a:pt x="680036" y="51953"/>
                  </a:lnTo>
                  <a:lnTo>
                    <a:pt x="643171" y="33729"/>
                  </a:lnTo>
                  <a:lnTo>
                    <a:pt x="604888" y="19242"/>
                  </a:lnTo>
                  <a:lnTo>
                    <a:pt x="565332" y="8672"/>
                  </a:lnTo>
                  <a:lnTo>
                    <a:pt x="524648" y="2197"/>
                  </a:lnTo>
                  <a:lnTo>
                    <a:pt x="482980" y="0"/>
                  </a:lnTo>
                  <a:close/>
                </a:path>
              </a:pathLst>
            </a:custGeom>
            <a:solidFill>
              <a:srgbClr val="5F49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46648" y="1768729"/>
              <a:ext cx="966469" cy="1198245"/>
            </a:xfrm>
            <a:custGeom>
              <a:avLst/>
              <a:gdLst/>
              <a:ahLst/>
              <a:cxnLst/>
              <a:rect l="l" t="t" r="r" b="b"/>
              <a:pathLst>
                <a:path w="966470" h="1198245">
                  <a:moveTo>
                    <a:pt x="0" y="598805"/>
                  </a:moveTo>
                  <a:lnTo>
                    <a:pt x="1773" y="547138"/>
                  </a:lnTo>
                  <a:lnTo>
                    <a:pt x="6995" y="496691"/>
                  </a:lnTo>
                  <a:lnTo>
                    <a:pt x="15523" y="447645"/>
                  </a:lnTo>
                  <a:lnTo>
                    <a:pt x="27209" y="400179"/>
                  </a:lnTo>
                  <a:lnTo>
                    <a:pt x="41911" y="354472"/>
                  </a:lnTo>
                  <a:lnTo>
                    <a:pt x="59481" y="310705"/>
                  </a:lnTo>
                  <a:lnTo>
                    <a:pt x="79775" y="269056"/>
                  </a:lnTo>
                  <a:lnTo>
                    <a:pt x="102649" y="229707"/>
                  </a:lnTo>
                  <a:lnTo>
                    <a:pt x="127956" y="192836"/>
                  </a:lnTo>
                  <a:lnTo>
                    <a:pt x="155553" y="158624"/>
                  </a:lnTo>
                  <a:lnTo>
                    <a:pt x="185293" y="127250"/>
                  </a:lnTo>
                  <a:lnTo>
                    <a:pt x="217032" y="98893"/>
                  </a:lnTo>
                  <a:lnTo>
                    <a:pt x="250624" y="73735"/>
                  </a:lnTo>
                  <a:lnTo>
                    <a:pt x="285925" y="51953"/>
                  </a:lnTo>
                  <a:lnTo>
                    <a:pt x="322790" y="33729"/>
                  </a:lnTo>
                  <a:lnTo>
                    <a:pt x="361073" y="19242"/>
                  </a:lnTo>
                  <a:lnTo>
                    <a:pt x="400629" y="8672"/>
                  </a:lnTo>
                  <a:lnTo>
                    <a:pt x="441313" y="2197"/>
                  </a:lnTo>
                  <a:lnTo>
                    <a:pt x="482980" y="0"/>
                  </a:lnTo>
                  <a:lnTo>
                    <a:pt x="524648" y="2197"/>
                  </a:lnTo>
                  <a:lnTo>
                    <a:pt x="565332" y="8672"/>
                  </a:lnTo>
                  <a:lnTo>
                    <a:pt x="604888" y="19242"/>
                  </a:lnTo>
                  <a:lnTo>
                    <a:pt x="643171" y="33729"/>
                  </a:lnTo>
                  <a:lnTo>
                    <a:pt x="680036" y="51953"/>
                  </a:lnTo>
                  <a:lnTo>
                    <a:pt x="715337" y="73735"/>
                  </a:lnTo>
                  <a:lnTo>
                    <a:pt x="748929" y="98893"/>
                  </a:lnTo>
                  <a:lnTo>
                    <a:pt x="780668" y="127250"/>
                  </a:lnTo>
                  <a:lnTo>
                    <a:pt x="810408" y="158624"/>
                  </a:lnTo>
                  <a:lnTo>
                    <a:pt x="838005" y="192836"/>
                  </a:lnTo>
                  <a:lnTo>
                    <a:pt x="863312" y="229707"/>
                  </a:lnTo>
                  <a:lnTo>
                    <a:pt x="886186" y="269056"/>
                  </a:lnTo>
                  <a:lnTo>
                    <a:pt x="906480" y="310705"/>
                  </a:lnTo>
                  <a:lnTo>
                    <a:pt x="924050" y="354472"/>
                  </a:lnTo>
                  <a:lnTo>
                    <a:pt x="938752" y="400179"/>
                  </a:lnTo>
                  <a:lnTo>
                    <a:pt x="950438" y="447645"/>
                  </a:lnTo>
                  <a:lnTo>
                    <a:pt x="958966" y="496691"/>
                  </a:lnTo>
                  <a:lnTo>
                    <a:pt x="964188" y="547138"/>
                  </a:lnTo>
                  <a:lnTo>
                    <a:pt x="965962" y="598805"/>
                  </a:lnTo>
                  <a:lnTo>
                    <a:pt x="964188" y="650490"/>
                  </a:lnTo>
                  <a:lnTo>
                    <a:pt x="958966" y="700954"/>
                  </a:lnTo>
                  <a:lnTo>
                    <a:pt x="950438" y="750015"/>
                  </a:lnTo>
                  <a:lnTo>
                    <a:pt x="938752" y="797495"/>
                  </a:lnTo>
                  <a:lnTo>
                    <a:pt x="924050" y="843213"/>
                  </a:lnTo>
                  <a:lnTo>
                    <a:pt x="906480" y="886991"/>
                  </a:lnTo>
                  <a:lnTo>
                    <a:pt x="886186" y="928648"/>
                  </a:lnTo>
                  <a:lnTo>
                    <a:pt x="863312" y="968004"/>
                  </a:lnTo>
                  <a:lnTo>
                    <a:pt x="838005" y="1004881"/>
                  </a:lnTo>
                  <a:lnTo>
                    <a:pt x="810408" y="1039099"/>
                  </a:lnTo>
                  <a:lnTo>
                    <a:pt x="780668" y="1070477"/>
                  </a:lnTo>
                  <a:lnTo>
                    <a:pt x="748929" y="1098836"/>
                  </a:lnTo>
                  <a:lnTo>
                    <a:pt x="715337" y="1123997"/>
                  </a:lnTo>
                  <a:lnTo>
                    <a:pt x="680036" y="1145780"/>
                  </a:lnTo>
                  <a:lnTo>
                    <a:pt x="643171" y="1164005"/>
                  </a:lnTo>
                  <a:lnTo>
                    <a:pt x="604888" y="1178493"/>
                  </a:lnTo>
                  <a:lnTo>
                    <a:pt x="565332" y="1189064"/>
                  </a:lnTo>
                  <a:lnTo>
                    <a:pt x="524648" y="1195538"/>
                  </a:lnTo>
                  <a:lnTo>
                    <a:pt x="482980" y="1197737"/>
                  </a:lnTo>
                  <a:lnTo>
                    <a:pt x="441313" y="1195538"/>
                  </a:lnTo>
                  <a:lnTo>
                    <a:pt x="400629" y="1189064"/>
                  </a:lnTo>
                  <a:lnTo>
                    <a:pt x="361073" y="1178493"/>
                  </a:lnTo>
                  <a:lnTo>
                    <a:pt x="322790" y="1164005"/>
                  </a:lnTo>
                  <a:lnTo>
                    <a:pt x="285925" y="1145780"/>
                  </a:lnTo>
                  <a:lnTo>
                    <a:pt x="250624" y="1123997"/>
                  </a:lnTo>
                  <a:lnTo>
                    <a:pt x="217032" y="1098836"/>
                  </a:lnTo>
                  <a:lnTo>
                    <a:pt x="185293" y="1070477"/>
                  </a:lnTo>
                  <a:lnTo>
                    <a:pt x="155553" y="1039099"/>
                  </a:lnTo>
                  <a:lnTo>
                    <a:pt x="127956" y="1004881"/>
                  </a:lnTo>
                  <a:lnTo>
                    <a:pt x="102649" y="968004"/>
                  </a:lnTo>
                  <a:lnTo>
                    <a:pt x="79775" y="928648"/>
                  </a:lnTo>
                  <a:lnTo>
                    <a:pt x="59481" y="886991"/>
                  </a:lnTo>
                  <a:lnTo>
                    <a:pt x="41911" y="843213"/>
                  </a:lnTo>
                  <a:lnTo>
                    <a:pt x="27209" y="797495"/>
                  </a:lnTo>
                  <a:lnTo>
                    <a:pt x="15523" y="750015"/>
                  </a:lnTo>
                  <a:lnTo>
                    <a:pt x="6995" y="700954"/>
                  </a:lnTo>
                  <a:lnTo>
                    <a:pt x="1773" y="650490"/>
                  </a:lnTo>
                  <a:lnTo>
                    <a:pt x="0" y="598805"/>
                  </a:lnTo>
                  <a:close/>
                </a:path>
              </a:pathLst>
            </a:custGeom>
            <a:ln w="25400">
              <a:solidFill>
                <a:srgbClr val="5F49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708396" y="1825269"/>
            <a:ext cx="445134" cy="1032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600" b="1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66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046596" y="4572000"/>
            <a:ext cx="2496185" cy="2122805"/>
            <a:chOff x="6046596" y="4572000"/>
            <a:chExt cx="2496185" cy="2122805"/>
          </a:xfrm>
        </p:grpSpPr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43141" y="4572050"/>
              <a:ext cx="1442973" cy="209130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46596" y="4572000"/>
              <a:ext cx="1886457" cy="212229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33181" y="5634267"/>
              <a:ext cx="609600" cy="593012"/>
            </a:xfrm>
            <a:prstGeom prst="rect">
              <a:avLst/>
            </a:prstGeom>
          </p:spPr>
        </p:pic>
      </p:grp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5001641" cy="6857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</TotalTime>
  <Words>187</Words>
  <Application>Microsoft Office PowerPoint</Application>
  <PresentationFormat>On-screen Show (4:3)</PresentationFormat>
  <Paragraphs>52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.VnTimeH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3. Trò chơi: “Nhìn hình ảnh đoán tên bài hát”</vt:lpstr>
      <vt:lpstr>1</vt:lpstr>
      <vt:lpstr>1</vt:lpstr>
      <vt:lpstr>1</vt:lpstr>
      <vt:lpstr>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</dc:creator>
  <cp:lastModifiedBy>WINDOWS 10 PRO</cp:lastModifiedBy>
  <cp:revision>13</cp:revision>
  <dcterms:created xsi:type="dcterms:W3CDTF">2021-04-10T04:04:50Z</dcterms:created>
  <dcterms:modified xsi:type="dcterms:W3CDTF">2021-11-28T10:47:02Z</dcterms:modified>
</cp:coreProperties>
</file>