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6" r:id="rId2"/>
    <p:sldId id="267" r:id="rId3"/>
    <p:sldId id="264" r:id="rId4"/>
    <p:sldId id="268" r:id="rId5"/>
    <p:sldId id="269" r:id="rId6"/>
    <p:sldId id="272" r:id="rId7"/>
    <p:sldId id="273" r:id="rId8"/>
    <p:sldId id="265" r:id="rId9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3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A1974-67D0-49A3-87FA-77537969F326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CD183-DC4D-48CF-87B8-4CBFFCB3D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66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CD183-DC4D-48CF-87B8-4CBFFCB3D7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50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CD183-DC4D-48CF-87B8-4CBFFCB3D7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30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CD183-DC4D-48CF-87B8-4CBFFCB3D7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3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3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94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08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09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66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24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24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8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77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78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12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762A7-3BAC-4BC7-AB5F-6AA5B10D6F94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0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4a"/><Relationship Id="rId7" Type="http://schemas.openxmlformats.org/officeDocument/2006/relationships/image" Target="../media/image4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" y="0"/>
            <a:ext cx="1212734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03" y="0"/>
            <a:ext cx="1504842" cy="15130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90982" y="3663361"/>
            <a:ext cx="817418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Video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hướng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dẫn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  <a:p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4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11/2021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70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ường MN Hoa Sữa_Intro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3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2363" y="1197480"/>
            <a:ext cx="4155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1082" y="1995433"/>
            <a:ext cx="1038509" cy="1045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59479" y="3041290"/>
            <a:ext cx="7315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– 4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6173" y="6550805"/>
            <a:ext cx="1779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2021 - 2022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2159" y="1"/>
            <a:ext cx="786810" cy="791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4972" y="791937"/>
            <a:ext cx="1875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ranh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52107" y="6953304"/>
            <a:ext cx="487363" cy="487363"/>
          </a:xfrm>
          <a:prstGeom prst="rect">
            <a:avLst/>
          </a:prstGeom>
        </p:spPr>
      </p:pic>
      <p:pic>
        <p:nvPicPr>
          <p:cNvPr id="10" name="đầu 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60807" y="3185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5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0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2159" y="1"/>
            <a:ext cx="786810" cy="7919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27388" y="791937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đbs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6154" y="152401"/>
            <a:ext cx="786810" cy="7919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383393" y="944337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31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2159" y="1"/>
            <a:ext cx="786810" cy="7919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27387" y="791937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bi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781" y="1"/>
            <a:ext cx="1229106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2158" y="114301"/>
            <a:ext cx="786810" cy="7919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49307" y="851260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84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2159" y="1"/>
            <a:ext cx="786810" cy="7919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27387" y="791937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dt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6153" y="169278"/>
            <a:ext cx="786810" cy="7919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383393" y="961214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06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1238" cy="6933772"/>
          </a:xfrm>
          <a:prstGeom prst="rect">
            <a:avLst/>
          </a:prstGeom>
        </p:spPr>
      </p:pic>
      <p:pic>
        <p:nvPicPr>
          <p:cNvPr id="3" name="kế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72458" y="29799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6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e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3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A5D8C494-CE74-4BDB-9A9E-BDA41326C47D"/>
  <p:tag name="ISPRING_CMI5_LAUNCH_METHOD" val="any window"/>
  <p:tag name="ISPRINGCLOUDFOLDERID" val="1"/>
  <p:tag name="ISPRINGONLINEFOLDERID" val="1"/>
  <p:tag name="ISPRING_OUTPUT_FOLDER" val="[[&quot;\uFFFD\uFFFD\uFFFD\uFFFD{9A1FB7AC-4F35-48FF-9F05-1902C0D131D2}&quot;,&quot;C:\\Users\\Admin\\Desktop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100,&quot;videoQuality&quot;:100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24-36 tháng_Tạo hình_In ngón tay trang trí cánh bướm_Kiều Thanh Mai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118</Words>
  <Application>Microsoft Office PowerPoint</Application>
  <PresentationFormat>Widescreen</PresentationFormat>
  <Paragraphs>23</Paragraphs>
  <Slides>8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24-36 tháng_Tạo hình_In ngón tay trang trí cánh bướm_Kiều Thanh Mai</dc:title>
  <dc:creator>ANH BINH</dc:creator>
  <cp:lastModifiedBy>Admin</cp:lastModifiedBy>
  <cp:revision>37</cp:revision>
  <dcterms:created xsi:type="dcterms:W3CDTF">2021-10-11T03:34:08Z</dcterms:created>
  <dcterms:modified xsi:type="dcterms:W3CDTF">2021-11-05T14:29:38Z</dcterms:modified>
</cp:coreProperties>
</file>