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3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8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2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8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9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097BB-D05F-4397-8D23-B1CA036A7F20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3147-9798-4A54-B121-7DE52FC85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2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2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965" y="298849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76" y="967342"/>
            <a:ext cx="886924" cy="892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3693" y="2258170"/>
            <a:ext cx="671049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dirty="0"/>
          </a:p>
          <a:p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20/10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0370" y="4581725"/>
            <a:ext cx="359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3- 4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3576" y="6541046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37380" y="813453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au 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953" y="62884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63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đi vắ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gày 20-10 là ngày gì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40" y="0"/>
            <a:ext cx="672239" cy="676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27387" y="72777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67339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" y="0"/>
            <a:ext cx="12136341" cy="6766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394" y="243484"/>
            <a:ext cx="672239" cy="676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44806" y="9197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9803" y="704534"/>
            <a:ext cx="1654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394" y="243484"/>
            <a:ext cx="672239" cy="676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27387" y="9197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8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94" y="91084"/>
            <a:ext cx="672239" cy="676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27387" y="767339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75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92</Words>
  <Application>Microsoft Office PowerPoint</Application>
  <PresentationFormat>Widescreen</PresentationFormat>
  <Paragraphs>21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2021-10-09T07:19:16Z</dcterms:created>
  <dcterms:modified xsi:type="dcterms:W3CDTF">2021-10-13T10:12:45Z</dcterms:modified>
</cp:coreProperties>
</file>