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4" r:id="rId5"/>
    <p:sldId id="261" r:id="rId6"/>
    <p:sldId id="262" r:id="rId7"/>
    <p:sldId id="259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D97B-69B6-4D8E-9037-9951F1A5186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33E0-F448-41F9-B750-C7A16BAE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D97B-69B6-4D8E-9037-9951F1A5186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33E0-F448-41F9-B750-C7A16BAE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9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D97B-69B6-4D8E-9037-9951F1A5186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33E0-F448-41F9-B750-C7A16BAE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0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D97B-69B6-4D8E-9037-9951F1A5186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33E0-F448-41F9-B750-C7A16BAE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2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D97B-69B6-4D8E-9037-9951F1A5186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33E0-F448-41F9-B750-C7A16BAE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9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D97B-69B6-4D8E-9037-9951F1A5186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33E0-F448-41F9-B750-C7A16BAE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D97B-69B6-4D8E-9037-9951F1A5186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33E0-F448-41F9-B750-C7A16BAE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58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D97B-69B6-4D8E-9037-9951F1A5186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33E0-F448-41F9-B750-C7A16BAE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19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D97B-69B6-4D8E-9037-9951F1A5186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33E0-F448-41F9-B750-C7A16BAE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2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D97B-69B6-4D8E-9037-9951F1A5186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33E0-F448-41F9-B750-C7A16BAE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8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D97B-69B6-4D8E-9037-9951F1A5186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533E0-F448-41F9-B750-C7A16BAE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6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ED97B-69B6-4D8E-9037-9951F1A5186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533E0-F448-41F9-B750-C7A16BAE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3708" y="152400"/>
            <a:ext cx="11486508" cy="648470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 VÀ ĐÀO TẠO QUẬN LONG BIÊN </a:t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262" y="890698"/>
            <a:ext cx="1295400" cy="14190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8689" y="2599362"/>
            <a:ext cx="9525000" cy="6620838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 PHÁT TRIỂN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en-US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8574" y="3048000"/>
            <a:ext cx="891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NH: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000" b="1" i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000" b="1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:3 – 4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2020 - 2021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37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2263481140618926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26.6"/>
                </p14:media>
              </p:ext>
            </p:extLst>
          </p:nvPr>
        </p:nvPicPr>
        <p:blipFill rotWithShape="1">
          <a:blip r:embed="rId5"/>
          <a:srcRect r="10000"/>
          <a:stretch>
            <a:fillRect/>
          </a:stretch>
        </p:blipFill>
        <p:spPr>
          <a:xfrm>
            <a:off x="1668780" y="777239"/>
            <a:ext cx="8939388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6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4" end="1390.7"/>
                </p14:media>
              </p:ext>
            </p:extLst>
          </p:nvPr>
        </p:nvPicPr>
        <p:blipFill rotWithShape="1">
          <a:blip r:embed="rId5"/>
          <a:srcRect r="13475"/>
          <a:stretch/>
        </p:blipFill>
        <p:spPr>
          <a:xfrm>
            <a:off x="1954530" y="1620288"/>
            <a:ext cx="8641080" cy="5237712"/>
          </a:xfrm>
        </p:spPr>
      </p:pic>
    </p:spTree>
    <p:extLst>
      <p:ext uri="{BB962C8B-B14F-4D97-AF65-F5344CB8AC3E}">
        <p14:creationId xmlns:p14="http://schemas.microsoft.com/office/powerpoint/2010/main" val="129045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ỏi tên b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0535" y="6621104"/>
            <a:ext cx="609600" cy="6096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" y="0"/>
            <a:ext cx="11913870" cy="66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3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870" end="1398.7"/>
                </p14:media>
              </p:ext>
            </p:extLst>
          </p:nvPr>
        </p:nvPicPr>
        <p:blipFill rotWithShape="1">
          <a:blip r:embed="rId5"/>
          <a:srcRect l="-446" t="2364" r="10495" b="-2364"/>
          <a:stretch/>
        </p:blipFill>
        <p:spPr>
          <a:xfrm>
            <a:off x="1360170" y="822960"/>
            <a:ext cx="8881109" cy="5497830"/>
          </a:xfrm>
        </p:spPr>
      </p:pic>
    </p:spTree>
    <p:extLst>
      <p:ext uri="{BB962C8B-B14F-4D97-AF65-F5344CB8AC3E}">
        <p14:creationId xmlns:p14="http://schemas.microsoft.com/office/powerpoint/2010/main" val="319857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t lần 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9645.8444"/>
                </p14:media>
              </p:ext>
            </p:extLst>
          </p:nvPr>
        </p:nvPicPr>
        <p:blipFill rotWithShape="1">
          <a:blip r:embed="rId4"/>
          <a:srcRect t="5389" r="1025" b="1237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91185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29.9"/>
                </p14:media>
              </p:ext>
            </p:extLst>
          </p:nvPr>
        </p:nvPicPr>
        <p:blipFill rotWithShape="1">
          <a:blip r:embed="rId5"/>
          <a:srcRect r="5440"/>
          <a:stretch>
            <a:fillRect/>
          </a:stretch>
        </p:blipFill>
        <p:spPr>
          <a:xfrm>
            <a:off x="1645921" y="731520"/>
            <a:ext cx="8355592" cy="5497830"/>
          </a:xfrm>
        </p:spPr>
      </p:pic>
    </p:spTree>
    <p:extLst>
      <p:ext uri="{BB962C8B-B14F-4D97-AF65-F5344CB8AC3E}">
        <p14:creationId xmlns:p14="http://schemas.microsoft.com/office/powerpoint/2010/main" val="70178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5572" cy="6858000"/>
          </a:xfrm>
        </p:spPr>
      </p:pic>
    </p:spTree>
    <p:extLst>
      <p:ext uri="{BB962C8B-B14F-4D97-AF65-F5344CB8AC3E}">
        <p14:creationId xmlns:p14="http://schemas.microsoft.com/office/powerpoint/2010/main" val="26523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34</Words>
  <Application>Microsoft Office PowerPoint</Application>
  <PresentationFormat>Widescreen</PresentationFormat>
  <Paragraphs>9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         PHÒNG GIÁO DỤC VÀ ĐÀO TẠO QUẬN LONG BIÊN  TRƯỜNG MẦM NON HOA SỮA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</dc:title>
  <dc:creator>BUITI</dc:creator>
  <cp:lastModifiedBy>BUITI</cp:lastModifiedBy>
  <cp:revision>18</cp:revision>
  <dcterms:created xsi:type="dcterms:W3CDTF">2021-09-20T02:03:37Z</dcterms:created>
  <dcterms:modified xsi:type="dcterms:W3CDTF">2021-11-27T06:37:05Z</dcterms:modified>
</cp:coreProperties>
</file>