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sldIdLst>
    <p:sldId id="273" r:id="rId5"/>
    <p:sldId id="274" r:id="rId6"/>
    <p:sldId id="275" r:id="rId7"/>
    <p:sldId id="271" r:id="rId8"/>
    <p:sldId id="277" r:id="rId9"/>
    <p:sldId id="278" r:id="rId10"/>
    <p:sldId id="276" r:id="rId11"/>
    <p:sldId id="280" r:id="rId12"/>
    <p:sldId id="281" r:id="rId13"/>
    <p:sldId id="282" r:id="rId14"/>
    <p:sldId id="283" r:id="rId15"/>
    <p:sldId id="270" r:id="rId16"/>
    <p:sldId id="27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6" autoAdjust="0"/>
    <p:restoredTop sz="94660"/>
  </p:normalViewPr>
  <p:slideViewPr>
    <p:cSldViewPr snapToGrid="0">
      <p:cViewPr>
        <p:scale>
          <a:sx n="80" d="100"/>
          <a:sy n="80" d="100"/>
        </p:scale>
        <p:origin x="55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EE432-B921-4376-92D5-F1A8DBEFBF8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EB620-BE5F-481D-AD75-ACAF001D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EB620-BE5F-481D-AD75-ACAF001D8D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EB620-BE5F-481D-AD75-ACAF001D8D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86C42-64A8-44EC-9F54-24AE790EC5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1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912B0-9DBD-49F9-ABCC-EEE0B4FDCDD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95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66C43-FB52-4C21-8A3F-8D65F34D65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91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4968F-C197-45EF-958C-7E6B3D8F62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8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5BC68-9CFB-4159-B761-31A50DDBC76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11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69A52-EB35-48AD-977E-0772E163B0D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9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A3C92-5401-44AA-A835-26757ADFE4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D99A9-5640-4DDF-A209-0CBC8266680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0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82C526-833A-4002-8EFD-6C575D2EE84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6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55326-EDAC-40C5-A7E4-ECEB378B0B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1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4CFC5-DFBB-43F1-A72A-F82DA22802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0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86C42-64A8-44EC-9F54-24AE790EC5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1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912B0-9DBD-49F9-ABCC-EEE0B4FDCDD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42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66C43-FB52-4C21-8A3F-8D65F34D65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1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4968F-C197-45EF-958C-7E6B3D8F62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21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5BC68-9CFB-4159-B761-31A50DDBC76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98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69A52-EB35-48AD-977E-0772E163B0D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14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A3C92-5401-44AA-A835-26757ADFE4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4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4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D99A9-5640-4DDF-A209-0CBC8266680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4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82C526-833A-4002-8EFD-6C575D2EE84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04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55326-EDAC-40C5-A7E4-ECEB378B0B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16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4CFC5-DFBB-43F1-A72A-F82DA22802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008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86C42-64A8-44EC-9F54-24AE790EC5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98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912B0-9DBD-49F9-ABCC-EEE0B4FDCDD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29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66C43-FB52-4C21-8A3F-8D65F34D65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74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4968F-C197-45EF-958C-7E6B3D8F62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89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5BC68-9CFB-4159-B761-31A50DDBC76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69A52-EB35-48AD-977E-0772E163B0D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3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7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A3C92-5401-44AA-A835-26757ADFE4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40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D99A9-5640-4DDF-A209-0CBC8266680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4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82C526-833A-4002-8EFD-6C575D2EE84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62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55326-EDAC-40C5-A7E4-ECEB378B0B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26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4CFC5-DFBB-43F1-A72A-F82DA22802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EF24-7F73-4A59-94F7-033AA9D4FB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32AA2-E3F5-4601-98D5-5AA62DD2041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7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32AA2-E3F5-4601-98D5-5AA62DD2041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4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32AA2-E3F5-4601-98D5-5AA62DD2041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9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033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56" y="920651"/>
            <a:ext cx="927546" cy="933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5129" y="2159168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lvl="0" algn="ctr"/>
            <a:endParaRPr lang="en-US" dirty="0">
              <a:solidFill>
                <a:prstClr val="black"/>
              </a:solidFill>
            </a:endParaRPr>
          </a:p>
          <a:p>
            <a:pPr lvl="0"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129" y="39075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8732" y="6285412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302655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097888" y="997980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6258" y="3414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Do ai sáng tác?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43361" y="2438401"/>
            <a:ext cx="52100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4800" b="1" noProof="0" dirty="0" err="1" smtClean="0">
                <a:solidFill>
                  <a:srgbClr val="C00000"/>
                </a:solidFill>
              </a:rPr>
              <a:t>Định</a:t>
            </a:r>
            <a:r>
              <a:rPr lang="en-US" altLang="en-US" sz="4800" b="1" noProof="0" dirty="0" smtClean="0">
                <a:solidFill>
                  <a:srgbClr val="C00000"/>
                </a:solidFill>
              </a:rPr>
              <a:t> </a:t>
            </a:r>
            <a:r>
              <a:rPr lang="en-US" altLang="en-US" sz="4800" b="1" noProof="0" dirty="0" err="1" smtClean="0">
                <a:solidFill>
                  <a:srgbClr val="C00000"/>
                </a:solidFill>
              </a:rPr>
              <a:t>Hải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5135" y="382385"/>
            <a:ext cx="495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529245"/>
            <a:ext cx="8144230" cy="45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56221" y="1044556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tbtc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4580" y="199645"/>
            <a:ext cx="7277100" cy="66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81"/>
    </mc:Choice>
    <mc:Fallback xmlns="">
      <p:transition spd="slow" advTm="31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12081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041" y="199645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56221" y="1044556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2135" y="1712890"/>
            <a:ext cx="7379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rgbClr val="006600"/>
                </a:solidFill>
              </a:rPr>
              <a:t>Chào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tạm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biệt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en-US" sz="5400" b="1" i="1" dirty="0" err="1" smtClean="0">
                <a:solidFill>
                  <a:srgbClr val="006600"/>
                </a:solidFill>
              </a:rPr>
              <a:t>và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hẹn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gặp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lại</a:t>
            </a:r>
            <a:r>
              <a:rPr lang="en-US" sz="5400" b="1" i="1" dirty="0" smtClean="0">
                <a:solidFill>
                  <a:srgbClr val="006600"/>
                </a:solidFill>
              </a:rPr>
              <a:t> </a:t>
            </a:r>
            <a:r>
              <a:rPr lang="en-US" sz="5400" b="1" i="1" dirty="0" err="1" smtClean="0">
                <a:solidFill>
                  <a:srgbClr val="006600"/>
                </a:solidFill>
              </a:rPr>
              <a:t>các</a:t>
            </a:r>
            <a:r>
              <a:rPr lang="en-US" sz="5400" b="1" i="1" dirty="0" smtClean="0">
                <a:solidFill>
                  <a:srgbClr val="006600"/>
                </a:solidFill>
              </a:rPr>
              <a:t> con !</a:t>
            </a:r>
            <a:endParaRPr lang="en-US" sz="5400" b="1" i="1" dirty="0">
              <a:solidFill>
                <a:srgbClr val="006600"/>
              </a:solidFill>
            </a:endParaRPr>
          </a:p>
        </p:txBody>
      </p:sp>
      <p:pic>
        <p:nvPicPr>
          <p:cNvPr id="4" name="k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1932" y="7004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81"/>
    </mc:Choice>
    <mc:Fallback xmlns="">
      <p:transition spd="slow" advTm="31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1208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302655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97888" y="107238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41" y="321623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318021" y="101694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6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v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85273" y="844183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091" y="148858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0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41" y="321623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98139" y="101694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0905" y="801504"/>
            <a:ext cx="73260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tay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”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2902" y="205324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Hải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30" y="3540301"/>
            <a:ext cx="1635594" cy="26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1"/>
    </mc:Choice>
    <mc:Fallback xmlns="">
      <p:transition spd="slow" advTm="923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829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0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70467"/>
            <a:ext cx="9347200" cy="5257800"/>
          </a:xfrm>
          <a:prstGeom prst="rect">
            <a:avLst/>
          </a:prstGeom>
        </p:spPr>
      </p:pic>
      <p:pic>
        <p:nvPicPr>
          <p:cNvPr id="3" name="diengiaisaub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0" y="7156450"/>
            <a:ext cx="487363" cy="48736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41" y="321623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318021" y="101694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565785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Đàm thoại, trích dẫn</a:t>
            </a:r>
          </a:p>
        </p:txBody>
      </p:sp>
    </p:spTree>
    <p:extLst>
      <p:ext uri="{BB962C8B-B14F-4D97-AF65-F5344CB8AC3E}">
        <p14:creationId xmlns:p14="http://schemas.microsoft.com/office/powerpoint/2010/main" val="27179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769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Các con vừa nghe cô đọc bài thơ gì?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78058" y="6018415"/>
            <a:ext cx="5415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</a:t>
            </a:r>
            <a:r>
              <a:rPr lang="en-US" altLang="en-US" b="1" dirty="0" smtClean="0">
                <a:solidFill>
                  <a:srgbClr val="FFC000"/>
                </a:solidFill>
              </a:rPr>
              <a:t>n </a:t>
            </a:r>
            <a:r>
              <a:rPr lang="en-US" altLang="en-US" b="1" dirty="0" err="1" smtClean="0">
                <a:solidFill>
                  <a:srgbClr val="FFC000"/>
                </a:solidFill>
              </a:rPr>
              <a:t>tay</a:t>
            </a:r>
            <a:r>
              <a:rPr lang="en-US" altLang="en-US" b="1" dirty="0" smtClean="0">
                <a:solidFill>
                  <a:srgbClr val="FFC000"/>
                </a:solidFill>
              </a:rPr>
              <a:t> </a:t>
            </a:r>
            <a:r>
              <a:rPr lang="en-US" altLang="en-US" b="1" dirty="0" err="1" smtClean="0">
                <a:solidFill>
                  <a:srgbClr val="FFC000"/>
                </a:solidFill>
              </a:rPr>
              <a:t>cô</a:t>
            </a:r>
            <a:r>
              <a:rPr lang="en-US" altLang="en-US" b="1" dirty="0" smtClean="0">
                <a:solidFill>
                  <a:srgbClr val="FFC000"/>
                </a:solidFill>
              </a:rPr>
              <a:t> </a:t>
            </a:r>
            <a:r>
              <a:rPr lang="en-US" altLang="en-US" b="1" dirty="0" err="1" smtClean="0">
                <a:solidFill>
                  <a:srgbClr val="FFC000"/>
                </a:solidFill>
              </a:rPr>
              <a:t>giáo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23" y="920096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8AB4ACA-3727-454A-97E0-25E9EA087FF4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uổi_VH _ Thơ Bàn tay cô giáo_Kiều Thanh Ma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24-36 tuổi_VH _ Thơ Bàn tay cô giáo_Kiều Thanh Ma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137</Words>
  <Application>Microsoft Office PowerPoint</Application>
  <PresentationFormat>Widescreen</PresentationFormat>
  <Paragraphs>27</Paragraphs>
  <Slides>13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Times New Roman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tuổi_VH _ Thơ Bàn tay cô giáo_Kiều Thanh Mai</dc:title>
  <dc:creator>Admin</dc:creator>
  <cp:lastModifiedBy>Admin</cp:lastModifiedBy>
  <cp:revision>70</cp:revision>
  <dcterms:created xsi:type="dcterms:W3CDTF">2021-10-14T07:48:54Z</dcterms:created>
  <dcterms:modified xsi:type="dcterms:W3CDTF">2021-11-30T07:37:43Z</dcterms:modified>
</cp:coreProperties>
</file>