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4" r:id="rId3"/>
    <p:sldId id="268" r:id="rId4"/>
    <p:sldId id="269" r:id="rId5"/>
    <p:sldId id="271" r:id="rId6"/>
    <p:sldId id="27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1974-67D0-49A3-87FA-77537969F326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CD183-DC4D-48CF-87B8-4CBFFCB3D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6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CD183-DC4D-48CF-87B8-4CBFFCB3D7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9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CD183-DC4D-48CF-87B8-4CBFFCB3D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EB620-BE5F-481D-AD75-ACAF001D8D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89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7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56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153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30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3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3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0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4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11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6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2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2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2A7-3BAC-4BC7-AB5F-6AA5B10D6F94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AA11-CC65-43AA-95D5-8FFB19E03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6EF24-7F73-4A59-94F7-033AA9D4FB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3C05-C6A2-4FD0-82C9-B463B7846A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33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2363" y="1197480"/>
            <a:ext cx="415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082" y="1995433"/>
            <a:ext cx="1038509" cy="1045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9479" y="3041290"/>
            <a:ext cx="7315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6173" y="6550805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2021 - 2022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159" y="1"/>
            <a:ext cx="786810" cy="791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84972" y="791937"/>
            <a:ext cx="187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159" y="1"/>
            <a:ext cx="786810" cy="791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27387" y="791937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uộn l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-67732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9129" y="192713"/>
            <a:ext cx="786810" cy="791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16756" y="995193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159" y="1"/>
            <a:ext cx="786810" cy="7919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7387" y="791937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559" y="152401"/>
            <a:ext cx="786810" cy="791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97000" y="961214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e cuộn l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154" y="311331"/>
            <a:ext cx="786810" cy="7919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92893" y="1147368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4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159" y="1"/>
            <a:ext cx="786810" cy="7919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7388" y="791937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7387" y="867587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786" y="75651"/>
            <a:ext cx="786810" cy="791936"/>
          </a:xfrm>
          <a:prstGeom prst="rect">
            <a:avLst/>
          </a:prstGeom>
        </p:spPr>
      </p:pic>
      <p:pic>
        <p:nvPicPr>
          <p:cNvPr id="2" name="h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"/>
            <a:ext cx="12192000" cy="6917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6287" y="126312"/>
            <a:ext cx="786810" cy="7919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27386" y="1036864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041" y="199645"/>
            <a:ext cx="688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56221" y="1044556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2135" y="1712890"/>
            <a:ext cx="7379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tạm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biệt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hẹn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gặp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!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kế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2025" y="6946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81"/>
    </mc:Choice>
    <mc:Fallback xmlns="">
      <p:transition spd="slow" advTm="31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312081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5D8C494-CE74-4BDB-9A9E-BDA41326C47D"/>
  <p:tag name="ISPRING_CMI5_LAUNCH_METHOD" val="any window"/>
  <p:tag name="ISPRINGCLOUDFOLDERID" val="1"/>
  <p:tag name="ISPRINGONLINEFOLDERID" val="1"/>
  <p:tag name="ISPRING_OUTPUT_FOLDER" val="[[&quot;\uFFFD\uFFFD\uFFFD\uFFFD{9A1FB7AC-4F35-48FF-9F05-1902C0D131D2}&quot;,&quot;C:\\Users\\Admin\\Desktop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ULTRA_SCORM_COURCE_TITLE" val="24-36 tháng_Tạo hình_Vẽ cuộn len_Kiều Thanh Mai, Phùng Thanh Thú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24-36 tháng_Tạo hình_Vẽ cuộn len_Kiều Thanh Mai, Phùng Thanh Thúy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95</Words>
  <Application>Microsoft Office PowerPoint</Application>
  <PresentationFormat>Widescreen</PresentationFormat>
  <Paragraphs>24</Paragraphs>
  <Slides>5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24-36 tháng_Tạo hình_Vẽ cuộn len_Kiều Thanh Mai, Phùng Thanh Thúy</dc:title>
  <dc:creator>ANH BINH</dc:creator>
  <cp:lastModifiedBy>Admin</cp:lastModifiedBy>
  <cp:revision>45</cp:revision>
  <dcterms:created xsi:type="dcterms:W3CDTF">2021-10-11T03:34:08Z</dcterms:created>
  <dcterms:modified xsi:type="dcterms:W3CDTF">2021-11-30T07:36:51Z</dcterms:modified>
</cp:coreProperties>
</file>