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4" r:id="rId2"/>
    <p:sldId id="268" r:id="rId3"/>
    <p:sldId id="273" r:id="rId4"/>
    <p:sldId id="271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3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1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2363" y="119748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81" y="1843811"/>
            <a:ext cx="1038509" cy="104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79" y="2889086"/>
            <a:ext cx="7315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27388" y="791937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9573" y="244602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5140" y="3368040"/>
            <a:ext cx="6077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“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5205" y="3959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838200"/>
            <a:ext cx="5715000" cy="5715000"/>
          </a:xfrm>
          <a:prstGeom prst="rect">
            <a:avLst/>
          </a:prstGeom>
        </p:spPr>
      </p:pic>
      <p:pic>
        <p:nvPicPr>
          <p:cNvPr id="4" name="G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7787" y="2984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mc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4-36 tháng_Tạo hình_In ngón tay trang trí cánh bướm_Kiều Thanh Ma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81</Words>
  <Application>Microsoft Office PowerPoint</Application>
  <PresentationFormat>Widescreen</PresentationFormat>
  <Paragraphs>17</Paragraphs>
  <Slides>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hình_In ngón tay trang trí cánh bướm_Kiều Thanh Mai</dc:title>
  <dc:creator>ANH BINH</dc:creator>
  <cp:lastModifiedBy>Admin</cp:lastModifiedBy>
  <cp:revision>46</cp:revision>
  <dcterms:created xsi:type="dcterms:W3CDTF">2021-10-11T03:34:08Z</dcterms:created>
  <dcterms:modified xsi:type="dcterms:W3CDTF">2021-11-30T07:35:30Z</dcterms:modified>
</cp:coreProperties>
</file>