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70" r:id="rId3"/>
    <p:sldId id="273" r:id="rId4"/>
    <p:sldId id="275" r:id="rId5"/>
    <p:sldId id="274" r:id="rId6"/>
    <p:sldId id="268" r:id="rId7"/>
    <p:sldId id="272" r:id="rId8"/>
    <p:sldId id="271" r:id="rId9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6" d="100"/>
          <a:sy n="96" d="100"/>
        </p:scale>
        <p:origin x="86" y="13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97F893-7F7A-44B3-B5BC-7B612679193B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D6DD35-C2A9-4132-ADF9-ACEDEFC24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98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6270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94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9797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743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113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414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30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82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033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62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10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88C4C1-1ED3-4EE8-A710-1D64EE7C85C5}" type="datetimeFigureOut">
              <a:rPr lang="en-US" smtClean="0"/>
              <a:t>25/11/2021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CAB10-60C1-4CBE-80A0-09EC8DA103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250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5447" y="141527"/>
            <a:ext cx="4155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 &amp; ĐT QUẬN LONG BIÊN</a:t>
            </a:r>
          </a:p>
          <a:p>
            <a:pPr algn="ctr"/>
            <a:r>
              <a:rPr lang="en-US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144" y="2421987"/>
            <a:ext cx="78365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NHẬN BIẾT</a:t>
            </a:r>
            <a:endParaRPr lang="en-US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i="1" dirty="0" smtClean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ngủ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sz="4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endParaRPr lang="en-US" sz="20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3" algn="ctr"/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24-36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54401" y="6237383"/>
            <a:ext cx="1930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16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2021-2022</a:t>
            </a:r>
            <a:endParaRPr lang="en-US" sz="1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46127" y="845364"/>
            <a:ext cx="1451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1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hành cùng bé</a:t>
            </a:r>
            <a:endParaRPr lang="en-US" sz="1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4772" y="864321"/>
            <a:ext cx="1177296" cy="1184388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22" y="246125"/>
            <a:ext cx="588648" cy="592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832215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nt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22" y="246125"/>
            <a:ext cx="588648" cy="592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550134" y="807445"/>
            <a:ext cx="1443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1200" b="1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hành cùng bé</a:t>
            </a:r>
            <a:endParaRPr lang="en-US" sz="1200" b="1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090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5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990600"/>
            <a:ext cx="76200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929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1496" y="244416"/>
            <a:ext cx="6265627" cy="625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5188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88" y="1047750"/>
            <a:ext cx="5503462" cy="550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56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d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" y="1"/>
            <a:ext cx="12192000" cy="6857999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22" y="246125"/>
            <a:ext cx="588648" cy="592194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5" name="Rectangle 4"/>
          <p:cNvSpPr/>
          <p:nvPr/>
        </p:nvSpPr>
        <p:spPr>
          <a:xfrm>
            <a:off x="10487508" y="838319"/>
            <a:ext cx="144302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vi-VN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hành cùng bé</a:t>
            </a:r>
            <a:endParaRPr lang="en-US" sz="1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213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4459" y="1677725"/>
            <a:ext cx="87404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6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6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20345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920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LMS_API_VERSION" val="SCORM 2004 (2nd edition)"/>
  <p:tag name="ISPRING_ULTRA_SCORM_COURSE_ID" val="B7F218A3-F92F-42E6-9154-572AF1A7F52E"/>
  <p:tag name="ISPRING_CMI5_LAUNCH_METHOD" val="any window"/>
  <p:tag name="ISPRINGCLOUDFOLDERID" val="1"/>
  <p:tag name="ISPRINGONLINEFOLDERID" val="1"/>
  <p:tag name="ISPRING_OUTPUT_FOLDER" val="[[&quot;\uFFFD\uFFFD\uFFFD\uFFFD{9A1FB7AC-4F35-48FF-9F05-1902C0D131D2}&quot;,&quot;C:\\Users\\Admin\\Desktop&quot;]]"/>
  <p:tag name="ISPRING_PUBLISH_SETTINGS" val="{&quot;commonSettings&quot;:{&quot;webSettings&quot;:{&quot;useMobileViewer&quot;:&quot;T_FALSE&quot;,&quot;format&quot;:&quot;OF_VIDEO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100,&quot;videoQuality&quot;:100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ULTRA_SCORM_COURCE_TITLE" val="24-36 tháng tuổi_HĐ  nhận biết_ Phòng ngủ bé có gì_ Bích Ngọc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QUIZZES" val="0"/>
  <p:tag name="ISPRING_PRESENTATION_TITLE" val="24-36 tháng tuổi_HĐ  nhận biết_ Phòng ngủ bé có gì_ Bích Ngọ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63</Words>
  <Application>Microsoft Office PowerPoint</Application>
  <PresentationFormat>Widescreen</PresentationFormat>
  <Paragraphs>13</Paragraphs>
  <Slides>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24-36 tháng tuổi_HĐ  nhận biết_ Phòng ngủ bé có gì_ Bích Ngọc</dc:title>
  <dc:creator>Admin</dc:creator>
  <cp:lastModifiedBy>Admin</cp:lastModifiedBy>
  <cp:revision>49</cp:revision>
  <dcterms:created xsi:type="dcterms:W3CDTF">2021-09-12T09:45:16Z</dcterms:created>
  <dcterms:modified xsi:type="dcterms:W3CDTF">2021-11-25T10:12:05Z</dcterms:modified>
</cp:coreProperties>
</file>