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66" r:id="rId3"/>
    <p:sldId id="256" r:id="rId4"/>
    <p:sldId id="290" r:id="rId5"/>
    <p:sldId id="264" r:id="rId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2" d="100"/>
          <a:sy n="82" d="100"/>
        </p:scale>
        <p:origin x="-720" y="-4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5/13/2019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1671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5/13/2019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9549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5/13/2019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0225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5/13/2019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1970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5/13/2019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8212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5/13/2019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9532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5/13/2019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8200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5/13/2019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391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5/13/2019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2582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5/13/2019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9976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5/13/2019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926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97EB1-7445-451F-89A3-0EEEB5CA8F63}" type="datetimeFigureOut">
              <a:rPr lang="en-US" smtClean="0"/>
              <a:t>5/13/2019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116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473"/>
            <a:ext cx="9144000" cy="6800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762000" y="304800"/>
            <a:ext cx="7772400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PHÒNG GIÁO DỤC VÀ ĐÀO TẠO QUẬN LONG BIÊN</a:t>
            </a:r>
          </a:p>
          <a:p>
            <a:pPr lvl="0"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 MẦM NON HOA SỮA</a:t>
            </a:r>
          </a:p>
          <a:p>
            <a:pPr lvl="0"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lvl="0" algn="ctr"/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 ÁN</a:t>
            </a:r>
          </a:p>
          <a:p>
            <a:pPr lvl="0"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PHÁT TRIỂN 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NGÔN NGỮ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lvl="0" indent="-457200" algn="ctr">
              <a:buFontTx/>
              <a:buChar char="-"/>
            </a:pP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 Ba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ngọn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22-3-2019</a:t>
            </a:r>
            <a:endParaRPr lang="en-US" sz="32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-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Kiều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Sang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0663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9144000" cy="680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4800"/>
            <a:ext cx="8229600" cy="4525963"/>
          </a:xfrm>
        </p:spPr>
        <p:txBody>
          <a:bodyPr/>
          <a:lstStyle/>
          <a:p>
            <a:pPr lvl="1" algn="ctr"/>
            <a:r>
              <a:rPr lang="en-US" dirty="0" err="1" smtClean="0">
                <a:solidFill>
                  <a:srgbClr val="FF0000"/>
                </a:solidFill>
              </a:rPr>
              <a:t>Hát</a:t>
            </a:r>
            <a:r>
              <a:rPr lang="en-US" dirty="0" smtClean="0">
                <a:solidFill>
                  <a:srgbClr val="FF0000"/>
                </a:solidFill>
              </a:rPr>
              <a:t>: </a:t>
            </a:r>
            <a:r>
              <a:rPr lang="en-US" dirty="0" err="1" smtClean="0">
                <a:solidFill>
                  <a:srgbClr val="FF0000"/>
                </a:solidFill>
              </a:rPr>
              <a:t>Em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đi</a:t>
            </a:r>
            <a:r>
              <a:rPr lang="en-US" dirty="0" smtClean="0">
                <a:solidFill>
                  <a:srgbClr val="FF0000"/>
                </a:solidFill>
              </a:rPr>
              <a:t> qua </a:t>
            </a:r>
            <a:r>
              <a:rPr lang="en-US" dirty="0" err="1" smtClean="0">
                <a:solidFill>
                  <a:srgbClr val="FF0000"/>
                </a:solidFill>
              </a:rPr>
              <a:t>ngã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tư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đường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phố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EmDiQuaNgaTuDuongPho-DangCapNhat_4bkd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344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5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9144000" cy="680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609600" y="2705725"/>
            <a:ext cx="81534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ea typeface="+mj-ea"/>
                <a:cs typeface="+mj-cs"/>
              </a:rPr>
              <a:t>Giới</a:t>
            </a:r>
            <a:r>
              <a:rPr lang="en-US" sz="4400" dirty="0">
                <a:solidFill>
                  <a:srgbClr val="FF0000"/>
                </a:solidFill>
                <a:ea typeface="+mj-ea"/>
                <a:cs typeface="+mj-cs"/>
              </a:rPr>
              <a:t> </a:t>
            </a:r>
            <a:r>
              <a:rPr lang="en-US" sz="4400" dirty="0" err="1">
                <a:solidFill>
                  <a:srgbClr val="FF0000"/>
                </a:solidFill>
                <a:ea typeface="+mj-ea"/>
                <a:cs typeface="+mj-cs"/>
              </a:rPr>
              <a:t>thiệu</a:t>
            </a:r>
            <a:r>
              <a:rPr lang="en-US" sz="4400" dirty="0">
                <a:solidFill>
                  <a:srgbClr val="FF0000"/>
                </a:solidFill>
                <a:ea typeface="+mj-ea"/>
                <a:cs typeface="+mj-cs"/>
              </a:rPr>
              <a:t> </a:t>
            </a:r>
            <a:r>
              <a:rPr lang="en-US" sz="4400" dirty="0" err="1">
                <a:solidFill>
                  <a:srgbClr val="FF0000"/>
                </a:solidFill>
                <a:ea typeface="+mj-ea"/>
                <a:cs typeface="+mj-cs"/>
              </a:rPr>
              <a:t>truyện</a:t>
            </a:r>
            <a:r>
              <a:rPr lang="en-US" sz="4400" dirty="0">
                <a:solidFill>
                  <a:srgbClr val="FF0000"/>
                </a:solidFill>
                <a:ea typeface="+mj-ea"/>
                <a:cs typeface="+mj-cs"/>
              </a:rPr>
              <a:t> </a:t>
            </a:r>
            <a:r>
              <a:rPr lang="en-US" sz="4400" dirty="0" err="1">
                <a:solidFill>
                  <a:srgbClr val="FF0000"/>
                </a:solidFill>
                <a:ea typeface="+mj-ea"/>
                <a:cs typeface="+mj-cs"/>
              </a:rPr>
              <a:t>và</a:t>
            </a:r>
            <a:r>
              <a:rPr lang="en-US" sz="4400" dirty="0">
                <a:solidFill>
                  <a:srgbClr val="FF0000"/>
                </a:solidFill>
                <a:ea typeface="+mj-ea"/>
                <a:cs typeface="+mj-cs"/>
              </a:rPr>
              <a:t> </a:t>
            </a:r>
            <a:r>
              <a:rPr lang="en-US" sz="4400" dirty="0" err="1">
                <a:solidFill>
                  <a:srgbClr val="FF0000"/>
                </a:solidFill>
                <a:ea typeface="+mj-ea"/>
                <a:cs typeface="+mj-cs"/>
              </a:rPr>
              <a:t>kể</a:t>
            </a:r>
            <a:r>
              <a:rPr lang="en-US" sz="4400" dirty="0">
                <a:solidFill>
                  <a:srgbClr val="FF0000"/>
                </a:solidFill>
                <a:ea typeface="+mj-ea"/>
                <a:cs typeface="+mj-cs"/>
              </a:rPr>
              <a:t> </a:t>
            </a:r>
            <a:r>
              <a:rPr lang="en-US" sz="4400" dirty="0" err="1">
                <a:solidFill>
                  <a:srgbClr val="FF0000"/>
                </a:solidFill>
                <a:ea typeface="+mj-ea"/>
                <a:cs typeface="+mj-cs"/>
              </a:rPr>
              <a:t>diễn</a:t>
            </a:r>
            <a:r>
              <a:rPr lang="en-US" sz="4400" dirty="0">
                <a:solidFill>
                  <a:srgbClr val="FF0000"/>
                </a:solidFill>
                <a:ea typeface="+mj-ea"/>
                <a:cs typeface="+mj-cs"/>
              </a:rPr>
              <a:t> </a:t>
            </a:r>
            <a:r>
              <a:rPr lang="en-US" sz="4400" dirty="0" err="1">
                <a:solidFill>
                  <a:srgbClr val="FF0000"/>
                </a:solidFill>
                <a:ea typeface="+mj-ea"/>
                <a:cs typeface="+mj-cs"/>
              </a:rPr>
              <a:t>cảm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7781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ể Chuyện Ba Ngọn Đèn Giao Thông - Truyện Cho Trẻ Mầm Non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4176971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4" y="4618"/>
            <a:ext cx="9127836" cy="6791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133600"/>
            <a:ext cx="8229600" cy="1143000"/>
          </a:xfrm>
        </p:spPr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</a:rPr>
              <a:t>Đàm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thoại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trích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dẫn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173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516</TotalTime>
  <Words>65</Words>
  <Application>Microsoft Office PowerPoint</Application>
  <PresentationFormat>On-screen Show (4:3)</PresentationFormat>
  <Paragraphs>12</Paragraphs>
  <Slides>5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Đàm thoại trích dẫn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Welcome</dc:creator>
  <cp:lastModifiedBy>Welcome</cp:lastModifiedBy>
  <cp:revision>43</cp:revision>
  <dcterms:created xsi:type="dcterms:W3CDTF">2019-01-05T03:30:36Z</dcterms:created>
  <dcterms:modified xsi:type="dcterms:W3CDTF">2019-05-13T09:25:52Z</dcterms:modified>
</cp:coreProperties>
</file>