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62" r:id="rId2"/>
    <p:sldId id="263" r:id="rId3"/>
    <p:sldId id="280" r:id="rId4"/>
    <p:sldId id="292" r:id="rId5"/>
    <p:sldId id="285" r:id="rId6"/>
    <p:sldId id="282" r:id="rId7"/>
    <p:sldId id="283" r:id="rId8"/>
    <p:sldId id="293" r:id="rId9"/>
    <p:sldId id="284" r:id="rId10"/>
    <p:sldId id="279" r:id="rId11"/>
    <p:sldId id="264" r:id="rId12"/>
    <p:sldId id="261" r:id="rId13"/>
    <p:sldId id="286" r:id="rId14"/>
    <p:sldId id="287" r:id="rId15"/>
    <p:sldId id="288" r:id="rId16"/>
    <p:sldId id="289" r:id="rId17"/>
    <p:sldId id="290" r:id="rId18"/>
    <p:sldId id="291" r:id="rId19"/>
    <p:sldId id="267" r:id="rId20"/>
    <p:sldId id="275" r:id="rId21"/>
    <p:sldId id="269" r:id="rId22"/>
    <p:sldId id="276" r:id="rId23"/>
    <p:sldId id="270" r:id="rId24"/>
    <p:sldId id="277" r:id="rId25"/>
    <p:sldId id="278" r:id="rId26"/>
    <p:sldId id="272" r:id="rId27"/>
    <p:sldId id="281" r:id="rId28"/>
    <p:sldId id="273" r:id="rId29"/>
    <p:sldId id="27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D6009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52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C44772-16BA-4E97-B499-2692DA925D10}" type="datetimeFigureOut">
              <a:rPr lang="en-US" smtClean="0"/>
              <a:pPr/>
              <a:t>10/28/2020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360B10-3E81-45DC-ACCC-3E4F903D65EF}" type="slidenum">
              <a:rPr lang="en-US" smtClean="0"/>
              <a:pPr/>
              <a:t>‹#›</a:t>
            </a:fld>
            <a:endParaRPr lang="en-US"/>
          </a:p>
        </p:txBody>
      </p:sp>
    </p:spTree>
    <p:extLst>
      <p:ext uri="{BB962C8B-B14F-4D97-AF65-F5344CB8AC3E}">
        <p14:creationId xmlns:p14="http://schemas.microsoft.com/office/powerpoint/2010/main" xmlns="" val="73118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60B10-3E81-45DC-ACCC-3E4F903D65EF}" type="slidenum">
              <a:rPr lang="en-US" smtClean="0"/>
              <a:pPr/>
              <a:t>3</a:t>
            </a:fld>
            <a:endParaRPr lang="en-US"/>
          </a:p>
        </p:txBody>
      </p:sp>
    </p:spTree>
    <p:extLst>
      <p:ext uri="{BB962C8B-B14F-4D97-AF65-F5344CB8AC3E}">
        <p14:creationId xmlns:p14="http://schemas.microsoft.com/office/powerpoint/2010/main" xmlns="" val="1915295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60B10-3E81-45DC-ACCC-3E4F903D65EF}" type="slidenum">
              <a:rPr lang="en-US" smtClean="0"/>
              <a:pPr/>
              <a:t>4</a:t>
            </a:fld>
            <a:endParaRPr lang="en-US"/>
          </a:p>
        </p:txBody>
      </p:sp>
    </p:spTree>
    <p:extLst>
      <p:ext uri="{BB962C8B-B14F-4D97-AF65-F5344CB8AC3E}">
        <p14:creationId xmlns:p14="http://schemas.microsoft.com/office/powerpoint/2010/main" xmlns="" val="1915295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60B10-3E81-45DC-ACCC-3E4F903D65EF}" type="slidenum">
              <a:rPr lang="en-US" smtClean="0"/>
              <a:pPr/>
              <a:t>5</a:t>
            </a:fld>
            <a:endParaRPr lang="en-US"/>
          </a:p>
        </p:txBody>
      </p:sp>
    </p:spTree>
    <p:extLst>
      <p:ext uri="{BB962C8B-B14F-4D97-AF65-F5344CB8AC3E}">
        <p14:creationId xmlns:p14="http://schemas.microsoft.com/office/powerpoint/2010/main" xmlns="" val="1915295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60B10-3E81-45DC-ACCC-3E4F903D65EF}" type="slidenum">
              <a:rPr lang="en-US" smtClean="0"/>
              <a:pPr/>
              <a:t>10</a:t>
            </a:fld>
            <a:endParaRPr lang="en-US"/>
          </a:p>
        </p:txBody>
      </p:sp>
    </p:spTree>
    <p:extLst>
      <p:ext uri="{BB962C8B-B14F-4D97-AF65-F5344CB8AC3E}">
        <p14:creationId xmlns:p14="http://schemas.microsoft.com/office/powerpoint/2010/main" xmlns="" val="1915295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60B10-3E81-45DC-ACCC-3E4F903D65EF}" type="slidenum">
              <a:rPr lang="en-US" smtClean="0"/>
              <a:pPr/>
              <a:t>11</a:t>
            </a:fld>
            <a:endParaRPr lang="en-US"/>
          </a:p>
        </p:txBody>
      </p:sp>
    </p:spTree>
    <p:extLst>
      <p:ext uri="{BB962C8B-B14F-4D97-AF65-F5344CB8AC3E}">
        <p14:creationId xmlns:p14="http://schemas.microsoft.com/office/powerpoint/2010/main" xmlns="" val="1915295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fld id="{2BE0AE06-108D-4951-8840-1CA49E1371B6}" type="slidenum">
              <a:rPr lang="en-US">
                <a:latin typeface="Arial" charset="0"/>
              </a:rPr>
              <a:pPr eaLnBrk="1" hangingPunct="1"/>
              <a:t>29</a:t>
            </a:fld>
            <a:endParaRPr lang="en-US">
              <a:latin typeface="Arial"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677023-2768-4ABE-AE54-927F4C6532EA}"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xmlns="" val="631346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677023-2768-4ABE-AE54-927F4C6532EA}"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xmlns="" val="252515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677023-2768-4ABE-AE54-927F4C6532EA}"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xmlns="" val="875643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677023-2768-4ABE-AE54-927F4C6532EA}"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xmlns="" val="3959814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677023-2768-4ABE-AE54-927F4C6532EA}"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xmlns="" val="3910556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677023-2768-4ABE-AE54-927F4C6532EA}" type="datetimeFigureOut">
              <a:rPr lang="en-US" smtClean="0"/>
              <a:pPr/>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xmlns="" val="1075459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677023-2768-4ABE-AE54-927F4C6532EA}" type="datetimeFigureOut">
              <a:rPr lang="en-US" smtClean="0"/>
              <a:pPr/>
              <a:t>10/28/2020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xmlns="" val="3830475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677023-2768-4ABE-AE54-927F4C6532EA}" type="datetimeFigureOut">
              <a:rPr lang="en-US" smtClean="0"/>
              <a:pPr/>
              <a:t>10/28/2020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xmlns="" val="111321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677023-2768-4ABE-AE54-927F4C6532EA}" type="datetimeFigureOut">
              <a:rPr lang="en-US" smtClean="0"/>
              <a:pPr/>
              <a:t>10/28/2020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xmlns="" val="2041245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77023-2768-4ABE-AE54-927F4C6532EA}" type="datetimeFigureOut">
              <a:rPr lang="en-US" smtClean="0"/>
              <a:pPr/>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xmlns="" val="3368270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77023-2768-4ABE-AE54-927F4C6532EA}" type="datetimeFigureOut">
              <a:rPr lang="en-US" smtClean="0"/>
              <a:pPr/>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xmlns="" val="3249725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677023-2768-4ABE-AE54-927F4C6532EA}" type="datetimeFigureOut">
              <a:rPr lang="en-US" smtClean="0"/>
              <a:pPr/>
              <a:t>10/28/2020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5D1E39-91BD-44F7-9796-08B50552DB51}" type="slidenum">
              <a:rPr lang="en-US" smtClean="0"/>
              <a:pPr/>
              <a:t>‹#›</a:t>
            </a:fld>
            <a:endParaRPr lang="en-US"/>
          </a:p>
        </p:txBody>
      </p:sp>
    </p:spTree>
    <p:extLst>
      <p:ext uri="{BB962C8B-B14F-4D97-AF65-F5344CB8AC3E}">
        <p14:creationId xmlns:p14="http://schemas.microsoft.com/office/powerpoint/2010/main" xmlns="" val="7234385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7.xml"/><Relationship Id="rId1" Type="http://schemas.openxmlformats.org/officeDocument/2006/relationships/video" Target="NULL" TargetMode="External"/><Relationship Id="rId5" Type="http://schemas.openxmlformats.org/officeDocument/2006/relationships/image" Target="../media/image2.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8" Type="http://schemas.microsoft.com/office/2007/relationships/media" Target="../media/media3.mp3"/><Relationship Id="rId3" Type="http://schemas.openxmlformats.org/officeDocument/2006/relationships/notesSlide" Target="../notesSlides/notesSlide4.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4.gif"/><Relationship Id="rId5" Type="http://schemas.openxmlformats.org/officeDocument/2006/relationships/image" Target="../media/image3.gif"/><Relationship Id="rId10" Type="http://schemas.openxmlformats.org/officeDocument/2006/relationships/audio" Target="../media/audio11.wav"/><Relationship Id="rId4" Type="http://schemas.openxmlformats.org/officeDocument/2006/relationships/audio" Target="NUL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microsoft.com/office/2007/relationships/media" Target="../media/media3.mp3"/><Relationship Id="rId3" Type="http://schemas.openxmlformats.org/officeDocument/2006/relationships/notesSlide" Target="../notesSlides/notesSlide5.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4.gif"/><Relationship Id="rId5" Type="http://schemas.openxmlformats.org/officeDocument/2006/relationships/image" Target="../media/image3.gif"/><Relationship Id="rId10" Type="http://schemas.openxmlformats.org/officeDocument/2006/relationships/audio" Target="../media/audio11.wav"/><Relationship Id="rId4" Type="http://schemas.openxmlformats.org/officeDocument/2006/relationships/audio" Target="NULL"/><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microsoft.com/office/2007/relationships/hdphoto" Target="../media/hdphoto1.wdp"/><Relationship Id="rId5" Type="http://schemas.openxmlformats.org/officeDocument/2006/relationships/image" Target="../media/image14.png"/><Relationship Id="rId4" Type="http://schemas.microsoft.com/office/2007/relationships/media" Target="../media/media4.mp3"/></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4.gi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NULL"/><Relationship Id="rId7" Type="http://schemas.microsoft.com/office/2007/relationships/media" Target="../media/media2.mp3"/><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5.wmf"/><Relationship Id="rId5" Type="http://schemas.openxmlformats.org/officeDocument/2006/relationships/image" Target="../media/image4.gif"/><Relationship Id="rId4" Type="http://schemas.openxmlformats.org/officeDocument/2006/relationships/image" Target="../media/image3.gif"/><Relationship Id="rId9" Type="http://schemas.openxmlformats.org/officeDocument/2006/relationships/audio" Target="../media/audio11.wav"/></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24.gi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24.gi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24.gi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24.gif"/><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NULL"/><Relationship Id="rId7" Type="http://schemas.microsoft.com/office/2007/relationships/media" Target="../media/media3.mp3"/><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5.wmf"/><Relationship Id="rId5" Type="http://schemas.openxmlformats.org/officeDocument/2006/relationships/image" Target="../media/image4.gif"/><Relationship Id="rId4" Type="http://schemas.openxmlformats.org/officeDocument/2006/relationships/image" Target="../media/image3.gif"/><Relationship Id="rId9" Type="http://schemas.openxmlformats.org/officeDocument/2006/relationships/audio" Target="../media/audio11.wav"/></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NULL"/><Relationship Id="rId7" Type="http://schemas.microsoft.com/office/2007/relationships/media" Target="../media/media3.mp3"/><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5.wmf"/><Relationship Id="rId5" Type="http://schemas.openxmlformats.org/officeDocument/2006/relationships/image" Target="../media/image4.gif"/><Relationship Id="rId4" Type="http://schemas.openxmlformats.org/officeDocument/2006/relationships/image" Target="../media/image3.gif"/><Relationship Id="rId9" Type="http://schemas.openxmlformats.org/officeDocument/2006/relationships/audio" Target="../media/audio11.wav"/></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NULL" TargetMode="External"/><Relationship Id="rId5" Type="http://schemas.openxmlformats.org/officeDocument/2006/relationships/image" Target="../media/image6.png"/><Relationship Id="rId4" Type="http://schemas.microsoft.com/office/2007/relationships/media" Target="../media/media5.mp3"/></Relationships>
</file>

<file path=ppt/slides/_rels/slide29.xml.rels><?xml version="1.0" encoding="UTF-8" standalone="yes"?>
<Relationships xmlns="http://schemas.openxmlformats.org/package/2006/relationships"><Relationship Id="rId8" Type="http://schemas.microsoft.com/office/2007/relationships/media" Target="../media/media4.mp3"/><Relationship Id="rId3" Type="http://schemas.openxmlformats.org/officeDocument/2006/relationships/notesSlide" Target="../notesSlides/notesSlide6.xml"/><Relationship Id="rId7" Type="http://schemas.openxmlformats.org/officeDocument/2006/relationships/image" Target="../media/image28.gif"/><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27.gif"/><Relationship Id="rId5" Type="http://schemas.openxmlformats.org/officeDocument/2006/relationships/image" Target="../media/image26.gif"/><Relationship Id="rId4" Type="http://schemas.openxmlformats.org/officeDocument/2006/relationships/audio" Target="../media/audio1.wav"/><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wmf"/><Relationship Id="rId12" Type="http://schemas.openxmlformats.org/officeDocument/2006/relationships/audio" Target="../media/audio11.wav"/><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4.gif"/><Relationship Id="rId5" Type="http://schemas.openxmlformats.org/officeDocument/2006/relationships/image" Target="../media/image3.gif"/><Relationship Id="rId10" Type="http://schemas.openxmlformats.org/officeDocument/2006/relationships/image" Target="../media/image6.png"/><Relationship Id="rId4" Type="http://schemas.openxmlformats.org/officeDocument/2006/relationships/audio" Target="NULL"/><Relationship Id="rId9" Type="http://schemas.microsoft.com/office/2007/relationships/media" Target="../media/media3.mp3"/></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slideLayout" Target="../slideLayouts/slideLayout2.xml"/><Relationship Id="rId7" Type="http://schemas.openxmlformats.org/officeDocument/2006/relationships/image" Target="../media/image4.gif"/><Relationship Id="rId12" Type="http://schemas.openxmlformats.org/officeDocument/2006/relationships/audio" Target="../media/audio11.wav"/><Relationship Id="rId2" Type="http://schemas.openxmlformats.org/officeDocument/2006/relationships/video" Target="file:///C:\Users\SONY\Desktop\Gia%20&#272;&#236;nh%20Nh&#7887;,%20H&#7841;nh%20Ph&#250;c%20To%20-%20Nh&#7841;c%20thi&#7871;u%20nhi%20vui%20nh&#7897;n%20-%20Gi&#250;p%20b&#233;%20&#259;n%20ngon%20mi&#7879;ng.mp4" TargetMode="External"/><Relationship Id="rId1" Type="http://schemas.openxmlformats.org/officeDocument/2006/relationships/video" Target="NULL" TargetMode="External"/><Relationship Id="rId6" Type="http://schemas.openxmlformats.org/officeDocument/2006/relationships/image" Target="../media/image3.gif"/><Relationship Id="rId11" Type="http://schemas.openxmlformats.org/officeDocument/2006/relationships/image" Target="../media/image7.png"/><Relationship Id="rId5" Type="http://schemas.openxmlformats.org/officeDocument/2006/relationships/audio" Target="NULL"/><Relationship Id="rId10" Type="http://schemas.openxmlformats.org/officeDocument/2006/relationships/image" Target="../media/image6.png"/><Relationship Id="rId4" Type="http://schemas.openxmlformats.org/officeDocument/2006/relationships/notesSlide" Target="../notesSlides/notesSlide2.xml"/><Relationship Id="rId9" Type="http://schemas.microsoft.com/office/2007/relationships/media" Target="../media/media3.mp3"/></Relationships>
</file>

<file path=ppt/slides/_rels/slide5.xml.rels><?xml version="1.0" encoding="UTF-8" standalone="yes"?>
<Relationships xmlns="http://schemas.openxmlformats.org/package/2006/relationships"><Relationship Id="rId8" Type="http://schemas.microsoft.com/office/2007/relationships/media" Target="../media/media3.mp3"/><Relationship Id="rId3" Type="http://schemas.openxmlformats.org/officeDocument/2006/relationships/notesSlide" Target="../notesSlides/notesSlide3.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4.gif"/><Relationship Id="rId5" Type="http://schemas.openxmlformats.org/officeDocument/2006/relationships/image" Target="../media/image3.gif"/><Relationship Id="rId10" Type="http://schemas.openxmlformats.org/officeDocument/2006/relationships/audio" Target="../media/audio11.wav"/><Relationship Id="rId4" Type="http://schemas.openxmlformats.org/officeDocument/2006/relationships/audio" Target="NUL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uan9"/>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6057900"/>
            <a:ext cx="91440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7" name="Picture 4" descr="Tuan9"/>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rot="10800000">
            <a:off x="0" y="0"/>
            <a:ext cx="91440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8" name="Picture 4" descr="Tuan9"/>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rot="-5400000">
            <a:off x="5314950" y="3090863"/>
            <a:ext cx="67056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9" name="Picture 4" descr="Tuan9"/>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rot="5400000">
            <a:off x="-2905125" y="2967038"/>
            <a:ext cx="67056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83" name="WordArt 11"/>
          <p:cNvSpPr>
            <a:spLocks noChangeArrowheads="1" noChangeShapeType="1" noTextEdit="1"/>
          </p:cNvSpPr>
          <p:nvPr/>
        </p:nvSpPr>
        <p:spPr bwMode="auto">
          <a:xfrm>
            <a:off x="1804988" y="1983582"/>
            <a:ext cx="5053012" cy="608012"/>
          </a:xfrm>
          <a:prstGeom prst="rect">
            <a:avLst/>
          </a:prstGeom>
          <a:extLst>
            <a:ext uri="{AF507438-7753-43E0-B8FC-AC1667EBCBE1}">
              <a14:hiddenEffects xmlns:a14="http://schemas.microsoft.com/office/drawing/2010/main" xmlns="">
                <a:effectLst/>
              </a14:hiddenEffects>
            </a:ext>
          </a:extLst>
        </p:spPr>
        <p:txBody>
          <a:bodyPr wrap="none" fromWordArt="1">
            <a:prstTxWarp prst="textSlantUp">
              <a:avLst>
                <a:gd name="adj" fmla="val 2894"/>
              </a:avLst>
            </a:prstTxWarp>
          </a:bodyPr>
          <a:lstStyle/>
          <a:p>
            <a:pPr algn="ctr"/>
            <a:r>
              <a:rPr lang="en-US" sz="2000" kern="10" dirty="0" err="1" smtClean="0">
                <a:ln w="9525">
                  <a:solidFill>
                    <a:schemeClr val="folHlink"/>
                  </a:solidFill>
                  <a:round/>
                  <a:headEnd/>
                  <a:tailEnd/>
                </a:ln>
                <a:solidFill>
                  <a:srgbClr val="D60093"/>
                </a:solidFill>
                <a:latin typeface="Times New Roman"/>
                <a:cs typeface="Times New Roman"/>
              </a:rPr>
              <a:t>Lĩnh</a:t>
            </a:r>
            <a:r>
              <a:rPr lang="en-US" sz="2000" kern="10" dirty="0" smtClean="0">
                <a:ln w="9525">
                  <a:solidFill>
                    <a:schemeClr val="folHlink"/>
                  </a:solidFill>
                  <a:round/>
                  <a:headEnd/>
                  <a:tailEnd/>
                </a:ln>
                <a:solidFill>
                  <a:srgbClr val="D60093"/>
                </a:solidFill>
                <a:latin typeface="Times New Roman"/>
                <a:cs typeface="Times New Roman"/>
              </a:rPr>
              <a:t> </a:t>
            </a:r>
            <a:r>
              <a:rPr lang="en-US" sz="2000" kern="10" dirty="0" err="1" smtClean="0">
                <a:ln w="9525">
                  <a:solidFill>
                    <a:schemeClr val="folHlink"/>
                  </a:solidFill>
                  <a:round/>
                  <a:headEnd/>
                  <a:tailEnd/>
                </a:ln>
                <a:solidFill>
                  <a:srgbClr val="D60093"/>
                </a:solidFill>
                <a:latin typeface="Times New Roman"/>
                <a:cs typeface="Times New Roman"/>
              </a:rPr>
              <a:t>vực</a:t>
            </a:r>
            <a:r>
              <a:rPr lang="en-US" sz="2000" kern="10" dirty="0" smtClean="0">
                <a:ln w="9525">
                  <a:solidFill>
                    <a:schemeClr val="folHlink"/>
                  </a:solidFill>
                  <a:round/>
                  <a:headEnd/>
                  <a:tailEnd/>
                </a:ln>
                <a:solidFill>
                  <a:srgbClr val="D60093"/>
                </a:solidFill>
                <a:latin typeface="Times New Roman"/>
                <a:cs typeface="Times New Roman"/>
              </a:rPr>
              <a:t>: PTNN</a:t>
            </a:r>
            <a:endParaRPr lang="en-US" sz="2000" kern="10" dirty="0">
              <a:ln w="9525">
                <a:solidFill>
                  <a:schemeClr val="folHlink"/>
                </a:solidFill>
                <a:round/>
                <a:headEnd/>
                <a:tailEnd/>
              </a:ln>
              <a:solidFill>
                <a:srgbClr val="D60093"/>
              </a:solidFill>
              <a:latin typeface="Times New Roman"/>
              <a:cs typeface="Times New Roman"/>
            </a:endParaRPr>
          </a:p>
        </p:txBody>
      </p:sp>
      <p:sp>
        <p:nvSpPr>
          <p:cNvPr id="3084" name="Text Box 12"/>
          <p:cNvSpPr txBox="1">
            <a:spLocks noChangeArrowheads="1"/>
          </p:cNvSpPr>
          <p:nvPr/>
        </p:nvSpPr>
        <p:spPr bwMode="auto">
          <a:xfrm>
            <a:off x="447675" y="3200400"/>
            <a:ext cx="8620125"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60000" endA="900" endPos="58000" dir="5400000" sy="-100000" algn="bl" rotWithShape="0"/>
                </a:effectLst>
                <a:latin typeface="Times New Roman" pitchFamily="18" charset="0"/>
              </a:rPr>
              <a:t>BÀI Thơ: Mẹ của em</a:t>
            </a:r>
            <a:endPar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60000" endA="900" endPos="58000" dir="5400000" sy="-100000" algn="bl" rotWithShape="0"/>
              </a:effectLst>
              <a:latin typeface="Times New Roman" pitchFamily="18" charset="0"/>
            </a:endParaRPr>
          </a:p>
        </p:txBody>
      </p:sp>
      <p:sp>
        <p:nvSpPr>
          <p:cNvPr id="3090" name="Text Box 18"/>
          <p:cNvSpPr txBox="1">
            <a:spLocks noChangeArrowheads="1"/>
          </p:cNvSpPr>
          <p:nvPr/>
        </p:nvSpPr>
        <p:spPr bwMode="auto">
          <a:xfrm>
            <a:off x="1074045" y="609600"/>
            <a:ext cx="6265754"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2400" b="1" dirty="0">
                <a:solidFill>
                  <a:srgbClr val="009900"/>
                </a:solidFill>
                <a:latin typeface="Times New Roman" pitchFamily="18" charset="0"/>
              </a:rPr>
              <a:t>PHÒNG GIÁO DỤC VÀ ĐÀO TẠO </a:t>
            </a:r>
            <a:r>
              <a:rPr lang="en-US" sz="2400" b="1" dirty="0" smtClean="0">
                <a:solidFill>
                  <a:srgbClr val="009900"/>
                </a:solidFill>
                <a:latin typeface="Times New Roman" pitchFamily="18" charset="0"/>
              </a:rPr>
              <a:t>VÂN HỒ</a:t>
            </a:r>
            <a:endParaRPr lang="en-US" sz="2400" b="1" dirty="0">
              <a:solidFill>
                <a:srgbClr val="009900"/>
              </a:solidFill>
              <a:latin typeface="Times New Roman" pitchFamily="18" charset="0"/>
            </a:endParaRPr>
          </a:p>
          <a:p>
            <a:pPr algn="ctr"/>
            <a:r>
              <a:rPr lang="en-US" sz="2400" b="1" dirty="0">
                <a:solidFill>
                  <a:srgbClr val="009900"/>
                </a:solidFill>
                <a:latin typeface="Times New Roman" pitchFamily="18" charset="0"/>
              </a:rPr>
              <a:t>TRƯỜNG MẦM NON </a:t>
            </a:r>
            <a:r>
              <a:rPr lang="en-US" sz="2400" b="1" dirty="0" smtClean="0">
                <a:solidFill>
                  <a:srgbClr val="009900"/>
                </a:solidFill>
                <a:latin typeface="Times New Roman" pitchFamily="18" charset="0"/>
              </a:rPr>
              <a:t>TÔ MÚA</a:t>
            </a:r>
            <a:endParaRPr lang="en-US" sz="2400" b="1" dirty="0">
              <a:solidFill>
                <a:srgbClr val="009900"/>
              </a:solidFill>
              <a:latin typeface="Times New Roman" pitchFamily="18" charset="0"/>
            </a:endParaRPr>
          </a:p>
        </p:txBody>
      </p:sp>
      <p:sp>
        <p:nvSpPr>
          <p:cNvPr id="3091" name="Text Box 19"/>
          <p:cNvSpPr txBox="1">
            <a:spLocks noChangeArrowheads="1"/>
          </p:cNvSpPr>
          <p:nvPr/>
        </p:nvSpPr>
        <p:spPr bwMode="auto">
          <a:xfrm>
            <a:off x="1509884" y="4675188"/>
            <a:ext cx="5538247"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3200" dirty="0">
                <a:solidFill>
                  <a:schemeClr val="accent2">
                    <a:lumMod val="50000"/>
                  </a:schemeClr>
                </a:solidFill>
                <a:latin typeface="Times New Roman" pitchFamily="18" charset="0"/>
              </a:rPr>
              <a:t>Đối tượng: Mẫu giáo 5-6 tuổi</a:t>
            </a:r>
          </a:p>
          <a:p>
            <a:pPr algn="ctr"/>
            <a:r>
              <a:rPr lang="en-US" sz="3200" dirty="0">
                <a:solidFill>
                  <a:schemeClr val="accent2">
                    <a:lumMod val="50000"/>
                  </a:schemeClr>
                </a:solidFill>
                <a:latin typeface="Times New Roman" pitchFamily="18" charset="0"/>
              </a:rPr>
              <a:t>Người thực hiện: </a:t>
            </a:r>
            <a:r>
              <a:rPr lang="en-US" sz="3200" dirty="0" err="1" smtClean="0">
                <a:solidFill>
                  <a:schemeClr val="accent2">
                    <a:lumMod val="50000"/>
                  </a:schemeClr>
                </a:solidFill>
                <a:latin typeface="Times New Roman" pitchFamily="18" charset="0"/>
              </a:rPr>
              <a:t>Phan</a:t>
            </a:r>
            <a:r>
              <a:rPr lang="en-US" sz="3200" dirty="0" smtClean="0">
                <a:solidFill>
                  <a:schemeClr val="accent2">
                    <a:lumMod val="50000"/>
                  </a:schemeClr>
                </a:solidFill>
                <a:latin typeface="Times New Roman" pitchFamily="18" charset="0"/>
              </a:rPr>
              <a:t> </a:t>
            </a:r>
            <a:r>
              <a:rPr lang="en-US" sz="3200" dirty="0" err="1" smtClean="0">
                <a:solidFill>
                  <a:schemeClr val="accent2">
                    <a:lumMod val="50000"/>
                  </a:schemeClr>
                </a:solidFill>
                <a:latin typeface="Times New Roman" pitchFamily="18" charset="0"/>
              </a:rPr>
              <a:t>Thị</a:t>
            </a:r>
            <a:r>
              <a:rPr lang="en-US" sz="3200" dirty="0" smtClean="0">
                <a:solidFill>
                  <a:schemeClr val="accent2">
                    <a:lumMod val="50000"/>
                  </a:schemeClr>
                </a:solidFill>
                <a:latin typeface="Times New Roman" pitchFamily="18" charset="0"/>
              </a:rPr>
              <a:t> </a:t>
            </a:r>
            <a:r>
              <a:rPr lang="en-US" sz="3200" dirty="0" err="1" smtClean="0">
                <a:solidFill>
                  <a:schemeClr val="accent2">
                    <a:lumMod val="50000"/>
                  </a:schemeClr>
                </a:solidFill>
                <a:latin typeface="Times New Roman" pitchFamily="18" charset="0"/>
              </a:rPr>
              <a:t>Thủy</a:t>
            </a:r>
            <a:endParaRPr lang="en-US" sz="3200" dirty="0">
              <a:solidFill>
                <a:schemeClr val="accent2">
                  <a:lumMod val="50000"/>
                </a:schemeClr>
              </a:solidFill>
              <a:latin typeface="Times New Roman" pitchFamily="18" charset="0"/>
            </a:endParaRPr>
          </a:p>
        </p:txBody>
      </p:sp>
      <p:pic>
        <p:nvPicPr>
          <p:cNvPr id="2" name="Nhac Hoi Nghi - Khong Biet (0m 07s).mp3">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847725" y="5848350"/>
            <a:ext cx="304800" cy="104775"/>
          </a:xfrm>
          <a:prstGeom prst="rect">
            <a:avLst/>
          </a:prstGeom>
        </p:spPr>
      </p:pic>
    </p:spTree>
    <p:extLst>
      <p:ext uri="{BB962C8B-B14F-4D97-AF65-F5344CB8AC3E}">
        <p14:creationId xmlns:p14="http://schemas.microsoft.com/office/powerpoint/2010/main" xmlns="" val="365018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0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descr="20070910141832536"/>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1828800"/>
            <a:ext cx="457200" cy="3200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52" name="Picture 4" descr="5"/>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a:off x="-228600" y="4953000"/>
            <a:ext cx="1143000" cy="2079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453" name="Picture 5" descr="5"/>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flipH="1">
            <a:off x="8229600" y="5181600"/>
            <a:ext cx="914400" cy="185102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6"/>
          <p:cNvGrpSpPr>
            <a:grpSpLocks/>
          </p:cNvGrpSpPr>
          <p:nvPr/>
        </p:nvGrpSpPr>
        <p:grpSpPr bwMode="auto">
          <a:xfrm flipH="1" flipV="1">
            <a:off x="0" y="0"/>
            <a:ext cx="1800225" cy="1565275"/>
            <a:chOff x="4368" y="2880"/>
            <a:chExt cx="1200" cy="1289"/>
          </a:xfrm>
        </p:grpSpPr>
        <p:sp>
          <p:nvSpPr>
            <p:cNvPr id="104455" name="Freeform 7"/>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56" name="Freeform 8"/>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57" name="Freeform 9"/>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58" name="Freeform 10"/>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59" name="Freeform 11"/>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60" name="Freeform 12"/>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61" name="Freeform 13"/>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grpSp>
          <p:nvGrpSpPr>
            <p:cNvPr id="5" name="Group 14"/>
            <p:cNvGrpSpPr>
              <a:grpSpLocks/>
            </p:cNvGrpSpPr>
            <p:nvPr/>
          </p:nvGrpSpPr>
          <p:grpSpPr bwMode="auto">
            <a:xfrm>
              <a:off x="4368" y="2880"/>
              <a:ext cx="1200" cy="1264"/>
              <a:chOff x="3120" y="1632"/>
              <a:chExt cx="2640" cy="2704"/>
            </a:xfrm>
          </p:grpSpPr>
          <p:pic>
            <p:nvPicPr>
              <p:cNvPr id="104463" name="Picture 15"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4" name="Picture 16"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5" name="Picture 17"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6" name="Picture 18"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7" name="Picture 19"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8" name="Picture 20"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9" name="Picture 21"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70" name="Picture 22"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71" name="Picture 23"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grpSp>
      </p:grpSp>
      <p:grpSp>
        <p:nvGrpSpPr>
          <p:cNvPr id="6" name="Group 24"/>
          <p:cNvGrpSpPr>
            <a:grpSpLocks/>
          </p:cNvGrpSpPr>
          <p:nvPr/>
        </p:nvGrpSpPr>
        <p:grpSpPr bwMode="auto">
          <a:xfrm flipV="1">
            <a:off x="7315200" y="0"/>
            <a:ext cx="1828800" cy="1565275"/>
            <a:chOff x="4368" y="2880"/>
            <a:chExt cx="1200" cy="1289"/>
          </a:xfrm>
        </p:grpSpPr>
        <p:sp>
          <p:nvSpPr>
            <p:cNvPr id="104473" name="Freeform 25"/>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4" name="Freeform 26"/>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5" name="Freeform 27"/>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6" name="Freeform 28"/>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7" name="Freeform 29"/>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8" name="Freeform 30"/>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9" name="Freeform 31"/>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grpSp>
          <p:nvGrpSpPr>
            <p:cNvPr id="7" name="Group 32"/>
            <p:cNvGrpSpPr>
              <a:grpSpLocks/>
            </p:cNvGrpSpPr>
            <p:nvPr/>
          </p:nvGrpSpPr>
          <p:grpSpPr bwMode="auto">
            <a:xfrm>
              <a:off x="4368" y="2880"/>
              <a:ext cx="1200" cy="1264"/>
              <a:chOff x="3120" y="1632"/>
              <a:chExt cx="2640" cy="2704"/>
            </a:xfrm>
          </p:grpSpPr>
          <p:pic>
            <p:nvPicPr>
              <p:cNvPr id="104481" name="Picture 33"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2" name="Picture 34"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3" name="Picture 35"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4" name="Picture 36"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5" name="Picture 37"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6" name="Picture 38"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7" name="Picture 39"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8" name="Picture 40"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9" name="Picture 41"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grpSp>
      </p:grpSp>
      <p:pic>
        <p:nvPicPr>
          <p:cNvPr id="104490" name="Picture 42" descr="20070910141832536"/>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5400000" flipV="1">
            <a:off x="2971800" y="-1219200"/>
            <a:ext cx="381000" cy="2819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91" name="Picture 43" descr="20070910141832536"/>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16200000">
            <a:off x="6248400" y="4648200"/>
            <a:ext cx="457200" cy="3962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92" name="Picture 44" descr="20070910141832536"/>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16200000">
            <a:off x="2514600" y="4724400"/>
            <a:ext cx="533400" cy="37338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93" name="Picture 45" descr="20070910141832536"/>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5400000" flipV="1">
            <a:off x="5791200" y="-1219200"/>
            <a:ext cx="381000" cy="2819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94" name="Picture 46" descr="20070910141832536"/>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8686800" y="1524000"/>
            <a:ext cx="457200" cy="37338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285852" y="1142984"/>
            <a:ext cx="7215238" cy="341632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r>
              <a:rPr lang="nl-NL" sz="2400" dirty="0" smtClean="0">
                <a:latin typeface="Times New Roman" pitchFamily="18" charset="0"/>
                <a:cs typeface="Times New Roman" pitchFamily="18" charset="0"/>
              </a:rPr>
              <a:t>? Bạn nào hãy kể về gia đình mình cho cả lớp mình nghe?</a:t>
            </a:r>
            <a:endParaRPr lang="en-US" sz="2400" dirty="0" smtClean="0">
              <a:latin typeface="Times New Roman" pitchFamily="18" charset="0"/>
              <a:cs typeface="Times New Roman" pitchFamily="18" charset="0"/>
            </a:endParaRPr>
          </a:p>
          <a:p>
            <a:pPr algn="just"/>
            <a:r>
              <a:rPr lang="nl-NL" sz="2400" dirty="0" smtClean="0">
                <a:latin typeface="Times New Roman" pitchFamily="18" charset="0"/>
                <a:cs typeface="Times New Roman" pitchFamily="18" charset="0"/>
              </a:rPr>
              <a:t>? Gia đình con là gia đình đông con hay gđ ít con?</a:t>
            </a:r>
            <a:endParaRPr lang="en-US" sz="2400" dirty="0" smtClean="0">
              <a:latin typeface="Times New Roman" pitchFamily="18" charset="0"/>
              <a:cs typeface="Times New Roman" pitchFamily="18" charset="0"/>
            </a:endParaRPr>
          </a:p>
          <a:p>
            <a:pPr algn="just"/>
            <a:r>
              <a:rPr lang="nl-NL" sz="2400" dirty="0" smtClean="0">
                <a:latin typeface="Times New Roman" pitchFamily="18" charset="0"/>
                <a:cs typeface="Times New Roman" pitchFamily="18" charset="0"/>
              </a:rPr>
              <a:t>? Em con là em bé gái, hay em bé trai?</a:t>
            </a:r>
            <a:endParaRPr lang="en-US" sz="2400" dirty="0" smtClean="0">
              <a:latin typeface="Times New Roman" pitchFamily="18" charset="0"/>
              <a:cs typeface="Times New Roman" pitchFamily="18" charset="0"/>
            </a:endParaRPr>
          </a:p>
          <a:p>
            <a:pPr algn="just"/>
            <a:r>
              <a:rPr lang="nl-NL" sz="2400" b="1" dirty="0" smtClean="0">
                <a:latin typeface="Times New Roman" pitchFamily="18" charset="0"/>
                <a:cs typeface="Times New Roman" pitchFamily="18" charset="0"/>
              </a:rPr>
              <a:t>* TCTV</a:t>
            </a:r>
            <a:r>
              <a:rPr lang="nl-NL" sz="2400" dirty="0" smtClean="0">
                <a:latin typeface="Times New Roman" pitchFamily="18" charset="0"/>
                <a:cs typeface="Times New Roman" pitchFamily="18" charset="0"/>
              </a:rPr>
              <a:t> (kết hợp rèn trẻ KT phát âm): Anh trai; Chị gái; Em gái, em trai</a:t>
            </a:r>
            <a:endParaRPr lang="en-US" sz="2400" dirty="0" smtClean="0">
              <a:latin typeface="Times New Roman" pitchFamily="18" charset="0"/>
              <a:cs typeface="Times New Roman" pitchFamily="18" charset="0"/>
            </a:endParaRPr>
          </a:p>
          <a:p>
            <a:pPr algn="just"/>
            <a:r>
              <a:rPr lang="nl-NL" sz="2400" dirty="0" smtClean="0">
                <a:latin typeface="Times New Roman" pitchFamily="18" charset="0"/>
                <a:cs typeface="Times New Roman" pitchFamily="18" charset="0"/>
              </a:rPr>
              <a:t>- Trong mỗi chúng ta ai cũng có gđ, có gđ thì đông con, có gđ ít con, các thành viên trong gđ yêu thương nhau, giúp đỡ nhau. Cùng nhau làm việc......</a:t>
            </a:r>
            <a:endParaRPr lang="en-US" sz="2400" b="1" cap="all" dirty="0" smtClean="0">
              <a:ln w="0"/>
              <a:solidFill>
                <a:srgbClr val="00B050"/>
              </a:solidFill>
              <a:effectLst>
                <a:reflection blurRad="12700" stA="50000" endPos="50000" dist="5000" dir="5400000" sy="-100000" rotWithShape="0"/>
              </a:effectLst>
              <a:latin typeface="Times New Roman" pitchFamily="18" charset="0"/>
              <a:cs typeface="Times New Roman" pitchFamily="18" charset="0"/>
            </a:endParaRPr>
          </a:p>
        </p:txBody>
      </p:sp>
      <p:pic>
        <p:nvPicPr>
          <p:cNvPr id="4" name="Cut_Cut_Victory of light - Dil Aram.mp3">
            <a:hlinkClick r:id="" action="ppaction://media"/>
          </p:cNvPr>
          <p:cNvPicPr>
            <a:picLocks noChangeAspect="1"/>
          </p:cNvPicPr>
          <p:nvPr>
            <a:videoFile r:link="rId1"/>
            <p:extLst>
              <p:ext uri="{DAA4B4D4-6D71-4841-9C94-3DE7FCFB9230}">
                <p14:media xmlns:p14="http://schemas.microsoft.com/office/powerpoint/2010/main" xmlns="" r:embed="rId8"/>
              </p:ext>
            </p:extLst>
          </p:nvPr>
        </p:nvPicPr>
        <p:blipFill>
          <a:blip r:embed="rId9" cstate="print"/>
          <a:stretch>
            <a:fillRect/>
          </a:stretch>
        </p:blipFill>
        <p:spPr>
          <a:xfrm>
            <a:off x="940891" y="5730240"/>
            <a:ext cx="609600" cy="609600"/>
          </a:xfrm>
          <a:prstGeom prst="rect">
            <a:avLst/>
          </a:prstGeom>
        </p:spPr>
      </p:pic>
    </p:spTree>
    <p:extLst>
      <p:ext uri="{BB962C8B-B14F-4D97-AF65-F5344CB8AC3E}">
        <p14:creationId xmlns:p14="http://schemas.microsoft.com/office/powerpoint/2010/main" xmlns="" val="1088986804"/>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10" name="chimes.wav"/>
          </p:stSnd>
        </p:sndAc>
      </p:transition>
    </mc:Choice>
    <mc:Fallback>
      <p:transition spd="slow">
        <p:sndAc>
          <p:stSnd>
            <p:snd r:embed="rId4"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17"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endCondLst>
                    <p:cond evt="onStopAudio" delay="0">
                      <p:tgtEl>
                        <p:sldTgt/>
                      </p:tgtEl>
                    </p:cond>
                  </p:end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descr="20070910141832536"/>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1828800"/>
            <a:ext cx="457200" cy="3200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52" name="Picture 4" descr="5"/>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a:off x="-228600" y="4953000"/>
            <a:ext cx="1143000" cy="2079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453" name="Picture 5" descr="5"/>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flipH="1">
            <a:off x="8229600" y="5181600"/>
            <a:ext cx="914400" cy="185102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04454" name="Group 6"/>
          <p:cNvGrpSpPr>
            <a:grpSpLocks/>
          </p:cNvGrpSpPr>
          <p:nvPr/>
        </p:nvGrpSpPr>
        <p:grpSpPr bwMode="auto">
          <a:xfrm flipH="1" flipV="1">
            <a:off x="0" y="0"/>
            <a:ext cx="1800225" cy="1565275"/>
            <a:chOff x="4368" y="2880"/>
            <a:chExt cx="1200" cy="1289"/>
          </a:xfrm>
        </p:grpSpPr>
        <p:sp>
          <p:nvSpPr>
            <p:cNvPr id="104455" name="Freeform 7"/>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56" name="Freeform 8"/>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57" name="Freeform 9"/>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58" name="Freeform 10"/>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59" name="Freeform 11"/>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60" name="Freeform 12"/>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61" name="Freeform 13"/>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grpSp>
          <p:nvGrpSpPr>
            <p:cNvPr id="104462" name="Group 14"/>
            <p:cNvGrpSpPr>
              <a:grpSpLocks/>
            </p:cNvGrpSpPr>
            <p:nvPr/>
          </p:nvGrpSpPr>
          <p:grpSpPr bwMode="auto">
            <a:xfrm>
              <a:off x="4368" y="2880"/>
              <a:ext cx="1200" cy="1264"/>
              <a:chOff x="3120" y="1632"/>
              <a:chExt cx="2640" cy="2704"/>
            </a:xfrm>
          </p:grpSpPr>
          <p:pic>
            <p:nvPicPr>
              <p:cNvPr id="104463" name="Picture 15"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4" name="Picture 16"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5" name="Picture 17"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6" name="Picture 18"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7" name="Picture 19"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8" name="Picture 20"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9" name="Picture 21"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70" name="Picture 22"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71" name="Picture 23"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grpSp>
      </p:grpSp>
      <p:grpSp>
        <p:nvGrpSpPr>
          <p:cNvPr id="104472" name="Group 24"/>
          <p:cNvGrpSpPr>
            <a:grpSpLocks/>
          </p:cNvGrpSpPr>
          <p:nvPr/>
        </p:nvGrpSpPr>
        <p:grpSpPr bwMode="auto">
          <a:xfrm flipV="1">
            <a:off x="7315200" y="0"/>
            <a:ext cx="1828800" cy="1565275"/>
            <a:chOff x="4368" y="2880"/>
            <a:chExt cx="1200" cy="1289"/>
          </a:xfrm>
        </p:grpSpPr>
        <p:sp>
          <p:nvSpPr>
            <p:cNvPr id="104473" name="Freeform 25"/>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4" name="Freeform 26"/>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5" name="Freeform 27"/>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6" name="Freeform 28"/>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7" name="Freeform 29"/>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8" name="Freeform 30"/>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9" name="Freeform 31"/>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grpSp>
          <p:nvGrpSpPr>
            <p:cNvPr id="104480" name="Group 32"/>
            <p:cNvGrpSpPr>
              <a:grpSpLocks/>
            </p:cNvGrpSpPr>
            <p:nvPr/>
          </p:nvGrpSpPr>
          <p:grpSpPr bwMode="auto">
            <a:xfrm>
              <a:off x="4368" y="2880"/>
              <a:ext cx="1200" cy="1264"/>
              <a:chOff x="3120" y="1632"/>
              <a:chExt cx="2640" cy="2704"/>
            </a:xfrm>
          </p:grpSpPr>
          <p:pic>
            <p:nvPicPr>
              <p:cNvPr id="104481" name="Picture 33"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2" name="Picture 34"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3" name="Picture 35"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4" name="Picture 36"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5" name="Picture 37"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6" name="Picture 38"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7" name="Picture 39"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8" name="Picture 40"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9" name="Picture 41"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grpSp>
      </p:grpSp>
      <p:pic>
        <p:nvPicPr>
          <p:cNvPr id="104490" name="Picture 42" descr="20070910141832536"/>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5400000" flipV="1">
            <a:off x="2971800" y="-1219200"/>
            <a:ext cx="381000" cy="2819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91" name="Picture 43" descr="20070910141832536"/>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16200000">
            <a:off x="6248400" y="4648200"/>
            <a:ext cx="457200" cy="3962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92" name="Picture 44" descr="20070910141832536"/>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16200000">
            <a:off x="2514600" y="4724400"/>
            <a:ext cx="533400" cy="37338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93" name="Picture 45" descr="20070910141832536"/>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5400000" flipV="1">
            <a:off x="5791200" y="-1219200"/>
            <a:ext cx="381000" cy="2819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94" name="Picture 46" descr="20070910141832536"/>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8686800" y="1524000"/>
            <a:ext cx="457200" cy="37338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0555" y="1547949"/>
            <a:ext cx="8844741" cy="378565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err="1" smtClean="0">
                <a:ln w="0"/>
                <a:solidFill>
                  <a:srgbClr val="00B050"/>
                </a:solidFill>
                <a:effectLst>
                  <a:reflection blurRad="12700" stA="50000" endPos="50000" dist="5000" dir="5400000" sy="-100000" rotWithShape="0"/>
                </a:effectLst>
                <a:latin typeface="Times New Roman" pitchFamily="18" charset="0"/>
                <a:cs typeface="Times New Roman" pitchFamily="18" charset="0"/>
              </a:rPr>
              <a:t>Hoạt</a:t>
            </a:r>
            <a:r>
              <a:rPr lang="en-US" sz="6000" b="1" cap="all" dirty="0" smtClean="0">
                <a:ln w="0"/>
                <a:solidFill>
                  <a:srgbClr val="00B050"/>
                </a:solidFill>
                <a:effectLst>
                  <a:reflection blurRad="12700" stA="50000" endPos="50000" dist="5000" dir="5400000" sy="-100000" rotWithShape="0"/>
                </a:effectLst>
                <a:latin typeface="Times New Roman" pitchFamily="18" charset="0"/>
                <a:cs typeface="Times New Roman" pitchFamily="18" charset="0"/>
              </a:rPr>
              <a:t> </a:t>
            </a:r>
            <a:r>
              <a:rPr lang="en-US" sz="6000" b="1" cap="all" dirty="0" err="1" smtClean="0">
                <a:ln w="0"/>
                <a:solidFill>
                  <a:srgbClr val="00B050"/>
                </a:solidFill>
                <a:effectLst>
                  <a:reflection blurRad="12700" stA="50000" endPos="50000" dist="5000" dir="5400000" sy="-100000" rotWithShape="0"/>
                </a:effectLst>
                <a:latin typeface="Times New Roman" pitchFamily="18" charset="0"/>
                <a:cs typeface="Times New Roman" pitchFamily="18" charset="0"/>
              </a:rPr>
              <a:t>động</a:t>
            </a:r>
            <a:r>
              <a:rPr lang="en-US" sz="6000" b="1" cap="all" dirty="0" smtClean="0">
                <a:ln w="0"/>
                <a:solidFill>
                  <a:srgbClr val="00B050"/>
                </a:solidFill>
                <a:effectLst>
                  <a:reflection blurRad="12700" stA="50000" endPos="50000" dist="5000" dir="5400000" sy="-100000" rotWithShape="0"/>
                </a:effectLst>
                <a:latin typeface="Times New Roman" pitchFamily="18" charset="0"/>
                <a:cs typeface="Times New Roman" pitchFamily="18" charset="0"/>
              </a:rPr>
              <a:t> 2: </a:t>
            </a:r>
          </a:p>
          <a:p>
            <a:pPr algn="ctr"/>
            <a:endParaRPr lang="en-US" sz="6000" b="1" cap="all" dirty="0" smtClean="0">
              <a:ln w="0"/>
              <a:solidFill>
                <a:srgbClr val="00B050"/>
              </a:solidFill>
              <a:effectLst>
                <a:reflection blurRad="12700" stA="50000" endPos="50000" dist="5000" dir="5400000" sy="-100000" rotWithShape="0"/>
              </a:effectLst>
              <a:latin typeface="Times New Roman" pitchFamily="18" charset="0"/>
              <a:cs typeface="Times New Roman" pitchFamily="18" charset="0"/>
            </a:endParaRPr>
          </a:p>
          <a:p>
            <a:pPr algn="ctr"/>
            <a:r>
              <a:rPr lang="en-US" sz="6000" b="1" cap="all" dirty="0" err="1" smtClean="0">
                <a:ln w="0"/>
                <a:solidFill>
                  <a:srgbClr val="00B050"/>
                </a:solidFill>
                <a:effectLst>
                  <a:reflection blurRad="12700" stA="50000" endPos="50000" dist="5000" dir="5400000" sy="-100000" rotWithShape="0"/>
                </a:effectLst>
                <a:latin typeface="Times New Roman" pitchFamily="18" charset="0"/>
                <a:cs typeface="Times New Roman" pitchFamily="18" charset="0"/>
              </a:rPr>
              <a:t>Bé</a:t>
            </a:r>
            <a:r>
              <a:rPr lang="en-US" sz="6000" b="1" cap="all" dirty="0" smtClean="0">
                <a:ln w="0"/>
                <a:solidFill>
                  <a:srgbClr val="00B050"/>
                </a:solidFill>
                <a:effectLst>
                  <a:reflection blurRad="12700" stA="50000" endPos="50000" dist="5000" dir="5400000" sy="-100000" rotWithShape="0"/>
                </a:effectLst>
                <a:latin typeface="Times New Roman" pitchFamily="18" charset="0"/>
                <a:cs typeface="Times New Roman" pitchFamily="18" charset="0"/>
              </a:rPr>
              <a:t> </a:t>
            </a:r>
            <a:r>
              <a:rPr lang="en-US" sz="6000" b="1" cap="all" dirty="0" err="1" smtClean="0">
                <a:ln w="0"/>
                <a:solidFill>
                  <a:srgbClr val="00B050"/>
                </a:solidFill>
                <a:effectLst>
                  <a:reflection blurRad="12700" stA="50000" endPos="50000" dist="5000" dir="5400000" sy="-100000" rotWithShape="0"/>
                </a:effectLst>
                <a:latin typeface="Times New Roman" pitchFamily="18" charset="0"/>
                <a:cs typeface="Times New Roman" pitchFamily="18" charset="0"/>
              </a:rPr>
              <a:t>tìm</a:t>
            </a:r>
            <a:r>
              <a:rPr lang="en-US" sz="6000" b="1" cap="all" dirty="0" smtClean="0">
                <a:ln w="0"/>
                <a:solidFill>
                  <a:srgbClr val="00B050"/>
                </a:solidFill>
                <a:effectLst>
                  <a:reflection blurRad="12700" stA="50000" endPos="50000" dist="5000" dir="5400000" sy="-100000" rotWithShape="0"/>
                </a:effectLst>
                <a:latin typeface="Times New Roman" pitchFamily="18" charset="0"/>
                <a:cs typeface="Times New Roman" pitchFamily="18" charset="0"/>
              </a:rPr>
              <a:t> </a:t>
            </a:r>
            <a:r>
              <a:rPr lang="en-US" sz="6000" b="1" cap="all" dirty="0" err="1" smtClean="0">
                <a:ln w="0"/>
                <a:solidFill>
                  <a:srgbClr val="00B050"/>
                </a:solidFill>
                <a:effectLst>
                  <a:reflection blurRad="12700" stA="50000" endPos="50000" dist="5000" dir="5400000" sy="-100000" rotWithShape="0"/>
                </a:effectLst>
                <a:latin typeface="Times New Roman" pitchFamily="18" charset="0"/>
                <a:cs typeface="Times New Roman" pitchFamily="18" charset="0"/>
              </a:rPr>
              <a:t>hiểu</a:t>
            </a:r>
            <a:r>
              <a:rPr lang="en-US" sz="6000" b="1" cap="all" dirty="0" smtClean="0">
                <a:ln w="0"/>
                <a:solidFill>
                  <a:srgbClr val="00B050"/>
                </a:solidFill>
                <a:effectLst>
                  <a:reflection blurRad="12700" stA="50000" endPos="50000" dist="5000" dir="5400000" sy="-100000" rotWithShape="0"/>
                </a:effectLst>
                <a:latin typeface="Times New Roman" pitchFamily="18" charset="0"/>
                <a:cs typeface="Times New Roman" pitchFamily="18" charset="0"/>
              </a:rPr>
              <a:t> </a:t>
            </a:r>
            <a:r>
              <a:rPr lang="en-US" sz="6000" b="1" cap="all" dirty="0" err="1" smtClean="0">
                <a:ln w="0"/>
                <a:solidFill>
                  <a:srgbClr val="00B050"/>
                </a:solidFill>
                <a:effectLst>
                  <a:reflection blurRad="12700" stA="50000" endPos="50000" dist="5000" dir="5400000" sy="-100000" rotWithShape="0"/>
                </a:effectLst>
                <a:latin typeface="Times New Roman" pitchFamily="18" charset="0"/>
                <a:cs typeface="Times New Roman" pitchFamily="18" charset="0"/>
              </a:rPr>
              <a:t>bài</a:t>
            </a:r>
            <a:r>
              <a:rPr lang="en-US" sz="6000" b="1" cap="all" dirty="0" smtClean="0">
                <a:ln w="0"/>
                <a:solidFill>
                  <a:srgbClr val="00B050"/>
                </a:solidFill>
                <a:effectLst>
                  <a:reflection blurRad="12700" stA="50000" endPos="50000" dist="5000" dir="5400000" sy="-100000" rotWithShape="0"/>
                </a:effectLst>
                <a:latin typeface="Times New Roman" pitchFamily="18" charset="0"/>
                <a:cs typeface="Times New Roman" pitchFamily="18" charset="0"/>
              </a:rPr>
              <a:t> </a:t>
            </a:r>
            <a:r>
              <a:rPr lang="en-US" sz="6000" b="1" cap="all" dirty="0" err="1" smtClean="0">
                <a:ln w="0"/>
                <a:solidFill>
                  <a:srgbClr val="00B050"/>
                </a:solidFill>
                <a:effectLst>
                  <a:reflection blurRad="12700" stA="50000" endPos="50000" dist="5000" dir="5400000" sy="-100000" rotWithShape="0"/>
                </a:effectLst>
                <a:latin typeface="Times New Roman" pitchFamily="18" charset="0"/>
                <a:cs typeface="Times New Roman" pitchFamily="18" charset="0"/>
              </a:rPr>
              <a:t>thơ</a:t>
            </a:r>
            <a:endParaRPr lang="en-US" sz="6000" b="1" cap="all" dirty="0" smtClean="0">
              <a:ln w="0"/>
              <a:solidFill>
                <a:srgbClr val="00B050"/>
              </a:solidFill>
              <a:effectLst>
                <a:reflection blurRad="12700" stA="50000" endPos="50000" dist="5000" dir="5400000" sy="-100000" rotWithShape="0"/>
              </a:effectLst>
              <a:latin typeface="Times New Roman" pitchFamily="18" charset="0"/>
              <a:cs typeface="Times New Roman" pitchFamily="18" charset="0"/>
            </a:endParaRPr>
          </a:p>
          <a:p>
            <a:pPr algn="ctr"/>
            <a:endParaRPr lang="en-US" sz="6000" b="1" cap="all" dirty="0">
              <a:ln w="0"/>
              <a:solidFill>
                <a:srgbClr val="00B050"/>
              </a:solidFill>
              <a:effectLst>
                <a:reflection blurRad="12700" stA="50000" endPos="50000" dist="5000" dir="5400000" sy="-100000" rotWithShape="0"/>
              </a:effectLst>
              <a:latin typeface="Times New Roman" pitchFamily="18" charset="0"/>
              <a:cs typeface="Times New Roman" pitchFamily="18" charset="0"/>
            </a:endParaRPr>
          </a:p>
        </p:txBody>
      </p:sp>
      <p:pic>
        <p:nvPicPr>
          <p:cNvPr id="4" name="Cut_Cut_Victory of light - Dil Aram.mp3">
            <a:hlinkClick r:id="" action="ppaction://media"/>
          </p:cNvPr>
          <p:cNvPicPr>
            <a:picLocks noChangeAspect="1"/>
          </p:cNvPicPr>
          <p:nvPr>
            <a:videoFile r:link="rId1"/>
            <p:extLst>
              <p:ext uri="{DAA4B4D4-6D71-4841-9C94-3DE7FCFB9230}">
                <p14:media xmlns:p14="http://schemas.microsoft.com/office/powerpoint/2010/main" xmlns="" r:embed="rId8"/>
              </p:ext>
            </p:extLst>
          </p:nvPr>
        </p:nvPicPr>
        <p:blipFill>
          <a:blip r:embed="rId9" cstate="print"/>
          <a:stretch>
            <a:fillRect/>
          </a:stretch>
        </p:blipFill>
        <p:spPr>
          <a:xfrm>
            <a:off x="940891" y="5730240"/>
            <a:ext cx="609600" cy="609600"/>
          </a:xfrm>
          <a:prstGeom prst="rect">
            <a:avLst/>
          </a:prstGeom>
        </p:spPr>
      </p:pic>
    </p:spTree>
    <p:extLst>
      <p:ext uri="{BB962C8B-B14F-4D97-AF65-F5344CB8AC3E}">
        <p14:creationId xmlns:p14="http://schemas.microsoft.com/office/powerpoint/2010/main" xmlns="" val="1088986804"/>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10" name="chimes.wav"/>
          </p:stSnd>
        </p:sndAc>
      </p:transition>
    </mc:Choice>
    <mc:Fallback>
      <p:transition spd="slow">
        <p:sndAc>
          <p:stSnd>
            <p:snd r:embed="rId4"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17"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endCondLst>
                    <p:cond evt="onStopAudio" delay="0">
                      <p:tgtEl>
                        <p:sldTgt/>
                      </p:tgtEl>
                    </p:cond>
                  </p:end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l="21875" t="11458" r="7031" b="17708"/>
          <a:stretch>
            <a:fillRect/>
          </a:stretch>
        </p:blipFill>
        <p:spPr bwMode="auto">
          <a:xfrm>
            <a:off x="0" y="-52388"/>
            <a:ext cx="9144000" cy="691038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2186314" y="2514600"/>
            <a:ext cx="184730"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4" name="Cut_Victory of light - Dil Aram.mp3">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extLst>
              <a:ext uri="{BEBA8EAE-BF5A-486C-A8C5-ECC9F3942E4B}">
                <a14:imgProps xmlns:a14="http://schemas.microsoft.com/office/drawing/2010/main" xmlns="">
                  <a14:imgLayer r:embed="rId6">
                    <a14:imgEffect>
                      <a14:brightnessContrast bright="40000" contrast="-20000"/>
                    </a14:imgEffect>
                  </a14:imgLayer>
                </a14:imgProps>
              </a:ext>
            </a:extLst>
          </a:blip>
          <a:stretch>
            <a:fillRect/>
          </a:stretch>
        </p:blipFill>
        <p:spPr>
          <a:xfrm>
            <a:off x="1066800" y="5715000"/>
            <a:ext cx="609600" cy="609600"/>
          </a:xfrm>
          <a:prstGeom prst="rect">
            <a:avLst/>
          </a:prstGeom>
        </p:spPr>
      </p:pic>
      <p:sp>
        <p:nvSpPr>
          <p:cNvPr id="5121" name="Rectangle 1"/>
          <p:cNvSpPr>
            <a:spLocks noChangeArrowheads="1"/>
          </p:cNvSpPr>
          <p:nvPr/>
        </p:nvSpPr>
        <p:spPr bwMode="auto">
          <a:xfrm>
            <a:off x="857224" y="1857364"/>
            <a:ext cx="728667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Có bài thơ nói về tình yêu thương, chăm sóc chu đáo của mẹ đối với các con. Để biết được tình cảm của mẹ yêu thương chăm sóc con cái ntn cô và</a:t>
            </a:r>
            <a:r>
              <a:rPr kumimoji="0" lang="nl-NL" sz="2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các con</a:t>
            </a: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cùng đọc bài thơ: "Mẹ của em" do chú (Trần Quang Vịnh) sáng tác nhé.</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Cô đọc lần 1 : Diễn cảm kèm cử chỉ điệu bộ.</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Cô vừa đọc bài thơ gì? Của tác giả nào?</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Cô đọc lần 2: Kết hợp hình ảnh</a:t>
            </a:r>
            <a:endParaRPr kumimoji="0" lang="nl-NL"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80980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p:cTn id="7" fill="hold" display="0">
                  <p:stCondLst>
                    <p:cond delay="indefinite"/>
                  </p:stCondLst>
                  <p:endCondLst>
                    <p:cond evt="onStopAudio" delay="0">
                      <p:tgtEl>
                        <p:sldTgt/>
                      </p:tgtEl>
                    </p:cond>
                  </p:end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3.bp.blogspot.com/-PgIa2P4WDNw/UGb0YLTO2hI/AAAAAAAAMLE/oP9Kd-eqW7M/s400/IMG_0265a~1.jpg"/>
          <p:cNvPicPr>
            <a:picLocks noChangeAspect="1" noChangeArrowheads="1"/>
          </p:cNvPicPr>
          <p:nvPr/>
        </p:nvPicPr>
        <p:blipFill>
          <a:blip r:embed="rId2">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0782" y="4724400"/>
            <a:ext cx="5202382" cy="2062103"/>
          </a:xfrm>
          <a:prstGeom prst="rect">
            <a:avLst/>
          </a:prstGeom>
          <a:noFill/>
        </p:spPr>
        <p:txBody>
          <a:bodyPr wrap="square" rtlCol="0">
            <a:spAutoFit/>
          </a:bodyPr>
          <a:lstStyle/>
          <a:p>
            <a:r>
              <a:rPr lang="en-US" sz="3200" dirty="0" smtClean="0">
                <a:latin typeface="Times New Roman" pitchFamily="18" charset="0"/>
                <a:cs typeface="Times New Roman" pitchFamily="18" charset="0"/>
              </a:rPr>
              <a:t>Ở nhà em có mẹ</a:t>
            </a:r>
          </a:p>
          <a:p>
            <a:r>
              <a:rPr lang="en-US" sz="3200" dirty="0" smtClean="0">
                <a:latin typeface="Times New Roman" pitchFamily="18" charset="0"/>
                <a:cs typeface="Times New Roman" pitchFamily="18" charset="0"/>
              </a:rPr>
              <a:t>Bao việc mẹ phải lo</a:t>
            </a:r>
          </a:p>
          <a:p>
            <a:r>
              <a:rPr lang="en-US" sz="3200" dirty="0" smtClean="0">
                <a:latin typeface="Times New Roman" pitchFamily="18" charset="0"/>
                <a:cs typeface="Times New Roman" pitchFamily="18" charset="0"/>
              </a:rPr>
              <a:t>Thức khuya mà dậy sớm</a:t>
            </a:r>
          </a:p>
          <a:p>
            <a:r>
              <a:rPr lang="en-US" sz="3200" dirty="0" smtClean="0">
                <a:latin typeface="Times New Roman" pitchFamily="18" charset="0"/>
                <a:cs typeface="Times New Roman" pitchFamily="18" charset="0"/>
              </a:rPr>
              <a:t>Mẹ chăm công việc nhà</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xmlns="" val="2421116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C:\Users\Administrator\Documents\IMG_2690a-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70619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451764" y="3810000"/>
            <a:ext cx="3581400" cy="1077218"/>
          </a:xfrm>
          <a:prstGeom prst="rect">
            <a:avLst/>
          </a:prstGeom>
          <a:noFill/>
        </p:spPr>
        <p:txBody>
          <a:bodyPr wrap="square" rtlCol="0">
            <a:spAutoFit/>
          </a:bodyPr>
          <a:lstStyle/>
          <a:p>
            <a:r>
              <a:rPr lang="en-US" sz="3200" dirty="0" smtClean="0">
                <a:latin typeface="Times New Roman" pitchFamily="18" charset="0"/>
                <a:cs typeface="Times New Roman" pitchFamily="18" charset="0"/>
              </a:rPr>
              <a:t>Thế mà cứ đúng giờ</a:t>
            </a:r>
          </a:p>
          <a:p>
            <a:r>
              <a:rPr lang="en-US" sz="3200" dirty="0" smtClean="0">
                <a:latin typeface="Times New Roman" pitchFamily="18" charset="0"/>
                <a:cs typeface="Times New Roman" pitchFamily="18" charset="0"/>
              </a:rPr>
              <a:t>Mẹ gọi em thức dậy</a:t>
            </a:r>
          </a:p>
        </p:txBody>
      </p:sp>
    </p:spTree>
    <p:extLst>
      <p:ext uri="{BB962C8B-B14F-4D97-AF65-F5344CB8AC3E}">
        <p14:creationId xmlns:p14="http://schemas.microsoft.com/office/powerpoint/2010/main" xmlns="" val="954025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QWlBmELbPUM/UGb0fqRZajI/AAAAAAAAMLM/JnCPX3euN24/s400/IMG_0264a~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5029200" y="76200"/>
            <a:ext cx="3962400" cy="1077218"/>
          </a:xfrm>
          <a:prstGeom prst="rect">
            <a:avLst/>
          </a:prstGeom>
          <a:noFill/>
        </p:spPr>
        <p:txBody>
          <a:bodyPr wrap="square" rtlCol="0">
            <a:spAutoFit/>
          </a:bodyPr>
          <a:lstStyle/>
          <a:p>
            <a:r>
              <a:rPr lang="en-US" sz="3200" dirty="0" smtClean="0">
                <a:latin typeface="Times New Roman" pitchFamily="18" charset="0"/>
                <a:cs typeface="Times New Roman" pitchFamily="18" charset="0"/>
              </a:rPr>
              <a:t>Nhắc gọn gàng đầu tóc</a:t>
            </a:r>
          </a:p>
          <a:p>
            <a:r>
              <a:rPr lang="en-US" sz="3200" dirty="0" smtClean="0">
                <a:latin typeface="Times New Roman" pitchFamily="18" charset="0"/>
                <a:cs typeface="Times New Roman" pitchFamily="18" charset="0"/>
              </a:rPr>
              <a:t>Việc nào vào việc ấy</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xmlns="" val="61605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3.bp.blogspot.com/-qi5pEu5rmCg/UGb0mQW1EkI/AAAAAAAAMLU/rwjaStRclsE/s1600/IMG_0263~1.jpg"/>
          <p:cNvPicPr>
            <a:picLocks noChangeAspect="1" noChangeArrowheads="1"/>
          </p:cNvPicPr>
          <p:nvPr/>
        </p:nvPicPr>
        <p:blipFill>
          <a:blip r:embed="rId2">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339436" y="-52534"/>
            <a:ext cx="9753600" cy="731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TextBox 2"/>
          <p:cNvSpPr txBox="1"/>
          <p:nvPr/>
        </p:nvSpPr>
        <p:spPr>
          <a:xfrm>
            <a:off x="4724400" y="5638800"/>
            <a:ext cx="4419600" cy="584775"/>
          </a:xfrm>
          <a:prstGeom prst="rect">
            <a:avLst/>
          </a:prstGeom>
          <a:noFill/>
        </p:spPr>
        <p:txBody>
          <a:bodyPr wrap="square" rtlCol="0">
            <a:spAutoFit/>
          </a:bodyPr>
          <a:lstStyle/>
          <a:p>
            <a:r>
              <a:rPr lang="en-US" sz="3200" dirty="0" smtClean="0">
                <a:solidFill>
                  <a:srgbClr val="FF0000"/>
                </a:solidFill>
                <a:latin typeface="Times New Roman" pitchFamily="18" charset="0"/>
                <a:cs typeface="Times New Roman" pitchFamily="18" charset="0"/>
              </a:rPr>
              <a:t>Để em kịp đến trường</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609513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ocuments\55b929cd04ba0913ebee393ebf2f72b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5334000" y="5780782"/>
            <a:ext cx="3810000" cy="1077218"/>
          </a:xfrm>
          <a:prstGeom prst="rect">
            <a:avLst/>
          </a:prstGeom>
          <a:noFill/>
        </p:spPr>
        <p:txBody>
          <a:bodyPr wrap="square" rtlCol="0">
            <a:spAutoFit/>
          </a:bodyPr>
          <a:lstStyle/>
          <a:p>
            <a:r>
              <a:rPr lang="en-US" sz="3200" dirty="0" smtClean="0">
                <a:solidFill>
                  <a:schemeClr val="accent5">
                    <a:lumMod val="75000"/>
                  </a:schemeClr>
                </a:solidFill>
                <a:latin typeface="Times New Roman" pitchFamily="18" charset="0"/>
                <a:cs typeface="Times New Roman" pitchFamily="18" charset="0"/>
              </a:rPr>
              <a:t>Mẹ đã sinh ra em</a:t>
            </a:r>
          </a:p>
          <a:p>
            <a:r>
              <a:rPr lang="en-US" sz="3200" dirty="0" smtClean="0">
                <a:solidFill>
                  <a:schemeClr val="accent5">
                    <a:lumMod val="75000"/>
                  </a:schemeClr>
                </a:solidFill>
                <a:latin typeface="Times New Roman" pitchFamily="18" charset="0"/>
                <a:cs typeface="Times New Roman" pitchFamily="18" charset="0"/>
              </a:rPr>
              <a:t>Đã vì em vất vả</a:t>
            </a:r>
            <a:endParaRPr lang="en-US" sz="3200" dirty="0">
              <a:solidFill>
                <a:schemeClr val="accent5">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312580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ocuments\4e5c950f4d8149726eeaffd0288d8d0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C:\Users\Administrator\Documents\hqdefaul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0"/>
            <a:ext cx="457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0" y="5715000"/>
            <a:ext cx="5867400" cy="1077218"/>
          </a:xfrm>
          <a:prstGeom prst="rect">
            <a:avLst/>
          </a:prstGeom>
          <a:noFill/>
        </p:spPr>
        <p:txBody>
          <a:bodyPr wrap="square" rtlCol="0">
            <a:spAutoFit/>
          </a:bodyPr>
          <a:lstStyle/>
          <a:p>
            <a:r>
              <a:rPr lang="en-US" sz="3200" dirty="0" smtClean="0">
                <a:solidFill>
                  <a:srgbClr val="C00000"/>
                </a:solidFill>
                <a:latin typeface="Times New Roman" pitchFamily="18" charset="0"/>
                <a:cs typeface="Times New Roman" pitchFamily="18" charset="0"/>
              </a:rPr>
              <a:t>Thương mẹ em thầm hứa</a:t>
            </a:r>
          </a:p>
          <a:p>
            <a:r>
              <a:rPr lang="en-US" sz="3200" dirty="0" smtClean="0">
                <a:solidFill>
                  <a:srgbClr val="C00000"/>
                </a:solidFill>
                <a:latin typeface="Times New Roman" pitchFamily="18" charset="0"/>
                <a:cs typeface="Times New Roman" pitchFamily="18" charset="0"/>
              </a:rPr>
              <a:t>Ngoan ngoãn và giỏi giang</a:t>
            </a:r>
            <a:endParaRPr lang="en-US" sz="32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085725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4" name="Picture 6" descr="POINSET2"/>
          <p:cNvPicPr>
            <a:picLocks noGrp="1" noChangeAspect="1" noChangeArrowheads="1"/>
          </p:cNvPicPr>
          <p:nvPr>
            <p:ph type="title"/>
          </p:nvPr>
        </p:nvPicPr>
        <p:blipFill>
          <a:blip r:embed="rId3" cstate="print">
            <a:extLst>
              <a:ext uri="{28A0092B-C50C-407E-A947-70E740481C1C}">
                <a14:useLocalDpi xmlns:a14="http://schemas.microsoft.com/office/drawing/2010/main" xmlns="" val="0"/>
              </a:ext>
            </a:extLst>
          </a:blip>
          <a:srcRect/>
          <a:stretch>
            <a:fillRect/>
          </a:stretch>
        </p:blipFill>
        <p:spPr>
          <a:xfrm>
            <a:off x="0" y="0"/>
            <a:ext cx="2667000" cy="2362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aphicFrame>
        <p:nvGraphicFramePr>
          <p:cNvPr id="196613" name="Object 5"/>
          <p:cNvGraphicFramePr>
            <a:graphicFrameLocks noGrp="1" noChangeAspect="1"/>
          </p:cNvGraphicFramePr>
          <p:nvPr>
            <p:ph sz="half" idx="1"/>
            <p:extLst>
              <p:ext uri="{D42A27DB-BD31-4B8C-83A1-F6EECF244321}">
                <p14:modId xmlns:p14="http://schemas.microsoft.com/office/powerpoint/2010/main" xmlns="" val="347348787"/>
              </p:ext>
            </p:extLst>
          </p:nvPr>
        </p:nvGraphicFramePr>
        <p:xfrm>
          <a:off x="7145337" y="4875212"/>
          <a:ext cx="1998663" cy="1831975"/>
        </p:xfrm>
        <a:graphic>
          <a:graphicData uri="http://schemas.openxmlformats.org/presentationml/2006/ole">
            <p:oleObj spid="_x0000_s1036" name="Clip" r:id="rId4" imgW="1999793" imgH="1831543" progId="">
              <p:embed/>
            </p:oleObj>
          </a:graphicData>
        </a:graphic>
      </p:graphicFrame>
      <p:pic>
        <p:nvPicPr>
          <p:cNvPr id="196615"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2514600" y="533400"/>
            <a:ext cx="1219200" cy="1066800"/>
          </a:xfrm>
          <a:prstGeom prst="rect">
            <a:avLst/>
          </a:prstGeom>
          <a:noFill/>
          <a:extLst>
            <a:ext uri="{909E8E84-426E-40DD-AFC4-6F175D3DCCD1}">
              <a14:hiddenFill xmlns:a14="http://schemas.microsoft.com/office/drawing/2010/main" xmlns="">
                <a:solidFill>
                  <a:srgbClr val="FFFFFF"/>
                </a:solidFill>
              </a14:hiddenFill>
            </a:ext>
          </a:extLst>
        </p:spPr>
      </p:pic>
      <p:pic>
        <p:nvPicPr>
          <p:cNvPr id="196616" name="Picture 8"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5867400" y="685800"/>
            <a:ext cx="1219200" cy="1066800"/>
          </a:xfrm>
          <a:prstGeom prst="rect">
            <a:avLst/>
          </a:prstGeom>
          <a:noFill/>
          <a:extLst>
            <a:ext uri="{909E8E84-426E-40DD-AFC4-6F175D3DCCD1}">
              <a14:hiddenFill xmlns:a14="http://schemas.microsoft.com/office/drawing/2010/main" xmlns="">
                <a:solidFill>
                  <a:srgbClr val="FFFFFF"/>
                </a:solidFill>
              </a14:hiddenFill>
            </a:ext>
          </a:extLst>
        </p:spPr>
      </p:pic>
      <p:pic>
        <p:nvPicPr>
          <p:cNvPr id="196617" name="Picture 9"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4267200" y="685800"/>
            <a:ext cx="1219200" cy="1066800"/>
          </a:xfrm>
          <a:prstGeom prst="rect">
            <a:avLst/>
          </a:prstGeom>
          <a:noFill/>
          <a:extLst>
            <a:ext uri="{909E8E84-426E-40DD-AFC4-6F175D3DCCD1}">
              <a14:hiddenFill xmlns:a14="http://schemas.microsoft.com/office/drawing/2010/main" xmlns="">
                <a:solidFill>
                  <a:srgbClr val="FFFFFF"/>
                </a:solidFill>
              </a14:hiddenFill>
            </a:ext>
          </a:extLst>
        </p:spPr>
      </p:pic>
      <p:sp>
        <p:nvSpPr>
          <p:cNvPr id="196618" name="WordArt 10"/>
          <p:cNvSpPr>
            <a:spLocks noChangeArrowheads="1" noChangeShapeType="1" noTextEdit="1"/>
          </p:cNvSpPr>
          <p:nvPr/>
        </p:nvSpPr>
        <p:spPr bwMode="auto">
          <a:xfrm>
            <a:off x="533400" y="2362200"/>
            <a:ext cx="7991475" cy="137160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4800" b="1" kern="1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Giảng nội dung bài thơ</a:t>
            </a:r>
            <a:endParaRPr lang="en-US" sz="48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endParaRPr>
          </a:p>
        </p:txBody>
      </p:sp>
      <p:pic>
        <p:nvPicPr>
          <p:cNvPr id="11"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8800" y="5257800"/>
            <a:ext cx="1219200" cy="106680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3309937" y="5257800"/>
            <a:ext cx="1219200" cy="10668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1254034" y="5257800"/>
            <a:ext cx="1219200" cy="1066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684639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descr="20070910141832536"/>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1828800"/>
            <a:ext cx="457200" cy="3200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52" name="Picture 4" descr="5"/>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228600" y="4953000"/>
            <a:ext cx="1143000" cy="2079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453" name="Picture 5" descr="5"/>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flipH="1">
            <a:off x="8229600" y="5181600"/>
            <a:ext cx="914400" cy="185102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04454" name="Group 6"/>
          <p:cNvGrpSpPr>
            <a:grpSpLocks/>
          </p:cNvGrpSpPr>
          <p:nvPr/>
        </p:nvGrpSpPr>
        <p:grpSpPr bwMode="auto">
          <a:xfrm flipH="1" flipV="1">
            <a:off x="0" y="0"/>
            <a:ext cx="1800225" cy="1565275"/>
            <a:chOff x="4368" y="2880"/>
            <a:chExt cx="1200" cy="1289"/>
          </a:xfrm>
        </p:grpSpPr>
        <p:sp>
          <p:nvSpPr>
            <p:cNvPr id="104455" name="Freeform 7"/>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56" name="Freeform 8"/>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57" name="Freeform 9"/>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58" name="Freeform 10"/>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59" name="Freeform 11"/>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60" name="Freeform 12"/>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61" name="Freeform 13"/>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grpSp>
          <p:nvGrpSpPr>
            <p:cNvPr id="104462" name="Group 14"/>
            <p:cNvGrpSpPr>
              <a:grpSpLocks/>
            </p:cNvGrpSpPr>
            <p:nvPr/>
          </p:nvGrpSpPr>
          <p:grpSpPr bwMode="auto">
            <a:xfrm>
              <a:off x="4368" y="2880"/>
              <a:ext cx="1200" cy="1264"/>
              <a:chOff x="3120" y="1632"/>
              <a:chExt cx="2640" cy="2704"/>
            </a:xfrm>
          </p:grpSpPr>
          <p:pic>
            <p:nvPicPr>
              <p:cNvPr id="104463" name="Picture 15"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4" name="Picture 16"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5" name="Picture 17"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6" name="Picture 18"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7" name="Picture 19"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8" name="Picture 20"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9" name="Picture 21"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70" name="Picture 22"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71" name="Picture 23"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grpSp>
      </p:grpSp>
      <p:grpSp>
        <p:nvGrpSpPr>
          <p:cNvPr id="104472" name="Group 24"/>
          <p:cNvGrpSpPr>
            <a:grpSpLocks/>
          </p:cNvGrpSpPr>
          <p:nvPr/>
        </p:nvGrpSpPr>
        <p:grpSpPr bwMode="auto">
          <a:xfrm flipV="1">
            <a:off x="7315200" y="0"/>
            <a:ext cx="1828800" cy="1565275"/>
            <a:chOff x="4368" y="2880"/>
            <a:chExt cx="1200" cy="1289"/>
          </a:xfrm>
        </p:grpSpPr>
        <p:sp>
          <p:nvSpPr>
            <p:cNvPr id="104473" name="Freeform 25"/>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4" name="Freeform 26"/>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5" name="Freeform 27"/>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6" name="Freeform 28"/>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7" name="Freeform 29"/>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8" name="Freeform 30"/>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9" name="Freeform 31"/>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grpSp>
          <p:nvGrpSpPr>
            <p:cNvPr id="104480" name="Group 32"/>
            <p:cNvGrpSpPr>
              <a:grpSpLocks/>
            </p:cNvGrpSpPr>
            <p:nvPr/>
          </p:nvGrpSpPr>
          <p:grpSpPr bwMode="auto">
            <a:xfrm>
              <a:off x="4368" y="2880"/>
              <a:ext cx="1200" cy="1264"/>
              <a:chOff x="3120" y="1632"/>
              <a:chExt cx="2640" cy="2704"/>
            </a:xfrm>
          </p:grpSpPr>
          <p:pic>
            <p:nvPicPr>
              <p:cNvPr id="104481" name="Picture 33"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2" name="Picture 34"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3" name="Picture 35"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4" name="Picture 36"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5" name="Picture 37"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6" name="Picture 38"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7" name="Picture 39"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8" name="Picture 40"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9" name="Picture 41"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grpSp>
      </p:grpSp>
      <p:pic>
        <p:nvPicPr>
          <p:cNvPr id="104490" name="Picture 42" descr="20070910141832536"/>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5400000" flipV="1">
            <a:off x="2971800" y="-1219200"/>
            <a:ext cx="381000" cy="2819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91" name="Picture 43" descr="20070910141832536"/>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16200000">
            <a:off x="6248400" y="4648200"/>
            <a:ext cx="457200" cy="3962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92" name="Picture 44" descr="20070910141832536"/>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16200000">
            <a:off x="2514600" y="4724400"/>
            <a:ext cx="533400" cy="37338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93" name="Picture 45" descr="20070910141832536"/>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5400000" flipV="1">
            <a:off x="5791200" y="-1219200"/>
            <a:ext cx="381000" cy="2819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94" name="Picture 46" descr="20070910141832536"/>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8686800" y="1524000"/>
            <a:ext cx="457200" cy="37338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502328" y="1905000"/>
            <a:ext cx="8283037" cy="2585323"/>
          </a:xfrm>
          <a:prstGeom prst="rect">
            <a:avLst/>
          </a:prstGeom>
          <a:noFill/>
        </p:spPr>
        <p:txBody>
          <a:bodyPr wrap="none" rtlCol="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Hoạt động 1: </a:t>
            </a:r>
          </a:p>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Trò chuyện </a:t>
            </a: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cùng</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cô</a:t>
            </a:r>
            <a:endPar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3" name="Cut_ba ngon nen có loi.mp3">
            <a:hlinkClick r:id="" action="ppaction://media"/>
          </p:cNvPr>
          <p:cNvPicPr>
            <a:picLocks noChangeAspect="1"/>
          </p:cNvPicPr>
          <p:nvPr>
            <a:videoFile r:link="rId1"/>
            <p:extLst>
              <p:ext uri="{DAA4B4D4-6D71-4841-9C94-3DE7FCFB9230}">
                <p14:media xmlns:p14="http://schemas.microsoft.com/office/powerpoint/2010/main" xmlns="" r:embed="rId7"/>
              </p:ext>
            </p:extLst>
          </p:nvPr>
        </p:nvPicPr>
        <p:blipFill>
          <a:blip r:embed="rId8" cstate="print"/>
          <a:stretch>
            <a:fillRect/>
          </a:stretch>
        </p:blipFill>
        <p:spPr>
          <a:xfrm>
            <a:off x="896983" y="5832565"/>
            <a:ext cx="609600" cy="609600"/>
          </a:xfrm>
          <a:prstGeom prst="rect">
            <a:avLst/>
          </a:prstGeom>
        </p:spPr>
      </p:pic>
    </p:spTree>
    <p:extLst>
      <p:ext uri="{BB962C8B-B14F-4D97-AF65-F5344CB8AC3E}">
        <p14:creationId xmlns:p14="http://schemas.microsoft.com/office/powerpoint/2010/main" xmlns="" val="790161324"/>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9" name="chimes.wav"/>
          </p:stSnd>
        </p:sndAc>
      </p:transition>
    </mc:Choice>
    <mc:Fallback>
      <p:transition spd="slow">
        <p:sndAc>
          <p:stSnd>
            <p:snd r:embed="rId3"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839"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endCondLst>
                    <p:cond evt="onStopAudio" delay="0">
                      <p:tgtEl>
                        <p:sldTgt/>
                      </p:tgtEl>
                    </p:cond>
                  </p:endCondLst>
                </p:cTn>
                <p:tgtEl>
                  <p:spTgt spid="3"/>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4" name="Picture 6" descr="POINSET2"/>
          <p:cNvPicPr>
            <a:picLocks noGrp="1" noChangeAspect="1" noChangeArrowheads="1"/>
          </p:cNvPicPr>
          <p:nvPr>
            <p:ph type="title"/>
          </p:nvPr>
        </p:nvPicPr>
        <p:blipFill>
          <a:blip r:embed="rId3" cstate="print">
            <a:extLst>
              <a:ext uri="{28A0092B-C50C-407E-A947-70E740481C1C}">
                <a14:useLocalDpi xmlns:a14="http://schemas.microsoft.com/office/drawing/2010/main" xmlns="" val="0"/>
              </a:ext>
            </a:extLst>
          </a:blip>
          <a:srcRect/>
          <a:stretch>
            <a:fillRect/>
          </a:stretch>
        </p:blipFill>
        <p:spPr>
          <a:xfrm>
            <a:off x="0" y="0"/>
            <a:ext cx="2667000" cy="2362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aphicFrame>
        <p:nvGraphicFramePr>
          <p:cNvPr id="196613" name="Object 5"/>
          <p:cNvGraphicFramePr>
            <a:graphicFrameLocks noGrp="1" noChangeAspect="1"/>
          </p:cNvGraphicFramePr>
          <p:nvPr>
            <p:ph sz="half" idx="1"/>
            <p:extLst>
              <p:ext uri="{D42A27DB-BD31-4B8C-83A1-F6EECF244321}">
                <p14:modId xmlns:p14="http://schemas.microsoft.com/office/powerpoint/2010/main" xmlns="" val="347348787"/>
              </p:ext>
            </p:extLst>
          </p:nvPr>
        </p:nvGraphicFramePr>
        <p:xfrm>
          <a:off x="7145337" y="4875212"/>
          <a:ext cx="1998663" cy="1831975"/>
        </p:xfrm>
        <a:graphic>
          <a:graphicData uri="http://schemas.openxmlformats.org/presentationml/2006/ole">
            <p:oleObj spid="_x0000_s32770" name="Clip" r:id="rId4" imgW="1999793" imgH="1831543" progId="">
              <p:embed/>
            </p:oleObj>
          </a:graphicData>
        </a:graphic>
      </p:graphicFrame>
      <p:pic>
        <p:nvPicPr>
          <p:cNvPr id="196615"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2514600" y="533400"/>
            <a:ext cx="1219200" cy="1066800"/>
          </a:xfrm>
          <a:prstGeom prst="rect">
            <a:avLst/>
          </a:prstGeom>
          <a:noFill/>
          <a:extLst>
            <a:ext uri="{909E8E84-426E-40DD-AFC4-6F175D3DCCD1}">
              <a14:hiddenFill xmlns:a14="http://schemas.microsoft.com/office/drawing/2010/main" xmlns="">
                <a:solidFill>
                  <a:srgbClr val="FFFFFF"/>
                </a:solidFill>
              </a14:hiddenFill>
            </a:ext>
          </a:extLst>
        </p:spPr>
      </p:pic>
      <p:pic>
        <p:nvPicPr>
          <p:cNvPr id="196616" name="Picture 8"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5867400" y="685800"/>
            <a:ext cx="1219200" cy="1066800"/>
          </a:xfrm>
          <a:prstGeom prst="rect">
            <a:avLst/>
          </a:prstGeom>
          <a:noFill/>
          <a:extLst>
            <a:ext uri="{909E8E84-426E-40DD-AFC4-6F175D3DCCD1}">
              <a14:hiddenFill xmlns:a14="http://schemas.microsoft.com/office/drawing/2010/main" xmlns="">
                <a:solidFill>
                  <a:srgbClr val="FFFFFF"/>
                </a:solidFill>
              </a14:hiddenFill>
            </a:ext>
          </a:extLst>
        </p:spPr>
      </p:pic>
      <p:pic>
        <p:nvPicPr>
          <p:cNvPr id="196617" name="Picture 9"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4267200" y="685800"/>
            <a:ext cx="1219200" cy="1066800"/>
          </a:xfrm>
          <a:prstGeom prst="rect">
            <a:avLst/>
          </a:prstGeom>
          <a:noFill/>
          <a:extLst>
            <a:ext uri="{909E8E84-426E-40DD-AFC4-6F175D3DCCD1}">
              <a14:hiddenFill xmlns:a14="http://schemas.microsoft.com/office/drawing/2010/main" xmlns="">
                <a:solidFill>
                  <a:srgbClr val="FFFFFF"/>
                </a:solidFill>
              </a14:hiddenFill>
            </a:ext>
          </a:extLst>
        </p:spPr>
      </p:pic>
      <p:sp>
        <p:nvSpPr>
          <p:cNvPr id="196618" name="WordArt 10"/>
          <p:cNvSpPr>
            <a:spLocks noChangeArrowheads="1" noChangeShapeType="1" noTextEdit="1"/>
          </p:cNvSpPr>
          <p:nvPr/>
        </p:nvSpPr>
        <p:spPr bwMode="auto">
          <a:xfrm>
            <a:off x="533400" y="2362200"/>
            <a:ext cx="7991475" cy="137160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endParaRPr lang="en-US" sz="48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endParaRPr>
          </a:p>
        </p:txBody>
      </p:sp>
      <p:pic>
        <p:nvPicPr>
          <p:cNvPr id="11"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8800" y="5257800"/>
            <a:ext cx="1219200" cy="106680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3309937" y="5257800"/>
            <a:ext cx="1219200" cy="10668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1254034" y="5257800"/>
            <a:ext cx="1219200" cy="1066800"/>
          </a:xfrm>
          <a:prstGeom prst="rect">
            <a:avLst/>
          </a:prstGeom>
          <a:noFill/>
          <a:extLst>
            <a:ext uri="{909E8E84-426E-40DD-AFC4-6F175D3DCCD1}">
              <a14:hiddenFill xmlns:a14="http://schemas.microsoft.com/office/drawing/2010/main" xmlns="">
                <a:solidFill>
                  <a:srgbClr val="FFFFFF"/>
                </a:solidFill>
              </a14:hiddenFill>
            </a:ext>
          </a:extLst>
        </p:spPr>
      </p:pic>
      <p:sp>
        <p:nvSpPr>
          <p:cNvPr id="32771" name="Rectangle 3"/>
          <p:cNvSpPr>
            <a:spLocks noChangeArrowheads="1"/>
          </p:cNvSpPr>
          <p:nvPr/>
        </p:nvSpPr>
        <p:spPr bwMode="auto">
          <a:xfrm>
            <a:off x="571472" y="2000240"/>
            <a:ext cx="8143932" cy="415498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Cô vừa đọc cho các con nghe bài thơ gì?</a:t>
            </a:r>
          </a:p>
          <a:p>
            <a:pPr marL="0" marR="0" lvl="0" indent="0" algn="just" defTabSz="914400" rtl="0" eaLnBrk="1" fontAlgn="base" latinLnBrk="0" hangingPunct="1">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Bài thơ nói đến ai?</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Luyện phát âm cho trẻ từ </a:t>
            </a:r>
            <a:r>
              <a:rPr kumimoji="0" lang="nl-NL"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“Mẹ của em”</a:t>
            </a:r>
          </a:p>
          <a:p>
            <a:pPr marL="0" marR="0" lvl="0" indent="0" algn="just" defTabSz="914400" rtl="0" eaLnBrk="0" fontAlgn="base" latinLnBrk="0" hangingPunct="0">
              <a:lnSpc>
                <a:spcPct val="100000"/>
              </a:lnSpc>
              <a:spcBef>
                <a:spcPct val="0"/>
              </a:spcBef>
              <a:spcAft>
                <a:spcPct val="0"/>
              </a:spcAft>
              <a:buClrTx/>
              <a:buSzTx/>
              <a:buFontTx/>
              <a:buNone/>
              <a:tabLst/>
            </a:pPr>
            <a:r>
              <a:rPr lang="nl-NL" sz="2400" dirty="0" smtClean="0">
                <a:latin typeface="Times New Roman" pitchFamily="18" charset="0"/>
                <a:cs typeface="Times New Roman" pitchFamily="18" charset="0"/>
              </a:rPr>
              <a:t>? Ở nhà mẹ làm gì?</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“Ở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nhà</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em</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mẹ</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Bao</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việc</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mẹ</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phải</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lo</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Thức</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khuya</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mà</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dậy</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sớm</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Mẹ</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chăm</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công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việc</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nhà</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Ở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nhà</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ai</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người</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thức</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khuya</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dậy</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sớm</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để</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chăm</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lo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cho</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gia</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đình</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=&gt; Từ “</a:t>
            </a:r>
            <a:r>
              <a:rPr kumimoji="0" lang="nl-NL"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chăm công</a:t>
            </a: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nghĩa là rất nhiều việc.</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6684639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3.bp.blogspot.com/-PgIa2P4WDNw/UGb0YLTO2hI/AAAAAAAAMLE/oP9Kd-eqW7M/s400/IMG_0265a~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2625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4" name="Picture 6" descr="POINSET2"/>
          <p:cNvPicPr>
            <a:picLocks noGrp="1" noChangeAspect="1" noChangeArrowheads="1"/>
          </p:cNvPicPr>
          <p:nvPr>
            <p:ph type="title"/>
          </p:nvPr>
        </p:nvPicPr>
        <p:blipFill>
          <a:blip r:embed="rId3" cstate="print">
            <a:extLst>
              <a:ext uri="{28A0092B-C50C-407E-A947-70E740481C1C}">
                <a14:useLocalDpi xmlns:a14="http://schemas.microsoft.com/office/drawing/2010/main" xmlns="" val="0"/>
              </a:ext>
            </a:extLst>
          </a:blip>
          <a:srcRect/>
          <a:stretch>
            <a:fillRect/>
          </a:stretch>
        </p:blipFill>
        <p:spPr>
          <a:xfrm>
            <a:off x="0" y="0"/>
            <a:ext cx="2667000" cy="2362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aphicFrame>
        <p:nvGraphicFramePr>
          <p:cNvPr id="196613" name="Object 5"/>
          <p:cNvGraphicFramePr>
            <a:graphicFrameLocks noGrp="1" noChangeAspect="1"/>
          </p:cNvGraphicFramePr>
          <p:nvPr>
            <p:ph sz="half" idx="1"/>
            <p:extLst>
              <p:ext uri="{D42A27DB-BD31-4B8C-83A1-F6EECF244321}">
                <p14:modId xmlns:p14="http://schemas.microsoft.com/office/powerpoint/2010/main" xmlns="" val="347348787"/>
              </p:ext>
            </p:extLst>
          </p:nvPr>
        </p:nvGraphicFramePr>
        <p:xfrm>
          <a:off x="7145337" y="4875212"/>
          <a:ext cx="1998663" cy="1831975"/>
        </p:xfrm>
        <a:graphic>
          <a:graphicData uri="http://schemas.openxmlformats.org/presentationml/2006/ole">
            <p:oleObj spid="_x0000_s33794" name="Clip" r:id="rId4" imgW="1999793" imgH="1831543" progId="">
              <p:embed/>
            </p:oleObj>
          </a:graphicData>
        </a:graphic>
      </p:graphicFrame>
      <p:pic>
        <p:nvPicPr>
          <p:cNvPr id="196615"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2514600" y="533400"/>
            <a:ext cx="1219200" cy="1066800"/>
          </a:xfrm>
          <a:prstGeom prst="rect">
            <a:avLst/>
          </a:prstGeom>
          <a:noFill/>
          <a:extLst>
            <a:ext uri="{909E8E84-426E-40DD-AFC4-6F175D3DCCD1}">
              <a14:hiddenFill xmlns:a14="http://schemas.microsoft.com/office/drawing/2010/main" xmlns="">
                <a:solidFill>
                  <a:srgbClr val="FFFFFF"/>
                </a:solidFill>
              </a14:hiddenFill>
            </a:ext>
          </a:extLst>
        </p:spPr>
      </p:pic>
      <p:pic>
        <p:nvPicPr>
          <p:cNvPr id="196616" name="Picture 8"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5867400" y="685800"/>
            <a:ext cx="1219200" cy="1066800"/>
          </a:xfrm>
          <a:prstGeom prst="rect">
            <a:avLst/>
          </a:prstGeom>
          <a:noFill/>
          <a:extLst>
            <a:ext uri="{909E8E84-426E-40DD-AFC4-6F175D3DCCD1}">
              <a14:hiddenFill xmlns:a14="http://schemas.microsoft.com/office/drawing/2010/main" xmlns="">
                <a:solidFill>
                  <a:srgbClr val="FFFFFF"/>
                </a:solidFill>
              </a14:hiddenFill>
            </a:ext>
          </a:extLst>
        </p:spPr>
      </p:pic>
      <p:pic>
        <p:nvPicPr>
          <p:cNvPr id="196617" name="Picture 9"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4267200" y="685800"/>
            <a:ext cx="1219200" cy="1066800"/>
          </a:xfrm>
          <a:prstGeom prst="rect">
            <a:avLst/>
          </a:prstGeom>
          <a:noFill/>
          <a:extLst>
            <a:ext uri="{909E8E84-426E-40DD-AFC4-6F175D3DCCD1}">
              <a14:hiddenFill xmlns:a14="http://schemas.microsoft.com/office/drawing/2010/main" xmlns="">
                <a:solidFill>
                  <a:srgbClr val="FFFFFF"/>
                </a:solidFill>
              </a14:hiddenFill>
            </a:ext>
          </a:extLst>
        </p:spPr>
      </p:pic>
      <p:sp>
        <p:nvSpPr>
          <p:cNvPr id="196618" name="WordArt 10"/>
          <p:cNvSpPr>
            <a:spLocks noChangeArrowheads="1" noChangeShapeType="1" noTextEdit="1"/>
          </p:cNvSpPr>
          <p:nvPr/>
        </p:nvSpPr>
        <p:spPr bwMode="auto">
          <a:xfrm>
            <a:off x="533400" y="2362200"/>
            <a:ext cx="7991475" cy="137160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endParaRPr lang="en-US" sz="48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endParaRPr>
          </a:p>
        </p:txBody>
      </p:sp>
      <p:pic>
        <p:nvPicPr>
          <p:cNvPr id="11"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8800" y="5257800"/>
            <a:ext cx="1219200" cy="106680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3309937" y="5257800"/>
            <a:ext cx="1219200" cy="10668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1254034" y="5257800"/>
            <a:ext cx="1219200" cy="1066800"/>
          </a:xfrm>
          <a:prstGeom prst="rect">
            <a:avLst/>
          </a:prstGeom>
          <a:noFill/>
          <a:extLst>
            <a:ext uri="{909E8E84-426E-40DD-AFC4-6F175D3DCCD1}">
              <a14:hiddenFill xmlns:a14="http://schemas.microsoft.com/office/drawing/2010/main" xmlns="">
                <a:solidFill>
                  <a:srgbClr val="FFFFFF"/>
                </a:solidFill>
              </a14:hiddenFill>
            </a:ext>
          </a:extLst>
        </p:spPr>
      </p:pic>
      <p:sp>
        <p:nvSpPr>
          <p:cNvPr id="33795" name="Rectangle 3"/>
          <p:cNvSpPr>
            <a:spLocks noChangeArrowheads="1"/>
          </p:cNvSpPr>
          <p:nvPr/>
        </p:nvSpPr>
        <p:spPr bwMode="auto">
          <a:xfrm>
            <a:off x="642910" y="1785926"/>
            <a:ext cx="807249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Mẹ</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đã</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nhắc</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nhỡ</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bạn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nhỏ</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thể</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hiện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qua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câu</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thơ</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nào</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"Thế mà cứ đúng giờ</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Mẹ gọi em thức dậy</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Nhắc gọn gàng đầu tóc</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Việc nào vào việc ấy</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Để em kịp đến đến trường"</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Sau mỗi buổi sáng ai đã gọi bé dậy để đi tới trường?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Dù ở nhà mẹ phải lo bao công việc nhưng mẹ vẫn quan tâm đến em gọi em thức dậy mỗi buổi sáng để em kịp đến trường</a:t>
            </a:r>
            <a:endParaRPr kumimoji="0" lang="nl-NL"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6684639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QWlBmELbPUM/UGb0fqRZajI/AAAAAAAAMLM/JnCPX3euN24/s400/IMG_0264a~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7469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4" name="Picture 6" descr="POINSET2"/>
          <p:cNvPicPr>
            <a:picLocks noGrp="1" noChangeAspect="1" noChangeArrowheads="1"/>
          </p:cNvPicPr>
          <p:nvPr>
            <p:ph type="title"/>
          </p:nvPr>
        </p:nvPicPr>
        <p:blipFill>
          <a:blip r:embed="rId3" cstate="print">
            <a:extLst>
              <a:ext uri="{28A0092B-C50C-407E-A947-70E740481C1C}">
                <a14:useLocalDpi xmlns:a14="http://schemas.microsoft.com/office/drawing/2010/main" xmlns="" val="0"/>
              </a:ext>
            </a:extLst>
          </a:blip>
          <a:srcRect/>
          <a:stretch>
            <a:fillRect/>
          </a:stretch>
        </p:blipFill>
        <p:spPr>
          <a:xfrm>
            <a:off x="0" y="0"/>
            <a:ext cx="2667000" cy="2362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aphicFrame>
        <p:nvGraphicFramePr>
          <p:cNvPr id="196613" name="Object 5"/>
          <p:cNvGraphicFramePr>
            <a:graphicFrameLocks noGrp="1" noChangeAspect="1"/>
          </p:cNvGraphicFramePr>
          <p:nvPr>
            <p:ph sz="half" idx="1"/>
            <p:extLst>
              <p:ext uri="{D42A27DB-BD31-4B8C-83A1-F6EECF244321}">
                <p14:modId xmlns:p14="http://schemas.microsoft.com/office/powerpoint/2010/main" xmlns="" val="347348787"/>
              </p:ext>
            </p:extLst>
          </p:nvPr>
        </p:nvGraphicFramePr>
        <p:xfrm>
          <a:off x="7145337" y="4875212"/>
          <a:ext cx="1998663" cy="1831975"/>
        </p:xfrm>
        <a:graphic>
          <a:graphicData uri="http://schemas.openxmlformats.org/presentationml/2006/ole">
            <p:oleObj spid="_x0000_s34818" name="Clip" r:id="rId4" imgW="1999793" imgH="1831543" progId="">
              <p:embed/>
            </p:oleObj>
          </a:graphicData>
        </a:graphic>
      </p:graphicFrame>
      <p:pic>
        <p:nvPicPr>
          <p:cNvPr id="196615"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2514600" y="533400"/>
            <a:ext cx="1219200" cy="1066800"/>
          </a:xfrm>
          <a:prstGeom prst="rect">
            <a:avLst/>
          </a:prstGeom>
          <a:noFill/>
          <a:extLst>
            <a:ext uri="{909E8E84-426E-40DD-AFC4-6F175D3DCCD1}">
              <a14:hiddenFill xmlns:a14="http://schemas.microsoft.com/office/drawing/2010/main" xmlns="">
                <a:solidFill>
                  <a:srgbClr val="FFFFFF"/>
                </a:solidFill>
              </a14:hiddenFill>
            </a:ext>
          </a:extLst>
        </p:spPr>
      </p:pic>
      <p:pic>
        <p:nvPicPr>
          <p:cNvPr id="196616" name="Picture 8"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5867400" y="685800"/>
            <a:ext cx="1219200" cy="1066800"/>
          </a:xfrm>
          <a:prstGeom prst="rect">
            <a:avLst/>
          </a:prstGeom>
          <a:noFill/>
          <a:extLst>
            <a:ext uri="{909E8E84-426E-40DD-AFC4-6F175D3DCCD1}">
              <a14:hiddenFill xmlns:a14="http://schemas.microsoft.com/office/drawing/2010/main" xmlns="">
                <a:solidFill>
                  <a:srgbClr val="FFFFFF"/>
                </a:solidFill>
              </a14:hiddenFill>
            </a:ext>
          </a:extLst>
        </p:spPr>
      </p:pic>
      <p:pic>
        <p:nvPicPr>
          <p:cNvPr id="196617" name="Picture 9"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4267200" y="685800"/>
            <a:ext cx="1219200" cy="1066800"/>
          </a:xfrm>
          <a:prstGeom prst="rect">
            <a:avLst/>
          </a:prstGeom>
          <a:noFill/>
          <a:extLst>
            <a:ext uri="{909E8E84-426E-40DD-AFC4-6F175D3DCCD1}">
              <a14:hiddenFill xmlns:a14="http://schemas.microsoft.com/office/drawing/2010/main" xmlns="">
                <a:solidFill>
                  <a:srgbClr val="FFFFFF"/>
                </a:solidFill>
              </a14:hiddenFill>
            </a:ext>
          </a:extLst>
        </p:spPr>
      </p:pic>
      <p:sp>
        <p:nvSpPr>
          <p:cNvPr id="196618" name="WordArt 10"/>
          <p:cNvSpPr>
            <a:spLocks noChangeArrowheads="1" noChangeShapeType="1" noTextEdit="1"/>
          </p:cNvSpPr>
          <p:nvPr/>
        </p:nvSpPr>
        <p:spPr bwMode="auto">
          <a:xfrm>
            <a:off x="533400" y="2362200"/>
            <a:ext cx="7991475" cy="137160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endParaRPr lang="en-US" sz="48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endParaRPr>
          </a:p>
        </p:txBody>
      </p:sp>
      <p:pic>
        <p:nvPicPr>
          <p:cNvPr id="11"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8800" y="5257800"/>
            <a:ext cx="1219200" cy="106680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3309937" y="5257800"/>
            <a:ext cx="1219200" cy="10668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1254034" y="5257800"/>
            <a:ext cx="1219200" cy="1066800"/>
          </a:xfrm>
          <a:prstGeom prst="rect">
            <a:avLst/>
          </a:prstGeom>
          <a:noFill/>
          <a:extLst>
            <a:ext uri="{909E8E84-426E-40DD-AFC4-6F175D3DCCD1}">
              <a14:hiddenFill xmlns:a14="http://schemas.microsoft.com/office/drawing/2010/main" xmlns="">
                <a:solidFill>
                  <a:srgbClr val="FFFFFF"/>
                </a:solidFill>
              </a14:hiddenFill>
            </a:ext>
          </a:extLst>
        </p:spPr>
      </p:pic>
      <p:sp>
        <p:nvSpPr>
          <p:cNvPr id="34819" name="Rectangle 3"/>
          <p:cNvSpPr>
            <a:spLocks noChangeArrowheads="1"/>
          </p:cNvSpPr>
          <p:nvPr/>
        </p:nvSpPr>
        <p:spPr bwMode="auto">
          <a:xfrm>
            <a:off x="571472" y="1357298"/>
            <a:ext cx="814393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Ai là người sinh ra các con?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Thương mẹ vất vả, em thầm hứa gì?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"Mẹ đã sinh ra em</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Đã vì em vất vả</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Thương mẹ em thầm hứa</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Ngoan ngoãn và giỏi giang"</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=&gt; Từ </a:t>
            </a:r>
            <a:r>
              <a:rPr kumimoji="0" lang="nl-NL"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“Thầm hứa”</a:t>
            </a: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nghĩa</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nghĩ</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trong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người</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tự</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nói</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với</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bản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thân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mình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Mẹ đã sinh ra em, vì em mà mẹ phải vất vả chăm lo bao công việc.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Các con có yêu mẹ không?</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Yêu mẹ chúng sẽ làm gì?</a:t>
            </a:r>
            <a:endParaRPr kumimoji="0" lang="nl-NL"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6684639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4" name="Picture 6" descr="POINSET2"/>
          <p:cNvPicPr>
            <a:picLocks noGrp="1" noChangeAspect="1" noChangeArrowheads="1"/>
          </p:cNvPicPr>
          <p:nvPr>
            <p:ph type="title"/>
          </p:nvPr>
        </p:nvPicPr>
        <p:blipFill>
          <a:blip r:embed="rId3" cstate="print">
            <a:extLst>
              <a:ext uri="{28A0092B-C50C-407E-A947-70E740481C1C}">
                <a14:useLocalDpi xmlns:a14="http://schemas.microsoft.com/office/drawing/2010/main" xmlns="" val="0"/>
              </a:ext>
            </a:extLst>
          </a:blip>
          <a:srcRect/>
          <a:stretch>
            <a:fillRect/>
          </a:stretch>
        </p:blipFill>
        <p:spPr>
          <a:xfrm>
            <a:off x="0" y="0"/>
            <a:ext cx="2667000" cy="2362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aphicFrame>
        <p:nvGraphicFramePr>
          <p:cNvPr id="196613" name="Object 5"/>
          <p:cNvGraphicFramePr>
            <a:graphicFrameLocks noGrp="1" noChangeAspect="1"/>
          </p:cNvGraphicFramePr>
          <p:nvPr>
            <p:ph sz="half" idx="1"/>
            <p:extLst>
              <p:ext uri="{D42A27DB-BD31-4B8C-83A1-F6EECF244321}">
                <p14:modId xmlns:p14="http://schemas.microsoft.com/office/powerpoint/2010/main" xmlns="" val="347348787"/>
              </p:ext>
            </p:extLst>
          </p:nvPr>
        </p:nvGraphicFramePr>
        <p:xfrm>
          <a:off x="7145337" y="4875212"/>
          <a:ext cx="1998663" cy="1831975"/>
        </p:xfrm>
        <a:graphic>
          <a:graphicData uri="http://schemas.openxmlformats.org/presentationml/2006/ole">
            <p:oleObj spid="_x0000_s35842" name="Clip" r:id="rId4" imgW="1999793" imgH="1831543" progId="">
              <p:embed/>
            </p:oleObj>
          </a:graphicData>
        </a:graphic>
      </p:graphicFrame>
      <p:pic>
        <p:nvPicPr>
          <p:cNvPr id="196615"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2514600" y="533400"/>
            <a:ext cx="1219200" cy="1066800"/>
          </a:xfrm>
          <a:prstGeom prst="rect">
            <a:avLst/>
          </a:prstGeom>
          <a:noFill/>
          <a:extLst>
            <a:ext uri="{909E8E84-426E-40DD-AFC4-6F175D3DCCD1}">
              <a14:hiddenFill xmlns:a14="http://schemas.microsoft.com/office/drawing/2010/main" xmlns="">
                <a:solidFill>
                  <a:srgbClr val="FFFFFF"/>
                </a:solidFill>
              </a14:hiddenFill>
            </a:ext>
          </a:extLst>
        </p:spPr>
      </p:pic>
      <p:pic>
        <p:nvPicPr>
          <p:cNvPr id="196616" name="Picture 8"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5867400" y="685800"/>
            <a:ext cx="1219200" cy="1066800"/>
          </a:xfrm>
          <a:prstGeom prst="rect">
            <a:avLst/>
          </a:prstGeom>
          <a:noFill/>
          <a:extLst>
            <a:ext uri="{909E8E84-426E-40DD-AFC4-6F175D3DCCD1}">
              <a14:hiddenFill xmlns:a14="http://schemas.microsoft.com/office/drawing/2010/main" xmlns="">
                <a:solidFill>
                  <a:srgbClr val="FFFFFF"/>
                </a:solidFill>
              </a14:hiddenFill>
            </a:ext>
          </a:extLst>
        </p:spPr>
      </p:pic>
      <p:pic>
        <p:nvPicPr>
          <p:cNvPr id="196617" name="Picture 9"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4267200" y="685800"/>
            <a:ext cx="1219200" cy="1066800"/>
          </a:xfrm>
          <a:prstGeom prst="rect">
            <a:avLst/>
          </a:prstGeom>
          <a:noFill/>
          <a:extLst>
            <a:ext uri="{909E8E84-426E-40DD-AFC4-6F175D3DCCD1}">
              <a14:hiddenFill xmlns:a14="http://schemas.microsoft.com/office/drawing/2010/main" xmlns="">
                <a:solidFill>
                  <a:srgbClr val="FFFFFF"/>
                </a:solidFill>
              </a14:hiddenFill>
            </a:ext>
          </a:extLst>
        </p:spPr>
      </p:pic>
      <p:sp>
        <p:nvSpPr>
          <p:cNvPr id="196618" name="WordArt 10"/>
          <p:cNvSpPr>
            <a:spLocks noChangeArrowheads="1" noChangeShapeType="1" noTextEdit="1"/>
          </p:cNvSpPr>
          <p:nvPr/>
        </p:nvSpPr>
        <p:spPr bwMode="auto">
          <a:xfrm>
            <a:off x="533400" y="2362200"/>
            <a:ext cx="7991475" cy="137160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endParaRPr lang="en-US" sz="48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endParaRPr>
          </a:p>
        </p:txBody>
      </p:sp>
      <p:pic>
        <p:nvPicPr>
          <p:cNvPr id="11"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8800" y="5257800"/>
            <a:ext cx="1219200" cy="106680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3309937" y="5257800"/>
            <a:ext cx="1219200" cy="10668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1254034" y="5257800"/>
            <a:ext cx="1219200" cy="10668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13"/>
          <p:cNvSpPr/>
          <p:nvPr/>
        </p:nvSpPr>
        <p:spPr>
          <a:xfrm>
            <a:off x="1285852" y="2551837"/>
            <a:ext cx="6215106" cy="3108543"/>
          </a:xfrm>
          <a:prstGeom prst="rect">
            <a:avLst/>
          </a:prstGeom>
        </p:spPr>
        <p:txBody>
          <a:bodyPr wrap="square">
            <a:spAutoFit/>
          </a:bodyPr>
          <a:lstStyle/>
          <a:p>
            <a:pPr lvl="0" algn="just" fontAlgn="base">
              <a:spcBef>
                <a:spcPct val="0"/>
              </a:spcBef>
              <a:spcAft>
                <a:spcPct val="0"/>
              </a:spcAft>
            </a:pPr>
            <a:r>
              <a:rPr lang="nl-NL" sz="2800" dirty="0" smtClean="0">
                <a:latin typeface="Times New Roman" pitchFamily="18" charset="0"/>
                <a:cs typeface="Times New Roman" pitchFamily="18" charset="0"/>
              </a:rPr>
              <a:t>Các con ạ! Mẹ là người sinh ra chúng ta vất vả nuôi chúng ta khôn lớn, vậy chúng ta phải chăm ngoan, học giỏi để mẹ vui lòng. ở nhà chúng mình cũng phải giúp đỡ mẹ những công việc nhỏ như: quét nhà, dọn dẹp đồ đạc gọn gàng, chông em,.... Bây giờ chúng mình đọc thơ cùng cô nhé</a:t>
            </a: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26684639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descr="20070910141832536"/>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1828800"/>
            <a:ext cx="457200" cy="3200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52" name="Picture 4" descr="5"/>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228600" y="4953000"/>
            <a:ext cx="1143000" cy="2079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453" name="Picture 5" descr="5"/>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flipH="1">
            <a:off x="8229600" y="5181600"/>
            <a:ext cx="914400" cy="185102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04454" name="Group 6"/>
          <p:cNvGrpSpPr>
            <a:grpSpLocks/>
          </p:cNvGrpSpPr>
          <p:nvPr/>
        </p:nvGrpSpPr>
        <p:grpSpPr bwMode="auto">
          <a:xfrm flipH="1" flipV="1">
            <a:off x="0" y="0"/>
            <a:ext cx="1800225" cy="1565275"/>
            <a:chOff x="4368" y="2880"/>
            <a:chExt cx="1200" cy="1289"/>
          </a:xfrm>
        </p:grpSpPr>
        <p:sp>
          <p:nvSpPr>
            <p:cNvPr id="104455" name="Freeform 7"/>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56" name="Freeform 8"/>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57" name="Freeform 9"/>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58" name="Freeform 10"/>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59" name="Freeform 11"/>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60" name="Freeform 12"/>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61" name="Freeform 13"/>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grpSp>
          <p:nvGrpSpPr>
            <p:cNvPr id="104462" name="Group 14"/>
            <p:cNvGrpSpPr>
              <a:grpSpLocks/>
            </p:cNvGrpSpPr>
            <p:nvPr/>
          </p:nvGrpSpPr>
          <p:grpSpPr bwMode="auto">
            <a:xfrm>
              <a:off x="4368" y="2880"/>
              <a:ext cx="1200" cy="1264"/>
              <a:chOff x="3120" y="1632"/>
              <a:chExt cx="2640" cy="2704"/>
            </a:xfrm>
          </p:grpSpPr>
          <p:pic>
            <p:nvPicPr>
              <p:cNvPr id="104463" name="Picture 15"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4" name="Picture 16"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5" name="Picture 17"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6" name="Picture 18"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7" name="Picture 19"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8" name="Picture 20"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9" name="Picture 21"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70" name="Picture 22"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71" name="Picture 23"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grpSp>
      </p:grpSp>
      <p:grpSp>
        <p:nvGrpSpPr>
          <p:cNvPr id="104472" name="Group 24"/>
          <p:cNvGrpSpPr>
            <a:grpSpLocks/>
          </p:cNvGrpSpPr>
          <p:nvPr/>
        </p:nvGrpSpPr>
        <p:grpSpPr bwMode="auto">
          <a:xfrm flipV="1">
            <a:off x="7315200" y="0"/>
            <a:ext cx="1828800" cy="1565275"/>
            <a:chOff x="4368" y="2880"/>
            <a:chExt cx="1200" cy="1289"/>
          </a:xfrm>
        </p:grpSpPr>
        <p:sp>
          <p:nvSpPr>
            <p:cNvPr id="104473" name="Freeform 25"/>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4" name="Freeform 26"/>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5" name="Freeform 27"/>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6" name="Freeform 28"/>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7" name="Freeform 29"/>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8" name="Freeform 30"/>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9" name="Freeform 31"/>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grpSp>
          <p:nvGrpSpPr>
            <p:cNvPr id="104480" name="Group 32"/>
            <p:cNvGrpSpPr>
              <a:grpSpLocks/>
            </p:cNvGrpSpPr>
            <p:nvPr/>
          </p:nvGrpSpPr>
          <p:grpSpPr bwMode="auto">
            <a:xfrm>
              <a:off x="4368" y="2880"/>
              <a:ext cx="1200" cy="1264"/>
              <a:chOff x="3120" y="1632"/>
              <a:chExt cx="2640" cy="2704"/>
            </a:xfrm>
          </p:grpSpPr>
          <p:pic>
            <p:nvPicPr>
              <p:cNvPr id="104481" name="Picture 33"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2" name="Picture 34"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3" name="Picture 35"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4" name="Picture 36"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5" name="Picture 37"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6" name="Picture 38"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7" name="Picture 39"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8" name="Picture 40"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9" name="Picture 41"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grpSp>
      </p:grpSp>
      <p:pic>
        <p:nvPicPr>
          <p:cNvPr id="104490" name="Picture 42" descr="20070910141832536"/>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5400000" flipV="1">
            <a:off x="2971800" y="-1219200"/>
            <a:ext cx="381000" cy="2819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91" name="Picture 43" descr="20070910141832536"/>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16200000">
            <a:off x="6248400" y="4648200"/>
            <a:ext cx="457200" cy="3962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92" name="Picture 44" descr="20070910141832536"/>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16200000">
            <a:off x="2514600" y="4724400"/>
            <a:ext cx="533400" cy="37338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93" name="Picture 45" descr="20070910141832536"/>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5400000" flipV="1">
            <a:off x="5791200" y="-1219200"/>
            <a:ext cx="381000" cy="2819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94" name="Picture 46" descr="20070910141832536"/>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8686800" y="1524000"/>
            <a:ext cx="457200" cy="37338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037844" y="1905000"/>
            <a:ext cx="5212004" cy="2585323"/>
          </a:xfrm>
          <a:prstGeom prst="rect">
            <a:avLst/>
          </a:prstGeom>
          <a:noFill/>
        </p:spPr>
        <p:txBody>
          <a:bodyPr wrap="none" rtlCol="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Hoạt động 3:</a:t>
            </a:r>
          </a:p>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p>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BÉ ĐỌC THƠ</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47" name="Cut_Cut_Victory of light - Dil Aram.mp3">
            <a:hlinkClick r:id="" action="ppaction://media"/>
          </p:cNvPr>
          <p:cNvPicPr>
            <a:picLocks noChangeAspect="1"/>
          </p:cNvPicPr>
          <p:nvPr>
            <a:videoFile r:link="rId1"/>
            <p:extLst>
              <p:ext uri="{DAA4B4D4-6D71-4841-9C94-3DE7FCFB9230}">
                <p14:media xmlns:p14="http://schemas.microsoft.com/office/powerpoint/2010/main" xmlns="" r:embed="rId7"/>
              </p:ext>
            </p:extLst>
          </p:nvPr>
        </p:nvPicPr>
        <p:blipFill>
          <a:blip r:embed="rId8" cstate="print"/>
          <a:stretch>
            <a:fillRect/>
          </a:stretch>
        </p:blipFill>
        <p:spPr>
          <a:xfrm>
            <a:off x="940891" y="5730240"/>
            <a:ext cx="609600" cy="609600"/>
          </a:xfrm>
          <a:prstGeom prst="rect">
            <a:avLst/>
          </a:prstGeom>
        </p:spPr>
      </p:pic>
    </p:spTree>
    <p:extLst>
      <p:ext uri="{BB962C8B-B14F-4D97-AF65-F5344CB8AC3E}">
        <p14:creationId xmlns:p14="http://schemas.microsoft.com/office/powerpoint/2010/main" xmlns="" val="621788495"/>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9" name="chimes.wav"/>
          </p:stSnd>
        </p:sndAc>
      </p:transition>
    </mc:Choice>
    <mc:Fallback>
      <p:transition spd="slow">
        <p:sndAc>
          <p:stSnd>
            <p:snd r:embed="rId3"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17" fill="hold"/>
                                        <p:tgtEl>
                                          <p:spTgt spid="47"/>
                                        </p:tgtEl>
                                      </p:cBhvr>
                                    </p:cmd>
                                  </p:childTnLst>
                                </p:cTn>
                              </p:par>
                            </p:childTnLst>
                          </p:cTn>
                        </p:par>
                      </p:childTnLst>
                    </p:cTn>
                  </p:par>
                </p:childTnLst>
              </p:cTn>
              <p:nextCondLst>
                <p:cond evt="onClick" delay="0">
                  <p:tgtEl>
                    <p:spTgt spid="47"/>
                  </p:tgtEl>
                </p:cond>
              </p:nextCondLst>
            </p:seq>
            <p:video>
              <p:cMediaNode vol="80000">
                <p:cTn id="7" fill="hold" display="0">
                  <p:stCondLst>
                    <p:cond delay="indefinite"/>
                  </p:stCondLst>
                  <p:endCondLst>
                    <p:cond evt="onStopAudio" delay="0">
                      <p:tgtEl>
                        <p:sldTgt/>
                      </p:tgtEl>
                    </p:cond>
                  </p:endCondLst>
                </p:cTn>
                <p:tgtEl>
                  <p:spTgt spid="47"/>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descr="20070910141832536"/>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1828800"/>
            <a:ext cx="457200" cy="3200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52" name="Picture 4" descr="5"/>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228600" y="4953000"/>
            <a:ext cx="1143000" cy="2079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453" name="Picture 5" descr="5"/>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flipH="1">
            <a:off x="8229600" y="5181600"/>
            <a:ext cx="914400" cy="185102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6"/>
          <p:cNvGrpSpPr>
            <a:grpSpLocks/>
          </p:cNvGrpSpPr>
          <p:nvPr/>
        </p:nvGrpSpPr>
        <p:grpSpPr bwMode="auto">
          <a:xfrm flipH="1" flipV="1">
            <a:off x="0" y="0"/>
            <a:ext cx="1800225" cy="1565275"/>
            <a:chOff x="4368" y="2880"/>
            <a:chExt cx="1200" cy="1289"/>
          </a:xfrm>
        </p:grpSpPr>
        <p:sp>
          <p:nvSpPr>
            <p:cNvPr id="104455" name="Freeform 7"/>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56" name="Freeform 8"/>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57" name="Freeform 9"/>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58" name="Freeform 10"/>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59" name="Freeform 11"/>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60" name="Freeform 12"/>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61" name="Freeform 13"/>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grpSp>
          <p:nvGrpSpPr>
            <p:cNvPr id="4" name="Group 14"/>
            <p:cNvGrpSpPr>
              <a:grpSpLocks/>
            </p:cNvGrpSpPr>
            <p:nvPr/>
          </p:nvGrpSpPr>
          <p:grpSpPr bwMode="auto">
            <a:xfrm>
              <a:off x="4368" y="2880"/>
              <a:ext cx="1200" cy="1264"/>
              <a:chOff x="3120" y="1632"/>
              <a:chExt cx="2640" cy="2704"/>
            </a:xfrm>
          </p:grpSpPr>
          <p:pic>
            <p:nvPicPr>
              <p:cNvPr id="104463" name="Picture 15"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4" name="Picture 16"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5" name="Picture 17"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6" name="Picture 18"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7" name="Picture 19"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8" name="Picture 20"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9" name="Picture 21"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70" name="Picture 22"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71" name="Picture 23"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grpSp>
      </p:grpSp>
      <p:grpSp>
        <p:nvGrpSpPr>
          <p:cNvPr id="5" name="Group 24"/>
          <p:cNvGrpSpPr>
            <a:grpSpLocks/>
          </p:cNvGrpSpPr>
          <p:nvPr/>
        </p:nvGrpSpPr>
        <p:grpSpPr bwMode="auto">
          <a:xfrm flipV="1">
            <a:off x="7315200" y="0"/>
            <a:ext cx="1828800" cy="1565275"/>
            <a:chOff x="4368" y="2880"/>
            <a:chExt cx="1200" cy="1289"/>
          </a:xfrm>
        </p:grpSpPr>
        <p:sp>
          <p:nvSpPr>
            <p:cNvPr id="104473" name="Freeform 25"/>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4" name="Freeform 26"/>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5" name="Freeform 27"/>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6" name="Freeform 28"/>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7" name="Freeform 29"/>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8" name="Freeform 30"/>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9" name="Freeform 31"/>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grpSp>
          <p:nvGrpSpPr>
            <p:cNvPr id="6" name="Group 32"/>
            <p:cNvGrpSpPr>
              <a:grpSpLocks/>
            </p:cNvGrpSpPr>
            <p:nvPr/>
          </p:nvGrpSpPr>
          <p:grpSpPr bwMode="auto">
            <a:xfrm>
              <a:off x="4368" y="2880"/>
              <a:ext cx="1200" cy="1264"/>
              <a:chOff x="3120" y="1632"/>
              <a:chExt cx="2640" cy="2704"/>
            </a:xfrm>
          </p:grpSpPr>
          <p:pic>
            <p:nvPicPr>
              <p:cNvPr id="104481" name="Picture 33"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2" name="Picture 34"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3" name="Picture 35"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4" name="Picture 36"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5" name="Picture 37"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6" name="Picture 38"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7" name="Picture 39"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8" name="Picture 40"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9" name="Picture 41" descr="POINTSTA"/>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grpSp>
      </p:grpSp>
      <p:pic>
        <p:nvPicPr>
          <p:cNvPr id="104490" name="Picture 42" descr="20070910141832536"/>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5400000" flipV="1">
            <a:off x="2971800" y="-1219200"/>
            <a:ext cx="381000" cy="2819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91" name="Picture 43" descr="20070910141832536"/>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16200000">
            <a:off x="6248400" y="4648200"/>
            <a:ext cx="457200" cy="3962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92" name="Picture 44" descr="20070910141832536"/>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16200000">
            <a:off x="2514600" y="4724400"/>
            <a:ext cx="533400" cy="37338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93" name="Picture 45" descr="20070910141832536"/>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5400000" flipV="1">
            <a:off x="5791200" y="-1219200"/>
            <a:ext cx="381000" cy="2819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94" name="Picture 46" descr="20070910141832536"/>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8686800" y="1524000"/>
            <a:ext cx="457200" cy="37338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571604" y="1905000"/>
            <a:ext cx="6412098" cy="2308324"/>
          </a:xfrm>
          <a:prstGeom prst="rect">
            <a:avLst/>
          </a:prstGeom>
          <a:noFill/>
        </p:spPr>
        <p:txBody>
          <a:bodyPr wrap="square" rtlCol="0">
            <a:spAutoFit/>
          </a:bodyPr>
          <a:lstStyle/>
          <a:p>
            <a:pPr algn="just"/>
            <a:r>
              <a:rPr lang="nl-NL" sz="2400" dirty="0" smtClean="0">
                <a:latin typeface="Times New Roman" pitchFamily="18" charset="0"/>
                <a:cs typeface="Times New Roman" pitchFamily="18" charset="0"/>
              </a:rPr>
              <a:t>-</a:t>
            </a:r>
            <a:r>
              <a:rPr lang="nl-NL" sz="2400" b="1" dirty="0" smtClean="0">
                <a:latin typeface="Times New Roman" pitchFamily="18" charset="0"/>
                <a:cs typeface="Times New Roman" pitchFamily="18" charset="0"/>
              </a:rPr>
              <a:t> </a:t>
            </a:r>
            <a:r>
              <a:rPr lang="nl-NL" sz="2400" dirty="0" smtClean="0">
                <a:latin typeface="Times New Roman" pitchFamily="18" charset="0"/>
                <a:cs typeface="Times New Roman" pitchFamily="18" charset="0"/>
              </a:rPr>
              <a:t>Biểu diễn đọc thơ: (Cô chú ý sửa sai cho trẻ).</a:t>
            </a:r>
            <a:endParaRPr lang="en-US" sz="2400" dirty="0" smtClean="0">
              <a:latin typeface="Times New Roman" pitchFamily="18" charset="0"/>
              <a:cs typeface="Times New Roman" pitchFamily="18" charset="0"/>
            </a:endParaRPr>
          </a:p>
          <a:p>
            <a:pPr algn="just"/>
            <a:r>
              <a:rPr lang="nl-NL" sz="2400" dirty="0" smtClean="0">
                <a:latin typeface="Times New Roman" pitchFamily="18" charset="0"/>
                <a:cs typeface="Times New Roman" pitchFamily="18" charset="0"/>
              </a:rPr>
              <a:t>- ĐT đọc </a:t>
            </a:r>
            <a:endParaRPr lang="en-US" sz="2400" dirty="0" smtClean="0">
              <a:latin typeface="Times New Roman" pitchFamily="18" charset="0"/>
              <a:cs typeface="Times New Roman" pitchFamily="18" charset="0"/>
            </a:endParaRPr>
          </a:p>
          <a:p>
            <a:pPr algn="just">
              <a:buFontTx/>
              <a:buChar char="-"/>
            </a:pPr>
            <a:r>
              <a:rPr lang="nl-NL" sz="2400" dirty="0" smtClean="0">
                <a:latin typeface="Times New Roman" pitchFamily="18" charset="0"/>
                <a:cs typeface="Times New Roman" pitchFamily="18" charset="0"/>
              </a:rPr>
              <a:t> Trẻ đọc theo điều khiển của cô</a:t>
            </a:r>
          </a:p>
          <a:p>
            <a:pPr algn="just">
              <a:buFontTx/>
              <a:buChar char="-"/>
            </a:pPr>
            <a:r>
              <a:rPr lang="nl-NL" sz="2400" dirty="0" smtClean="0">
                <a:latin typeface="Times New Roman" pitchFamily="18" charset="0"/>
                <a:cs typeface="Times New Roman" pitchFamily="18" charset="0"/>
              </a:rPr>
              <a:t> Tổ đọc</a:t>
            </a:r>
            <a:endParaRPr lang="en-US" sz="2400" dirty="0" smtClean="0">
              <a:latin typeface="Times New Roman" pitchFamily="18" charset="0"/>
              <a:cs typeface="Times New Roman" pitchFamily="18" charset="0"/>
            </a:endParaRPr>
          </a:p>
          <a:p>
            <a:pPr algn="just"/>
            <a:r>
              <a:rPr lang="nl-NL" sz="2400" dirty="0" smtClean="0">
                <a:latin typeface="Times New Roman" pitchFamily="18" charset="0"/>
                <a:cs typeface="Times New Roman" pitchFamily="18" charset="0"/>
              </a:rPr>
              <a:t>- Nhóm đọc</a:t>
            </a:r>
            <a:endParaRPr lang="en-US" sz="2400" dirty="0" smtClean="0">
              <a:latin typeface="Times New Roman" pitchFamily="18" charset="0"/>
              <a:cs typeface="Times New Roman" pitchFamily="18" charset="0"/>
            </a:endParaRPr>
          </a:p>
          <a:p>
            <a:pPr algn="just"/>
            <a:r>
              <a:rPr lang="nl-NL" sz="2400" dirty="0" smtClean="0">
                <a:latin typeface="Times New Roman" pitchFamily="18" charset="0"/>
                <a:cs typeface="Times New Roman" pitchFamily="18" charset="0"/>
              </a:rPr>
              <a:t>- Cá nhân đọc</a:t>
            </a:r>
            <a:endParaRPr lang="en-US" sz="2400" dirty="0" smtClean="0">
              <a:latin typeface="Times New Roman" pitchFamily="18" charset="0"/>
              <a:cs typeface="Times New Roman" pitchFamily="18" charset="0"/>
            </a:endParaRPr>
          </a:p>
        </p:txBody>
      </p:sp>
      <p:pic>
        <p:nvPicPr>
          <p:cNvPr id="47" name="Cut_Cut_Victory of light - Dil Aram.mp3">
            <a:hlinkClick r:id="" action="ppaction://media"/>
          </p:cNvPr>
          <p:cNvPicPr>
            <a:picLocks noChangeAspect="1"/>
          </p:cNvPicPr>
          <p:nvPr>
            <a:videoFile r:link="rId1"/>
            <p:extLst>
              <p:ext uri="{DAA4B4D4-6D71-4841-9C94-3DE7FCFB9230}">
                <p14:media xmlns:p14="http://schemas.microsoft.com/office/powerpoint/2010/main" xmlns="" r:embed="rId7"/>
              </p:ext>
            </p:extLst>
          </p:nvPr>
        </p:nvPicPr>
        <p:blipFill>
          <a:blip r:embed="rId8" cstate="print"/>
          <a:stretch>
            <a:fillRect/>
          </a:stretch>
        </p:blipFill>
        <p:spPr>
          <a:xfrm>
            <a:off x="940891" y="5730240"/>
            <a:ext cx="609600" cy="609600"/>
          </a:xfrm>
          <a:prstGeom prst="rect">
            <a:avLst/>
          </a:prstGeom>
        </p:spPr>
      </p:pic>
    </p:spTree>
    <p:extLst>
      <p:ext uri="{BB962C8B-B14F-4D97-AF65-F5344CB8AC3E}">
        <p14:creationId xmlns:p14="http://schemas.microsoft.com/office/powerpoint/2010/main" xmlns="" val="621788495"/>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9" name="chimes.wav"/>
          </p:stSnd>
        </p:sndAc>
      </p:transition>
    </mc:Choice>
    <mc:Fallback>
      <p:transition spd="slow">
        <p:sndAc>
          <p:stSnd>
            <p:snd r:embed="rId3"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17" fill="hold"/>
                                        <p:tgtEl>
                                          <p:spTgt spid="47"/>
                                        </p:tgtEl>
                                      </p:cBhvr>
                                    </p:cmd>
                                  </p:childTnLst>
                                </p:cTn>
                              </p:par>
                            </p:childTnLst>
                          </p:cTn>
                        </p:par>
                      </p:childTnLst>
                    </p:cTn>
                  </p:par>
                </p:childTnLst>
              </p:cTn>
              <p:nextCondLst>
                <p:cond evt="onClick" delay="0">
                  <p:tgtEl>
                    <p:spTgt spid="47"/>
                  </p:tgtEl>
                </p:cond>
              </p:nextCondLst>
            </p:seq>
            <p:video>
              <p:cMediaNode vol="80000">
                <p:cTn id="7" fill="hold" display="0">
                  <p:stCondLst>
                    <p:cond delay="indefinite"/>
                  </p:stCondLst>
                  <p:endCondLst>
                    <p:cond evt="onStopAudio" delay="0">
                      <p:tgtEl>
                        <p:sldTgt/>
                      </p:tgtEl>
                    </p:cond>
                  </p:endCondLst>
                </p:cTn>
                <p:tgtEl>
                  <p:spTgt spid="47"/>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l="21875" t="11458" r="7031" b="17708"/>
          <a:stretch>
            <a:fillRect/>
          </a:stretch>
        </p:blipFill>
        <p:spPr bwMode="auto">
          <a:xfrm>
            <a:off x="0" y="-52388"/>
            <a:ext cx="9144000" cy="6910388"/>
          </a:xfrm>
          <a:prstGeom prst="rect">
            <a:avLst/>
          </a:prstGeom>
          <a:solidFill>
            <a:srgbClr val="0000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874259" y="1714488"/>
            <a:ext cx="7766871" cy="206210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200" b="1" spc="50" dirty="0" smtClean="0">
              <a:ln w="11430"/>
              <a:solidFill>
                <a:srgbClr val="FFFF00"/>
              </a:soli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Tỏ</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lòng</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kính</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yêu</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mẹ</a:t>
            </a:r>
            <a:r>
              <a:rPr lang="en-US" sz="3200" b="1" spc="5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cô</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mời</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cả</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lớp</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chúng</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mình</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cùng</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hát</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biểu</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diễn</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bài</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hát</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Múa</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cho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mẹ</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xem</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a:t>
            </a:r>
          </a:p>
        </p:txBody>
      </p:sp>
      <p:pic>
        <p:nvPicPr>
          <p:cNvPr id="5" name="Mua Cho Me Xem - Mr Sang (0m 32s).mp3">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371600" y="5791200"/>
            <a:ext cx="609600" cy="609600"/>
          </a:xfrm>
          <a:prstGeom prst="rect">
            <a:avLst/>
          </a:prstGeom>
        </p:spPr>
      </p:pic>
    </p:spTree>
    <p:extLst>
      <p:ext uri="{BB962C8B-B14F-4D97-AF65-F5344CB8AC3E}">
        <p14:creationId xmlns:p14="http://schemas.microsoft.com/office/powerpoint/2010/main" xmlns="" val="258554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37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5"/>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x53122380[1]"/>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5400000">
            <a:off x="1104900" y="-1104900"/>
            <a:ext cx="6096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39" name="Picture 8" descr="x53122380[1]"/>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5400000">
            <a:off x="7429500" y="-1104900"/>
            <a:ext cx="6096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8" descr="x53122380[1]"/>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10800000">
            <a:off x="0" y="0"/>
            <a:ext cx="6096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Picture 8" descr="x53122380[1]"/>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5400000">
            <a:off x="1104900" y="5143500"/>
            <a:ext cx="6096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2" name="Picture 8" descr="x53122380[1]"/>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5400000">
            <a:off x="7429500" y="5143500"/>
            <a:ext cx="6096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3" name="Picture 8" descr="x53122380[1]"/>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4038600"/>
            <a:ext cx="6096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4" name="Picture 8" descr="x53122380[1]"/>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10800000">
            <a:off x="8305800" y="3429000"/>
            <a:ext cx="6096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5" name="Picture 8" descr="x53122380[1]"/>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8534400" y="914400"/>
            <a:ext cx="6096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6" name="Picture 10" descr="blumen-pflanzen129"/>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6088063"/>
            <a:ext cx="914400"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7" name="Picture 11" descr="blumen-pflanzen129"/>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0"/>
            <a:ext cx="9144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8" name="Picture 12" descr="blumen-pflanzen129"/>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a:off x="8229600" y="6088063"/>
            <a:ext cx="914400"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9" name="Picture 13" descr="blumen-pflanzen129"/>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a:off x="8229600" y="0"/>
            <a:ext cx="9144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50" name="WordArt 14"/>
          <p:cNvSpPr>
            <a:spLocks noChangeArrowheads="1" noChangeShapeType="1" noTextEdit="1"/>
          </p:cNvSpPr>
          <p:nvPr/>
        </p:nvSpPr>
        <p:spPr bwMode="auto">
          <a:xfrm>
            <a:off x="1752600" y="1524000"/>
            <a:ext cx="5715000" cy="5181600"/>
          </a:xfrm>
          <a:prstGeom prst="rect">
            <a:avLst/>
          </a:prstGeom>
        </p:spPr>
        <p:txBody>
          <a:bodyPr spcFirstLastPara="1" wrap="none" fromWordArt="1">
            <a:prstTxWarp prst="textArchUp">
              <a:avLst>
                <a:gd name="adj" fmla="val 10813852"/>
              </a:avLst>
            </a:prstTxWarp>
          </a:bodyPr>
          <a:lstStyle/>
          <a:p>
            <a:pPr algn="ctr"/>
            <a:r>
              <a:rPr lang="vi-VN" sz="36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r>
              <a:rPr lang="vi-VN" sz="3600" b="1" kern="10">
                <a:ln w="19050">
                  <a:solidFill>
                    <a:srgbClr val="99CCFF"/>
                  </a:solidFill>
                  <a:round/>
                  <a:headEnd/>
                  <a:tailEnd/>
                </a:ln>
                <a:solidFill>
                  <a:srgbClr val="0066CC"/>
                </a:solidFill>
                <a:effectLst>
                  <a:outerShdw dist="35921" dir="2700000" algn="ctr" rotWithShape="0">
                    <a:srgbClr val="990000"/>
                  </a:outerShdw>
                  <a:reflection blurRad="6350" stA="55000" endA="300" endPos="45500" dir="5400000" sy="-100000" algn="bl" rotWithShape="0"/>
                </a:effectLst>
                <a:latin typeface="Times New Roman"/>
                <a:cs typeface="Times New Roman"/>
              </a:rPr>
              <a:t>CHÂN THÀNH CẢM ƠN!</a:t>
            </a:r>
            <a:endParaRPr lang="en-US" sz="3600" b="1" kern="10">
              <a:ln w="19050">
                <a:solidFill>
                  <a:srgbClr val="99CCFF"/>
                </a:solidFill>
                <a:round/>
                <a:headEnd/>
                <a:tailEnd/>
              </a:ln>
              <a:solidFill>
                <a:srgbClr val="0066CC"/>
              </a:solidFill>
              <a:effectLst>
                <a:outerShdw dist="35921" dir="2700000" algn="ctr" rotWithShape="0">
                  <a:srgbClr val="990000"/>
                </a:outerShdw>
                <a:reflection blurRad="6350" stA="55000" endA="300" endPos="45500" dir="5400000" sy="-100000" algn="bl" rotWithShape="0"/>
              </a:effectLst>
              <a:latin typeface="Times New Roman"/>
              <a:cs typeface="Times New Roman"/>
            </a:endParaRPr>
          </a:p>
        </p:txBody>
      </p:sp>
      <p:pic>
        <p:nvPicPr>
          <p:cNvPr id="14351" name="Picture 16" descr="sun3[1]"/>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a:off x="3124200" y="5949950"/>
            <a:ext cx="908050" cy="90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2" name="Picture 17" descr="sun3[1]"/>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a:off x="4419600" y="5949950"/>
            <a:ext cx="908050" cy="90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3" name="Picture 18" descr="sun3[1]"/>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a:off x="5486400" y="5949950"/>
            <a:ext cx="908050" cy="90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Cut_Victory of light - Dil Aram.mp3">
            <a:hlinkClick r:id="" action="ppaction://media"/>
          </p:cNvPr>
          <p:cNvPicPr>
            <a:picLocks noChangeAspect="1"/>
          </p:cNvPicPr>
          <p:nvPr>
            <a:videoFile r:link="rId1"/>
            <p:extLst>
              <p:ext uri="{DAA4B4D4-6D71-4841-9C94-3DE7FCFB9230}">
                <p14:media xmlns:p14="http://schemas.microsoft.com/office/powerpoint/2010/main" xmlns="" r:embed="rId8"/>
              </p:ext>
            </p:extLst>
          </p:nvPr>
        </p:nvPicPr>
        <p:blipFill>
          <a:blip r:embed="rId9" cstate="print"/>
          <a:stretch>
            <a:fillRect/>
          </a:stretch>
        </p:blipFill>
        <p:spPr>
          <a:xfrm>
            <a:off x="1104900" y="5448300"/>
            <a:ext cx="609600" cy="609600"/>
          </a:xfrm>
          <a:prstGeom prst="rect">
            <a:avLst/>
          </a:prstGeom>
        </p:spPr>
      </p:pic>
    </p:spTree>
    <p:extLst>
      <p:ext uri="{BB962C8B-B14F-4D97-AF65-F5344CB8AC3E}">
        <p14:creationId xmlns:p14="http://schemas.microsoft.com/office/powerpoint/2010/main" xmlns="" val="2241033127"/>
      </p:ext>
    </p:extLst>
  </p:cSld>
  <p:clrMapOvr>
    <a:masterClrMapping/>
  </p:clrMapOvr>
  <mc:AlternateContent xmlns:mc="http://schemas.openxmlformats.org/markup-compatibility/2006">
    <mc:Choice xmlns:p14="http://schemas.microsoft.com/office/powerpoint/2010/main" xmlns="" Requires="p14">
      <p:transition spd="slow" p14:dur="2000">
        <p:sndAc>
          <p:endSnd/>
        </p:sndAc>
      </p:transition>
    </mc:Choice>
    <mc:Fallback>
      <p:transition spd="slow">
        <p:sndAc>
          <p:end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withEffect">
                                  <p:stCondLst>
                                    <p:cond delay="0"/>
                                  </p:stCondLst>
                                  <p:childTnLst>
                                    <p:animClr clrSpc="hsl" dir="cw">
                                      <p:cBhvr override="childStyle">
                                        <p:cTn id="6" dur="2000" fill="hold"/>
                                        <p:tgtEl>
                                          <p:spTgt spid="14350"/>
                                        </p:tgtEl>
                                        <p:attrNameLst>
                                          <p:attrName>style.color</p:attrName>
                                        </p:attrNameLst>
                                      </p:cBhvr>
                                      <p:by>
                                        <p:hsl h="-7200000" s="0" l="0"/>
                                      </p:by>
                                    </p:animClr>
                                    <p:animClr clrSpc="hsl" dir="cw">
                                      <p:cBhvr>
                                        <p:cTn id="7" dur="2000" fill="hold"/>
                                        <p:tgtEl>
                                          <p:spTgt spid="14350"/>
                                        </p:tgtEl>
                                        <p:attrNameLst>
                                          <p:attrName>fillcolor</p:attrName>
                                        </p:attrNameLst>
                                      </p:cBhvr>
                                      <p:by>
                                        <p:hsl h="-7200000" s="0" l="0"/>
                                      </p:by>
                                    </p:animClr>
                                    <p:animClr clrSpc="hsl" dir="cw">
                                      <p:cBhvr>
                                        <p:cTn id="8" dur="2000" fill="hold"/>
                                        <p:tgtEl>
                                          <p:spTgt spid="14350"/>
                                        </p:tgtEl>
                                        <p:attrNameLst>
                                          <p:attrName>stroke.color</p:attrName>
                                        </p:attrNameLst>
                                      </p:cBhvr>
                                      <p:by>
                                        <p:hsl h="-7200000" s="0" l="0"/>
                                      </p:by>
                                    </p:animClr>
                                    <p:set>
                                      <p:cBhvr>
                                        <p:cTn id="9" dur="2000" fill="hold"/>
                                        <p:tgtEl>
                                          <p:spTgt spid="14350"/>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par>
                          <p:cTn id="10" fill="hold">
                            <p:stCondLst>
                              <p:cond delay="2000"/>
                            </p:stCondLst>
                            <p:childTnLst>
                              <p:par>
                                <p:cTn id="11" presetID="1" presetClass="mediacall" presetSubtype="0" fill="hold" nodeType="afterEffect">
                                  <p:stCondLst>
                                    <p:cond delay="0"/>
                                  </p:stCondLst>
                                  <p:childTnLst>
                                    <p:cmd type="call" cmd="playFrom(0.0)">
                                      <p:cBhvr>
                                        <p:cTn id="12" dur="579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endCondLst>
                    <p:cond evt="onStopAudio" delay="0">
                      <p:tgtEl>
                        <p:sldTgt/>
                      </p:tgtEl>
                    </p:cond>
                  </p:endCondLst>
                </p:cTn>
                <p:tgtEl>
                  <p:spTgt spid="2"/>
                </p:tgtEl>
              </p:cMediaNode>
            </p:video>
          </p:childTnLst>
        </p:cTn>
      </p:par>
    </p:tnLst>
    <p:bldLst>
      <p:bldP spid="143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descr="20070910141832536"/>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1828800"/>
            <a:ext cx="457200" cy="3200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52" name="Picture 4" descr="5"/>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a:off x="-228600" y="4953000"/>
            <a:ext cx="1143000" cy="2079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453" name="Picture 5" descr="5"/>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flipH="1">
            <a:off x="8229600" y="5181600"/>
            <a:ext cx="914400" cy="185102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6"/>
          <p:cNvGrpSpPr>
            <a:grpSpLocks/>
          </p:cNvGrpSpPr>
          <p:nvPr/>
        </p:nvGrpSpPr>
        <p:grpSpPr bwMode="auto">
          <a:xfrm flipH="1" flipV="1">
            <a:off x="0" y="0"/>
            <a:ext cx="1800225" cy="1565275"/>
            <a:chOff x="4368" y="2880"/>
            <a:chExt cx="1200" cy="1289"/>
          </a:xfrm>
        </p:grpSpPr>
        <p:sp>
          <p:nvSpPr>
            <p:cNvPr id="104455" name="Freeform 7"/>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56" name="Freeform 8"/>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57" name="Freeform 9"/>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58" name="Freeform 10"/>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59" name="Freeform 11"/>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60" name="Freeform 12"/>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61" name="Freeform 13"/>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grpSp>
          <p:nvGrpSpPr>
            <p:cNvPr id="5" name="Group 14"/>
            <p:cNvGrpSpPr>
              <a:grpSpLocks/>
            </p:cNvGrpSpPr>
            <p:nvPr/>
          </p:nvGrpSpPr>
          <p:grpSpPr bwMode="auto">
            <a:xfrm>
              <a:off x="4368" y="2880"/>
              <a:ext cx="1200" cy="1264"/>
              <a:chOff x="3120" y="1632"/>
              <a:chExt cx="2640" cy="2704"/>
            </a:xfrm>
          </p:grpSpPr>
          <p:pic>
            <p:nvPicPr>
              <p:cNvPr id="104463" name="Picture 15"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4" name="Picture 16"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5" name="Picture 17"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6" name="Picture 18"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7" name="Picture 19"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8" name="Picture 20"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9" name="Picture 21"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70" name="Picture 22"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71" name="Picture 23"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grpSp>
      </p:grpSp>
      <p:grpSp>
        <p:nvGrpSpPr>
          <p:cNvPr id="6" name="Group 24"/>
          <p:cNvGrpSpPr>
            <a:grpSpLocks/>
          </p:cNvGrpSpPr>
          <p:nvPr/>
        </p:nvGrpSpPr>
        <p:grpSpPr bwMode="auto">
          <a:xfrm flipV="1">
            <a:off x="7315200" y="0"/>
            <a:ext cx="1828800" cy="1565275"/>
            <a:chOff x="4368" y="2880"/>
            <a:chExt cx="1200" cy="1289"/>
          </a:xfrm>
        </p:grpSpPr>
        <p:sp>
          <p:nvSpPr>
            <p:cNvPr id="104473" name="Freeform 25"/>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4" name="Freeform 26"/>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5" name="Freeform 27"/>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6" name="Freeform 28"/>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7" name="Freeform 29"/>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8" name="Freeform 30"/>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9" name="Freeform 31"/>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grpSp>
          <p:nvGrpSpPr>
            <p:cNvPr id="7" name="Group 32"/>
            <p:cNvGrpSpPr>
              <a:grpSpLocks/>
            </p:cNvGrpSpPr>
            <p:nvPr/>
          </p:nvGrpSpPr>
          <p:grpSpPr bwMode="auto">
            <a:xfrm>
              <a:off x="4368" y="2880"/>
              <a:ext cx="1200" cy="1264"/>
              <a:chOff x="3120" y="1632"/>
              <a:chExt cx="2640" cy="2704"/>
            </a:xfrm>
          </p:grpSpPr>
          <p:pic>
            <p:nvPicPr>
              <p:cNvPr id="104481" name="Picture 33"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2" name="Picture 34"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3" name="Picture 35"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4" name="Picture 36"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5" name="Picture 37"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6" name="Picture 38"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7" name="Picture 39"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8" name="Picture 40"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9" name="Picture 41"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grpSp>
      </p:grpSp>
      <p:pic>
        <p:nvPicPr>
          <p:cNvPr id="104490" name="Picture 42" descr="20070910141832536"/>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5400000" flipV="1">
            <a:off x="2971800" y="-1219200"/>
            <a:ext cx="381000" cy="2819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91" name="Picture 43" descr="20070910141832536"/>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16200000">
            <a:off x="6248400" y="4648200"/>
            <a:ext cx="457200" cy="3962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92" name="Picture 44" descr="20070910141832536"/>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16200000">
            <a:off x="2514600" y="4724400"/>
            <a:ext cx="533400" cy="37338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93" name="Picture 45" descr="20070910141832536"/>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5400000" flipV="1">
            <a:off x="5791200" y="-1219200"/>
            <a:ext cx="381000" cy="2819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94" name="Picture 46" descr="20070910141832536"/>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8686800" y="1524000"/>
            <a:ext cx="457200" cy="37338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285852" y="1643050"/>
            <a:ext cx="7215238" cy="2308324"/>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r>
              <a:rPr lang="nl-NL" sz="2400" dirty="0" smtClean="0">
                <a:latin typeface="Times New Roman" pitchFamily="18" charset="0"/>
                <a:cs typeface="Times New Roman" pitchFamily="18" charset="0"/>
              </a:rPr>
              <a:t>- Chào mừng các bé đến với chủ đề gia đình ngày hôm nay.  Đến với chủ đề gia đình ngày hôm nay cô cùng các con hát  bài: </a:t>
            </a:r>
            <a:r>
              <a:rPr lang="nl-NL" sz="2400" i="1" dirty="0" smtClean="0">
                <a:latin typeface="Times New Roman" pitchFamily="18" charset="0"/>
                <a:cs typeface="Times New Roman" pitchFamily="18" charset="0"/>
              </a:rPr>
              <a:t>“Gia đình nhỏ hạnh phúc to”</a:t>
            </a:r>
            <a:r>
              <a:rPr lang="nl-NL" sz="2400" dirty="0" smtClean="0">
                <a:latin typeface="Times New Roman" pitchFamily="18" charset="0"/>
                <a:cs typeface="Times New Roman" pitchFamily="18" charset="0"/>
              </a:rPr>
              <a:t>nhé</a:t>
            </a: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buFontTx/>
              <a:buChar char="-"/>
            </a:pPr>
            <a:endParaRPr lang="nl-NL" sz="2400" dirty="0" smtClean="0">
              <a:latin typeface="Times New Roman" pitchFamily="18" charset="0"/>
              <a:cs typeface="Times New Roman" pitchFamily="18" charset="0"/>
            </a:endParaRPr>
          </a:p>
          <a:p>
            <a:pPr algn="just">
              <a:buFontTx/>
              <a:buChar char="-"/>
            </a:pPr>
            <a:endParaRPr lang="en-US" sz="2400" dirty="0" smtClean="0">
              <a:latin typeface="Times New Roman" pitchFamily="18" charset="0"/>
              <a:cs typeface="Times New Roman" pitchFamily="18" charset="0"/>
            </a:endParaRPr>
          </a:p>
        </p:txBody>
      </p:sp>
      <p:pic>
        <p:nvPicPr>
          <p:cNvPr id="4" name="Cut_Cut_Victory of light - Dil Aram.mp3">
            <a:hlinkClick r:id="" action="ppaction://media"/>
          </p:cNvPr>
          <p:cNvPicPr>
            <a:picLocks noChangeAspect="1"/>
          </p:cNvPicPr>
          <p:nvPr>
            <a:videoFile r:link="rId1"/>
            <p:extLst>
              <p:ext uri="{DAA4B4D4-6D71-4841-9C94-3DE7FCFB9230}">
                <p14:media xmlns:p14="http://schemas.microsoft.com/office/powerpoint/2010/main" xmlns="" r:embed="rId9"/>
              </p:ext>
            </p:extLst>
          </p:nvPr>
        </p:nvPicPr>
        <p:blipFill>
          <a:blip r:embed="rId10" cstate="print"/>
          <a:stretch>
            <a:fillRect/>
          </a:stretch>
        </p:blipFill>
        <p:spPr>
          <a:xfrm>
            <a:off x="940891" y="5730240"/>
            <a:ext cx="609600" cy="609600"/>
          </a:xfrm>
          <a:prstGeom prst="rect">
            <a:avLst/>
          </a:prstGeom>
        </p:spPr>
      </p:pic>
    </p:spTree>
    <p:extLst>
      <p:ext uri="{BB962C8B-B14F-4D97-AF65-F5344CB8AC3E}">
        <p14:creationId xmlns:p14="http://schemas.microsoft.com/office/powerpoint/2010/main" xmlns="" val="1088986804"/>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12" name="chimes.wav"/>
          </p:stSnd>
        </p:sndAc>
      </p:transition>
    </mc:Choice>
    <mc:Fallback>
      <p:transition spd="slow">
        <p:sndAc>
          <p:stSnd>
            <p:snd r:embed="rId4"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17"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endCondLst>
                    <p:cond evt="onStopAudio" delay="0">
                      <p:tgtEl>
                        <p:sldTgt/>
                      </p:tgtEl>
                    </p:cond>
                  </p:end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descr="20070910141832536"/>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1828800"/>
            <a:ext cx="457200" cy="3200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52" name="Picture 4" descr="5"/>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a:off x="-228600" y="4953000"/>
            <a:ext cx="1143000" cy="2079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453" name="Picture 5" descr="5"/>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flipH="1">
            <a:off x="8229600" y="5181600"/>
            <a:ext cx="914400" cy="185102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6"/>
          <p:cNvGrpSpPr>
            <a:grpSpLocks/>
          </p:cNvGrpSpPr>
          <p:nvPr/>
        </p:nvGrpSpPr>
        <p:grpSpPr bwMode="auto">
          <a:xfrm flipH="1" flipV="1">
            <a:off x="0" y="0"/>
            <a:ext cx="1800225" cy="1565275"/>
            <a:chOff x="4368" y="2880"/>
            <a:chExt cx="1200" cy="1289"/>
          </a:xfrm>
        </p:grpSpPr>
        <p:sp>
          <p:nvSpPr>
            <p:cNvPr id="104455" name="Freeform 7"/>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56" name="Freeform 8"/>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57" name="Freeform 9"/>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58" name="Freeform 10"/>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59" name="Freeform 11"/>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60" name="Freeform 12"/>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61" name="Freeform 13"/>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grpSp>
          <p:nvGrpSpPr>
            <p:cNvPr id="5" name="Group 14"/>
            <p:cNvGrpSpPr>
              <a:grpSpLocks/>
            </p:cNvGrpSpPr>
            <p:nvPr/>
          </p:nvGrpSpPr>
          <p:grpSpPr bwMode="auto">
            <a:xfrm>
              <a:off x="4368" y="2880"/>
              <a:ext cx="1200" cy="1264"/>
              <a:chOff x="3120" y="1632"/>
              <a:chExt cx="2640" cy="2704"/>
            </a:xfrm>
          </p:grpSpPr>
          <p:pic>
            <p:nvPicPr>
              <p:cNvPr id="104463" name="Picture 15" descr="POINTSTA"/>
              <p:cNvPicPr preferRelativeResize="0">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4" name="Picture 16" descr="POINTSTA"/>
              <p:cNvPicPr preferRelativeResize="0">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5" name="Picture 17" descr="POINTSTA"/>
              <p:cNvPicPr preferRelativeResize="0">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6" name="Picture 18" descr="POINTSTA"/>
              <p:cNvPicPr preferRelativeResize="0">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7" name="Picture 19" descr="POINTSTA"/>
              <p:cNvPicPr preferRelativeResize="0">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8" name="Picture 20" descr="POINTSTA"/>
              <p:cNvPicPr preferRelativeResize="0">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9" name="Picture 21" descr="POINTSTA"/>
              <p:cNvPicPr preferRelativeResize="0">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70" name="Picture 22" descr="POINTSTA"/>
              <p:cNvPicPr preferRelativeResize="0">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71" name="Picture 23" descr="POINTSTA"/>
              <p:cNvPicPr preferRelativeResize="0">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grpSp>
      </p:grpSp>
      <p:grpSp>
        <p:nvGrpSpPr>
          <p:cNvPr id="6" name="Group 24"/>
          <p:cNvGrpSpPr>
            <a:grpSpLocks/>
          </p:cNvGrpSpPr>
          <p:nvPr/>
        </p:nvGrpSpPr>
        <p:grpSpPr bwMode="auto">
          <a:xfrm flipV="1">
            <a:off x="7315200" y="0"/>
            <a:ext cx="1828800" cy="1565275"/>
            <a:chOff x="4368" y="2880"/>
            <a:chExt cx="1200" cy="1289"/>
          </a:xfrm>
        </p:grpSpPr>
        <p:sp>
          <p:nvSpPr>
            <p:cNvPr id="104473" name="Freeform 25"/>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4" name="Freeform 26"/>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5" name="Freeform 27"/>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6" name="Freeform 28"/>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7" name="Freeform 29"/>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8" name="Freeform 30"/>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9" name="Freeform 31"/>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grpSp>
          <p:nvGrpSpPr>
            <p:cNvPr id="7" name="Group 32"/>
            <p:cNvGrpSpPr>
              <a:grpSpLocks/>
            </p:cNvGrpSpPr>
            <p:nvPr/>
          </p:nvGrpSpPr>
          <p:grpSpPr bwMode="auto">
            <a:xfrm>
              <a:off x="4368" y="2880"/>
              <a:ext cx="1200" cy="1264"/>
              <a:chOff x="3120" y="1632"/>
              <a:chExt cx="2640" cy="2704"/>
            </a:xfrm>
          </p:grpSpPr>
          <p:pic>
            <p:nvPicPr>
              <p:cNvPr id="104481" name="Picture 33" descr="POINTSTA"/>
              <p:cNvPicPr preferRelativeResize="0">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2" name="Picture 34" descr="POINTSTA"/>
              <p:cNvPicPr preferRelativeResize="0">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3" name="Picture 35" descr="POINTSTA"/>
              <p:cNvPicPr preferRelativeResize="0">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4" name="Picture 36" descr="POINTSTA"/>
              <p:cNvPicPr preferRelativeResize="0">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5" name="Picture 37" descr="POINTSTA"/>
              <p:cNvPicPr preferRelativeResize="0">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6" name="Picture 38" descr="POINTSTA"/>
              <p:cNvPicPr preferRelativeResize="0">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7" name="Picture 39" descr="POINTSTA"/>
              <p:cNvPicPr preferRelativeResize="0">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8" name="Picture 40" descr="POINTSTA"/>
              <p:cNvPicPr preferRelativeResize="0">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9" name="Picture 41" descr="POINTSTA"/>
              <p:cNvPicPr preferRelativeResize="0">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grpSp>
      </p:grpSp>
      <p:pic>
        <p:nvPicPr>
          <p:cNvPr id="104490" name="Picture 42" descr="20070910141832536"/>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rot="5400000" flipV="1">
            <a:off x="2971800" y="-1219200"/>
            <a:ext cx="381000" cy="2819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91" name="Picture 43" descr="20070910141832536"/>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rot="16200000">
            <a:off x="6248400" y="4648200"/>
            <a:ext cx="457200" cy="3962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92" name="Picture 44" descr="20070910141832536"/>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rot="16200000">
            <a:off x="2514600" y="4724400"/>
            <a:ext cx="533400" cy="37338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93" name="Picture 45" descr="20070910141832536"/>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rot="5400000" flipV="1">
            <a:off x="5791200" y="-1219200"/>
            <a:ext cx="381000" cy="2819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94" name="Picture 46" descr="20070910141832536"/>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a:off x="8686800" y="1524000"/>
            <a:ext cx="457200" cy="37338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Cut_Cut_Victory of light - Dil Aram.mp3">
            <a:hlinkClick r:id="" action="ppaction://media"/>
          </p:cNvPr>
          <p:cNvPicPr>
            <a:picLocks noChangeAspect="1"/>
          </p:cNvPicPr>
          <p:nvPr>
            <a:videoFile r:link="rId1"/>
            <p:extLst>
              <p:ext uri="{DAA4B4D4-6D71-4841-9C94-3DE7FCFB9230}">
                <p14:media xmlns:p14="http://schemas.microsoft.com/office/powerpoint/2010/main" xmlns="" r:embed="rId9"/>
              </p:ext>
            </p:extLst>
          </p:nvPr>
        </p:nvPicPr>
        <p:blipFill>
          <a:blip r:embed="rId10" cstate="print"/>
          <a:stretch>
            <a:fillRect/>
          </a:stretch>
        </p:blipFill>
        <p:spPr>
          <a:xfrm>
            <a:off x="940891" y="5730240"/>
            <a:ext cx="609600" cy="609600"/>
          </a:xfrm>
          <a:prstGeom prst="rect">
            <a:avLst/>
          </a:prstGeom>
        </p:spPr>
      </p:pic>
      <p:pic>
        <p:nvPicPr>
          <p:cNvPr id="48" name="Gia Đình Nhỏ, Hạnh Phúc To - Nhạc thiếu nhi vui nhộn - Giúp bé ăn ngon miệng.mp4">
            <a:hlinkClick r:id="" action="ppaction://media"/>
          </p:cNvPr>
          <p:cNvPicPr>
            <a:picLocks noRot="1" noChangeAspect="1"/>
          </p:cNvPicPr>
          <p:nvPr>
            <a:videoFile r:link="rId2"/>
          </p:nvPr>
        </p:nvPicPr>
        <p:blipFill>
          <a:blip r:embed="rId11"/>
          <a:stretch>
            <a:fillRect/>
          </a:stretch>
        </p:blipFill>
        <p:spPr>
          <a:xfrm>
            <a:off x="3000364" y="2071678"/>
            <a:ext cx="3048000" cy="2286000"/>
          </a:xfrm>
          <a:prstGeom prst="rect">
            <a:avLst/>
          </a:prstGeom>
        </p:spPr>
      </p:pic>
    </p:spTree>
    <p:extLst>
      <p:ext uri="{BB962C8B-B14F-4D97-AF65-F5344CB8AC3E}">
        <p14:creationId xmlns:p14="http://schemas.microsoft.com/office/powerpoint/2010/main" xmlns="" val="1088986804"/>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12" name="chimes.wav"/>
          </p:stSnd>
        </p:sndAc>
      </p:transition>
    </mc:Choice>
    <mc:Fallback>
      <p:transition spd="slow">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8081" fill="hold"/>
                                        <p:tgtEl>
                                          <p:spTgt spid="4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51017"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endCondLst>
                    <p:cond evt="onStopAudio" delay="0">
                      <p:tgtEl>
                        <p:sldTgt/>
                      </p:tgtEl>
                    </p:cond>
                  </p:endCondLst>
                </p:cTn>
                <p:tgtEl>
                  <p:spTgt spid="4"/>
                </p:tgtEl>
              </p:cMediaNode>
            </p:video>
            <p:video>
              <p:cMediaNode>
                <p:cTn id="13" fill="hold" display="0">
                  <p:stCondLst>
                    <p:cond delay="indefinite"/>
                  </p:stCondLst>
                  <p:endCondLst>
                    <p:cond evt="onNext" delay="0">
                      <p:tgtEl>
                        <p:sldTgt/>
                      </p:tgtEl>
                    </p:cond>
                    <p:cond evt="onPrev" delay="0">
                      <p:tgtEl>
                        <p:sldTgt/>
                      </p:tgtEl>
                    </p:cond>
                  </p:endCondLst>
                </p:cTn>
                <p:tgtEl>
                  <p:spTgt spid="48"/>
                </p:tgtEl>
              </p:cMediaNode>
            </p:video>
            <p:seq concurrent="1" nextAc="seek">
              <p:cTn id="14" restart="whenNotActive" fill="hold" evtFilter="cancelBubble" nodeType="interactiveSeq">
                <p:stCondLst>
                  <p:cond evt="onClick" delay="0">
                    <p:tgtEl>
                      <p:spTgt spid="48"/>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48"/>
                                        </p:tgtEl>
                                      </p:cBhvr>
                                    </p:cmd>
                                  </p:childTnLst>
                                </p:cTn>
                              </p:par>
                            </p:childTnLst>
                          </p:cTn>
                        </p:par>
                      </p:childTnLst>
                    </p:cTn>
                  </p:par>
                </p:childTnLst>
              </p:cTn>
              <p:nextCondLst>
                <p:cond evt="onClick" delay="0">
                  <p:tgtEl>
                    <p:spTgt spid="4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descr="20070910141832536"/>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1828800"/>
            <a:ext cx="457200" cy="3200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52" name="Picture 4" descr="5"/>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a:off x="-228600" y="4953000"/>
            <a:ext cx="1143000" cy="2079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453" name="Picture 5" descr="5"/>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flipH="1">
            <a:off x="8229600" y="5181600"/>
            <a:ext cx="914400" cy="185102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6"/>
          <p:cNvGrpSpPr>
            <a:grpSpLocks/>
          </p:cNvGrpSpPr>
          <p:nvPr/>
        </p:nvGrpSpPr>
        <p:grpSpPr bwMode="auto">
          <a:xfrm flipH="1" flipV="1">
            <a:off x="0" y="0"/>
            <a:ext cx="1800225" cy="1565275"/>
            <a:chOff x="4368" y="2880"/>
            <a:chExt cx="1200" cy="1289"/>
          </a:xfrm>
        </p:grpSpPr>
        <p:sp>
          <p:nvSpPr>
            <p:cNvPr id="104455" name="Freeform 7"/>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56" name="Freeform 8"/>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57" name="Freeform 9"/>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58" name="Freeform 10"/>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59" name="Freeform 11"/>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60" name="Freeform 12"/>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61" name="Freeform 13"/>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grpSp>
          <p:nvGrpSpPr>
            <p:cNvPr id="5" name="Group 14"/>
            <p:cNvGrpSpPr>
              <a:grpSpLocks/>
            </p:cNvGrpSpPr>
            <p:nvPr/>
          </p:nvGrpSpPr>
          <p:grpSpPr bwMode="auto">
            <a:xfrm>
              <a:off x="4368" y="2880"/>
              <a:ext cx="1200" cy="1264"/>
              <a:chOff x="3120" y="1632"/>
              <a:chExt cx="2640" cy="2704"/>
            </a:xfrm>
          </p:grpSpPr>
          <p:pic>
            <p:nvPicPr>
              <p:cNvPr id="104463" name="Picture 15"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4" name="Picture 16"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5" name="Picture 17"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6" name="Picture 18"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7" name="Picture 19"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8" name="Picture 20"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69" name="Picture 21"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70" name="Picture 22"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71" name="Picture 23"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grpSp>
      </p:grpSp>
      <p:grpSp>
        <p:nvGrpSpPr>
          <p:cNvPr id="6" name="Group 24"/>
          <p:cNvGrpSpPr>
            <a:grpSpLocks/>
          </p:cNvGrpSpPr>
          <p:nvPr/>
        </p:nvGrpSpPr>
        <p:grpSpPr bwMode="auto">
          <a:xfrm flipV="1">
            <a:off x="7315200" y="0"/>
            <a:ext cx="1828800" cy="1565275"/>
            <a:chOff x="4368" y="2880"/>
            <a:chExt cx="1200" cy="1289"/>
          </a:xfrm>
        </p:grpSpPr>
        <p:sp>
          <p:nvSpPr>
            <p:cNvPr id="104473" name="Freeform 25"/>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4" name="Freeform 26"/>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5" name="Freeform 27"/>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6" name="Freeform 28"/>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7" name="Freeform 29"/>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8" name="Freeform 30"/>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sp>
          <p:nvSpPr>
            <p:cNvPr id="104479" name="Freeform 31"/>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round/>
                  <a:headEnd/>
                  <a:tailEnd/>
                </a14:hiddenLine>
              </a:ext>
            </a:extLst>
          </p:spPr>
          <p:txBody>
            <a:bodyPr/>
            <a:lstStyle/>
            <a:p>
              <a:endParaRPr lang="en-US"/>
            </a:p>
          </p:txBody>
        </p:sp>
        <p:grpSp>
          <p:nvGrpSpPr>
            <p:cNvPr id="7" name="Group 32"/>
            <p:cNvGrpSpPr>
              <a:grpSpLocks/>
            </p:cNvGrpSpPr>
            <p:nvPr/>
          </p:nvGrpSpPr>
          <p:grpSpPr bwMode="auto">
            <a:xfrm>
              <a:off x="4368" y="2880"/>
              <a:ext cx="1200" cy="1264"/>
              <a:chOff x="3120" y="1632"/>
              <a:chExt cx="2640" cy="2704"/>
            </a:xfrm>
          </p:grpSpPr>
          <p:pic>
            <p:nvPicPr>
              <p:cNvPr id="104481" name="Picture 33"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2" name="Picture 34"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3" name="Picture 35"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4" name="Picture 36"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5" name="Picture 37"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6" name="Picture 38"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7" name="Picture 39"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8" name="Picture 40"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pic>
            <p:nvPicPr>
              <p:cNvPr id="104489" name="Picture 41" descr="POINTSTA"/>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xmlns="">
                    <a:solidFill>
                      <a:srgbClr val="33CC33"/>
                    </a:solidFill>
                  </a14:hiddenFill>
                </a:ext>
                <a:ext uri="{91240B29-F687-4F45-9708-019B960494DF}">
                  <a14:hiddenLine xmlns:a14="http://schemas.microsoft.com/office/drawing/2010/main" xmlns="" w="0">
                    <a:solidFill>
                      <a:srgbClr val="290EF0"/>
                    </a:solidFill>
                    <a:miter lim="800000"/>
                    <a:headEnd/>
                    <a:tailEnd/>
                  </a14:hiddenLine>
                </a:ext>
              </a:extLst>
            </p:spPr>
          </p:pic>
        </p:grpSp>
      </p:grpSp>
      <p:pic>
        <p:nvPicPr>
          <p:cNvPr id="104490" name="Picture 42" descr="20070910141832536"/>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5400000" flipV="1">
            <a:off x="2971800" y="-1219200"/>
            <a:ext cx="381000" cy="2819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91" name="Picture 43" descr="20070910141832536"/>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16200000">
            <a:off x="6248400" y="4648200"/>
            <a:ext cx="457200" cy="3962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92" name="Picture 44" descr="20070910141832536"/>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16200000">
            <a:off x="2514600" y="4724400"/>
            <a:ext cx="533400" cy="37338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93" name="Picture 45" descr="20070910141832536"/>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5400000" flipV="1">
            <a:off x="5791200" y="-1219200"/>
            <a:ext cx="381000" cy="2819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94" name="Picture 46" descr="20070910141832536"/>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8686800" y="1524000"/>
            <a:ext cx="457200" cy="37338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285852" y="1643050"/>
            <a:ext cx="7215238" cy="341632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r>
              <a:rPr lang="nl-NL" sz="2400" dirty="0" smtClean="0">
                <a:latin typeface="Times New Roman" pitchFamily="18" charset="0"/>
                <a:cs typeface="Times New Roman" pitchFamily="18" charset="0"/>
              </a:rPr>
              <a:t>- Chúng mình vừa hát bài hát gì?</a:t>
            </a:r>
            <a:endParaRPr lang="en-US" sz="2400" dirty="0" smtClean="0">
              <a:latin typeface="Times New Roman" pitchFamily="18" charset="0"/>
              <a:cs typeface="Times New Roman" pitchFamily="18" charset="0"/>
            </a:endParaRPr>
          </a:p>
          <a:p>
            <a:pPr algn="just"/>
            <a:r>
              <a:rPr lang="nl-NL" sz="2400" dirty="0" smtClean="0">
                <a:latin typeface="Times New Roman" pitchFamily="18" charset="0"/>
                <a:cs typeface="Times New Roman" pitchFamily="18" charset="0"/>
              </a:rPr>
              <a:t>- Bài hát nói về ai? </a:t>
            </a:r>
            <a:endParaRPr lang="en-US" sz="2400" dirty="0" smtClean="0">
              <a:latin typeface="Times New Roman" pitchFamily="18" charset="0"/>
              <a:cs typeface="Times New Roman" pitchFamily="18" charset="0"/>
            </a:endParaRPr>
          </a:p>
          <a:p>
            <a:r>
              <a:rPr lang="nl-NL" sz="2400" dirty="0" smtClean="0">
                <a:latin typeface="Times New Roman" pitchFamily="18" charset="0"/>
                <a:cs typeface="Times New Roman" pitchFamily="18" charset="0"/>
              </a:rPr>
              <a:t>- Bài hát đã nói về tình cảm của các thành viên trong gia đình rất yêu thương, quý mến nhau</a:t>
            </a:r>
            <a:endParaRPr lang="en-US" sz="2400" dirty="0" smtClean="0">
              <a:latin typeface="Times New Roman" pitchFamily="18" charset="0"/>
              <a:cs typeface="Times New Roman" pitchFamily="18" charset="0"/>
            </a:endParaRPr>
          </a:p>
          <a:p>
            <a:r>
              <a:rPr lang="nl-NL" sz="2400" dirty="0" smtClean="0">
                <a:latin typeface="Times New Roman" pitchFamily="18" charset="0"/>
                <a:cs typeface="Times New Roman" pitchFamily="18" charset="0"/>
              </a:rPr>
              <a:t>- Cho trẻ xem tranh về gia đình</a:t>
            </a:r>
            <a:endParaRPr lang="en-US" sz="2400" dirty="0" smtClean="0">
              <a:latin typeface="Times New Roman" pitchFamily="18" charset="0"/>
              <a:cs typeface="Times New Roman" pitchFamily="18" charset="0"/>
            </a:endParaRPr>
          </a:p>
          <a:p>
            <a:r>
              <a:rPr lang="nl-NL" sz="2400" dirty="0" smtClean="0">
                <a:latin typeface="Times New Roman" pitchFamily="18" charset="0"/>
                <a:cs typeface="Times New Roman" pitchFamily="18" charset="0"/>
              </a:rPr>
              <a:t>? Chúng mình cùng nhìn lên màn hình có bức tranh gì?</a:t>
            </a: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buFontTx/>
              <a:buChar char="-"/>
            </a:pPr>
            <a:endParaRPr lang="nl-NL" sz="2400" dirty="0" smtClean="0">
              <a:latin typeface="Times New Roman" pitchFamily="18" charset="0"/>
              <a:cs typeface="Times New Roman" pitchFamily="18" charset="0"/>
            </a:endParaRPr>
          </a:p>
          <a:p>
            <a:pPr algn="just">
              <a:buFontTx/>
              <a:buChar char="-"/>
            </a:pPr>
            <a:endParaRPr lang="en-US" sz="2400" dirty="0" smtClean="0">
              <a:latin typeface="Times New Roman" pitchFamily="18" charset="0"/>
              <a:cs typeface="Times New Roman" pitchFamily="18" charset="0"/>
            </a:endParaRPr>
          </a:p>
        </p:txBody>
      </p:sp>
      <p:pic>
        <p:nvPicPr>
          <p:cNvPr id="4" name="Cut_Cut_Victory of light - Dil Aram.mp3">
            <a:hlinkClick r:id="" action="ppaction://media"/>
          </p:cNvPr>
          <p:cNvPicPr>
            <a:picLocks noChangeAspect="1"/>
          </p:cNvPicPr>
          <p:nvPr>
            <a:videoFile r:link="rId1"/>
            <p:extLst>
              <p:ext uri="{DAA4B4D4-6D71-4841-9C94-3DE7FCFB9230}">
                <p14:media xmlns:p14="http://schemas.microsoft.com/office/powerpoint/2010/main" xmlns="" r:embed="rId8"/>
              </p:ext>
            </p:extLst>
          </p:nvPr>
        </p:nvPicPr>
        <p:blipFill>
          <a:blip r:embed="rId9" cstate="print"/>
          <a:stretch>
            <a:fillRect/>
          </a:stretch>
        </p:blipFill>
        <p:spPr>
          <a:xfrm>
            <a:off x="940891" y="5730240"/>
            <a:ext cx="609600" cy="609600"/>
          </a:xfrm>
          <a:prstGeom prst="rect">
            <a:avLst/>
          </a:prstGeom>
        </p:spPr>
      </p:pic>
    </p:spTree>
    <p:extLst>
      <p:ext uri="{BB962C8B-B14F-4D97-AF65-F5344CB8AC3E}">
        <p14:creationId xmlns:p14="http://schemas.microsoft.com/office/powerpoint/2010/main" xmlns="" val="1088986804"/>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10" name="chimes.wav"/>
          </p:stSnd>
        </p:sndAc>
      </p:transition>
    </mc:Choice>
    <mc:Fallback>
      <p:transition spd="slow">
        <p:sndAc>
          <p:stSnd>
            <p:snd r:embed="rId4"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17"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endCondLst>
                    <p:cond evt="onStopAudio" delay="0">
                      <p:tgtEl>
                        <p:sldTgt/>
                      </p:tgtEl>
                    </p:cond>
                  </p:end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LGG_20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5" name="Picture 5" descr="C:\Users\SONY\Downloads\day-con-1024x683.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8" name="Rectangle 7"/>
          <p:cNvSpPr/>
          <p:nvPr/>
        </p:nvSpPr>
        <p:spPr>
          <a:xfrm>
            <a:off x="5943601" y="6324600"/>
            <a:ext cx="3200400" cy="523220"/>
          </a:xfrm>
          <a:prstGeom prst="rect">
            <a:avLst/>
          </a:prstGeom>
        </p:spPr>
        <p:txBody>
          <a:bodyPr wrap="square">
            <a:spAutoFit/>
          </a:bodyPr>
          <a:lstStyle/>
          <a:p>
            <a:pPr algn="ctr"/>
            <a:r>
              <a:rPr lang="en-US" sz="2800" b="1" dirty="0" err="1" smtClean="0">
                <a:solidFill>
                  <a:srgbClr val="0000CC"/>
                </a:solidFill>
                <a:latin typeface="Times New Roman" pitchFamily="18" charset="0"/>
              </a:rPr>
              <a:t>Gia</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đình</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có</a:t>
            </a:r>
            <a:r>
              <a:rPr lang="en-US" sz="2800" b="1" dirty="0" smtClean="0">
                <a:solidFill>
                  <a:srgbClr val="0000CC"/>
                </a:solidFill>
                <a:latin typeface="Times New Roman" pitchFamily="18" charset="0"/>
              </a:rPr>
              <a:t> 1 con</a:t>
            </a:r>
            <a:endParaRPr lang="en-US" sz="2800" b="1" dirty="0">
              <a:solidFill>
                <a:srgbClr val="0000CC"/>
              </a:solidFill>
              <a:latin typeface="Times New Roman" pitchFamily="18" charset="0"/>
            </a:endParaRPr>
          </a:p>
        </p:txBody>
      </p:sp>
      <p:sp>
        <p:nvSpPr>
          <p:cNvPr id="5126" name="Rectangle 6"/>
          <p:cNvSpPr>
            <a:spLocks noChangeArrowheads="1"/>
          </p:cNvSpPr>
          <p:nvPr/>
        </p:nvSpPr>
        <p:spPr bwMode="auto">
          <a:xfrm>
            <a:off x="4876800" y="0"/>
            <a:ext cx="41148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hangingPunct="0"/>
            <a:r>
              <a:rPr lang="nl-NL" sz="2400" dirty="0" smtClean="0">
                <a:latin typeface="Times New Roman" pitchFamily="18" charset="0"/>
                <a:cs typeface="Times New Roman" pitchFamily="18" charset="0"/>
              </a:rPr>
              <a:t>Gia </a:t>
            </a:r>
            <a:r>
              <a:rPr lang="nl-NL" sz="2400" dirty="0">
                <a:latin typeface="Times New Roman" pitchFamily="18" charset="0"/>
                <a:cs typeface="Times New Roman" pitchFamily="18" charset="0"/>
              </a:rPr>
              <a:t>đình có những ai?</a:t>
            </a:r>
            <a:endParaRPr lang="en-US" sz="2400" dirty="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2" descr="SLGG_20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412" name="Rectangle 4"/>
          <p:cNvSpPr>
            <a:spLocks noChangeArrowheads="1"/>
          </p:cNvSpPr>
          <p:nvPr/>
        </p:nvSpPr>
        <p:spPr bwMode="auto">
          <a:xfrm>
            <a:off x="609600" y="5867400"/>
            <a:ext cx="6019800" cy="990600"/>
          </a:xfrm>
          <a:prstGeom prst="rect">
            <a:avLst/>
          </a:prstGeom>
          <a:noFill/>
          <a:ln w="9525">
            <a:noFill/>
            <a:miter lim="800000"/>
            <a:headEnd/>
            <a:tailEnd/>
          </a:ln>
        </p:spPr>
        <p:txBody>
          <a:bodyPr wrap="none" anchor="ctr"/>
          <a:lstStyle/>
          <a:p>
            <a:pPr algn="ctr"/>
            <a:endParaRPr lang="en-US" sz="6000" b="1" dirty="0">
              <a:solidFill>
                <a:srgbClr val="0000CC"/>
              </a:solidFill>
              <a:latin typeface="Times New Roman" pitchFamily="18" charset="0"/>
            </a:endParaRPr>
          </a:p>
        </p:txBody>
      </p:sp>
      <p:pic>
        <p:nvPicPr>
          <p:cNvPr id="6152" name="Picture 8" descr="C:\Users\SONY\Downloads\unnamed (4).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9" name="Rectangle 8"/>
          <p:cNvSpPr/>
          <p:nvPr/>
        </p:nvSpPr>
        <p:spPr>
          <a:xfrm>
            <a:off x="3505200" y="6248400"/>
            <a:ext cx="3276600" cy="523220"/>
          </a:xfrm>
          <a:prstGeom prst="rect">
            <a:avLst/>
          </a:prstGeom>
        </p:spPr>
        <p:txBody>
          <a:bodyPr wrap="square">
            <a:spAutoFit/>
          </a:bodyPr>
          <a:lstStyle/>
          <a:p>
            <a:pPr algn="ctr"/>
            <a:r>
              <a:rPr lang="en-US" sz="2800" b="1" dirty="0" err="1" smtClean="0">
                <a:solidFill>
                  <a:srgbClr val="0000CC"/>
                </a:solidFill>
                <a:latin typeface="Times New Roman" pitchFamily="18" charset="0"/>
              </a:rPr>
              <a:t>Gia</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đình</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có</a:t>
            </a:r>
            <a:r>
              <a:rPr lang="en-US" sz="2800" b="1" dirty="0" smtClean="0">
                <a:solidFill>
                  <a:srgbClr val="0000CC"/>
                </a:solidFill>
                <a:latin typeface="Times New Roman" pitchFamily="18" charset="0"/>
              </a:rPr>
              <a:t> 2 con</a:t>
            </a:r>
            <a:endParaRPr lang="en-US" sz="2800" b="1" dirty="0">
              <a:solidFill>
                <a:srgbClr val="0000CC"/>
              </a:solidFill>
              <a:latin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ppt_x"/>
                                          </p:val>
                                        </p:tav>
                                        <p:tav tm="100000">
                                          <p:val>
                                            <p:strVal val="#ppt_x"/>
                                          </p:val>
                                        </p:tav>
                                      </p:tavLst>
                                    </p:anim>
                                    <p:anim calcmode="lin" valueType="num">
                                      <p:cBhvr additive="base">
                                        <p:cTn id="8"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2" descr="SLGG_20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412" name="Rectangle 4"/>
          <p:cNvSpPr>
            <a:spLocks noChangeArrowheads="1"/>
          </p:cNvSpPr>
          <p:nvPr/>
        </p:nvSpPr>
        <p:spPr bwMode="auto">
          <a:xfrm>
            <a:off x="609600" y="5867400"/>
            <a:ext cx="6019800" cy="990600"/>
          </a:xfrm>
          <a:prstGeom prst="rect">
            <a:avLst/>
          </a:prstGeom>
          <a:noFill/>
          <a:ln w="9525">
            <a:noFill/>
            <a:miter lim="800000"/>
            <a:headEnd/>
            <a:tailEnd/>
          </a:ln>
        </p:spPr>
        <p:txBody>
          <a:bodyPr wrap="none" anchor="ctr"/>
          <a:lstStyle/>
          <a:p>
            <a:pPr algn="ctr"/>
            <a:endParaRPr lang="en-US" sz="6000" b="1" dirty="0">
              <a:solidFill>
                <a:srgbClr val="0000CC"/>
              </a:solidFill>
              <a:latin typeface="Times New Roman" pitchFamily="18" charset="0"/>
            </a:endParaRPr>
          </a:p>
        </p:txBody>
      </p:sp>
      <p:pic>
        <p:nvPicPr>
          <p:cNvPr id="44034" name="Picture 2" descr="C:\Users\SONY\Downloads\7987673529000663967041372299851989397274624n-1576897571977463508062-crop-1576897756164468534014.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7" name="Rectangle 6"/>
          <p:cNvSpPr/>
          <p:nvPr/>
        </p:nvSpPr>
        <p:spPr>
          <a:xfrm>
            <a:off x="5643570" y="214290"/>
            <a:ext cx="3286148" cy="523220"/>
          </a:xfrm>
          <a:prstGeom prst="rect">
            <a:avLst/>
          </a:prstGeom>
        </p:spPr>
        <p:txBody>
          <a:bodyPr wrap="square">
            <a:spAutoFit/>
          </a:bodyPr>
          <a:lstStyle/>
          <a:p>
            <a:pPr algn="ctr"/>
            <a:r>
              <a:rPr lang="en-US" sz="2800" b="1" dirty="0" err="1" smtClean="0">
                <a:solidFill>
                  <a:srgbClr val="0000CC"/>
                </a:solidFill>
                <a:latin typeface="Times New Roman" pitchFamily="18" charset="0"/>
              </a:rPr>
              <a:t>Gia</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đình</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đông</a:t>
            </a:r>
            <a:r>
              <a:rPr lang="en-US" sz="2800" b="1" dirty="0" smtClean="0">
                <a:solidFill>
                  <a:srgbClr val="0000CC"/>
                </a:solidFill>
                <a:latin typeface="Times New Roman" pitchFamily="18" charset="0"/>
              </a:rPr>
              <a:t> </a:t>
            </a:r>
            <a:r>
              <a:rPr lang="en-US" sz="2800" b="1" dirty="0" smtClean="0">
                <a:solidFill>
                  <a:srgbClr val="0000CC"/>
                </a:solidFill>
                <a:latin typeface="Times New Roman" pitchFamily="18" charset="0"/>
              </a:rPr>
              <a:t>con</a:t>
            </a:r>
            <a:endParaRPr lang="en-US" sz="2800" b="1" dirty="0">
              <a:solidFill>
                <a:srgbClr val="0000CC"/>
              </a:solidFill>
              <a:latin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ppt_x"/>
                                          </p:val>
                                        </p:tav>
                                        <p:tav tm="100000">
                                          <p:val>
                                            <p:strVal val="#ppt_x"/>
                                          </p:val>
                                        </p:tav>
                                      </p:tavLst>
                                    </p:anim>
                                    <p:anim calcmode="lin" valueType="num">
                                      <p:cBhvr additive="base">
                                        <p:cTn id="8"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2" descr="SLGG_20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9460" name="Picture 4" descr="family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9462" name="Rectangle 6"/>
          <p:cNvSpPr>
            <a:spLocks noChangeArrowheads="1"/>
          </p:cNvSpPr>
          <p:nvPr/>
        </p:nvSpPr>
        <p:spPr bwMode="auto">
          <a:xfrm>
            <a:off x="0" y="428604"/>
            <a:ext cx="3643306" cy="1600200"/>
          </a:xfrm>
          <a:prstGeom prst="rect">
            <a:avLst/>
          </a:prstGeom>
          <a:noFill/>
          <a:ln w="9525">
            <a:noFill/>
            <a:miter lim="800000"/>
            <a:headEnd/>
            <a:tailEnd/>
          </a:ln>
        </p:spPr>
        <p:txBody>
          <a:bodyPr wrap="none" anchor="ctr"/>
          <a:lstStyle/>
          <a:p>
            <a:pPr algn="ctr"/>
            <a:r>
              <a:rPr lang="en-US" sz="2000" b="1" dirty="0" err="1">
                <a:solidFill>
                  <a:srgbClr val="0000CC"/>
                </a:solidFill>
                <a:latin typeface="Times New Roman" pitchFamily="18" charset="0"/>
              </a:rPr>
              <a:t>Gia</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đình</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nhiều</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thế</a:t>
            </a:r>
            <a:r>
              <a:rPr lang="en-US" sz="2000" b="1" dirty="0">
                <a:solidFill>
                  <a:srgbClr val="0000CC"/>
                </a:solidFill>
                <a:latin typeface="Times New Roman" pitchFamily="18" charset="0"/>
              </a:rPr>
              <a:t> </a:t>
            </a:r>
            <a:r>
              <a:rPr lang="en-US" sz="2000" b="1" dirty="0" err="1" smtClean="0">
                <a:solidFill>
                  <a:srgbClr val="0000CC"/>
                </a:solidFill>
                <a:latin typeface="Times New Roman" pitchFamily="18" charset="0"/>
              </a:rPr>
              <a:t>hệ</a:t>
            </a:r>
            <a:endParaRPr lang="en-US" sz="2000" b="1" dirty="0" smtClean="0">
              <a:solidFill>
                <a:srgbClr val="0000CC"/>
              </a:solidFill>
              <a:latin typeface="Times New Roman" pitchFamily="18" charset="0"/>
            </a:endParaRPr>
          </a:p>
          <a:p>
            <a:pPr algn="just"/>
            <a:endParaRPr lang="en-US" sz="2000" dirty="0" smtClean="0">
              <a:latin typeface="Times New Roman" pitchFamily="18" charset="0"/>
              <a:cs typeface="Times New Roman" pitchFamily="18" charset="0"/>
            </a:endParaRPr>
          </a:p>
          <a:p>
            <a:pPr algn="just"/>
            <a:r>
              <a:rPr lang="nl-NL" sz="2800" dirty="0" smtClean="0">
                <a:latin typeface="Times New Roman" pitchFamily="18" charset="0"/>
                <a:cs typeface="Times New Roman" pitchFamily="18" charset="0"/>
              </a:rPr>
              <a:t>Ai là người sinh ra bố? </a:t>
            </a:r>
          </a:p>
          <a:p>
            <a:pPr algn="just"/>
            <a:r>
              <a:rPr lang="nl-NL" sz="2800" dirty="0" smtClean="0">
                <a:latin typeface="Times New Roman" pitchFamily="18" charset="0"/>
                <a:cs typeface="Times New Roman" pitchFamily="18" charset="0"/>
              </a:rPr>
              <a:t>Ai là người sinh ra mẹ? </a:t>
            </a:r>
            <a:endParaRPr lang="en-US" sz="28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ctr"/>
            <a:endParaRPr lang="en-US" sz="2000" b="1" dirty="0">
              <a:solidFill>
                <a:srgbClr val="0000CC"/>
              </a:solidFill>
              <a:latin typeface="Times New Roman" pitchFamily="18" charset="0"/>
            </a:endParaRPr>
          </a:p>
          <a:p>
            <a:pPr algn="ctr"/>
            <a:r>
              <a:rPr lang="nl-NL" sz="2000" dirty="0" smtClean="0">
                <a:latin typeface="Times New Roman" pitchFamily="18" charset="0"/>
                <a:cs typeface="Times New Roman" pitchFamily="18" charset="0"/>
              </a:rPr>
              <a:t>        </a:t>
            </a:r>
            <a:endParaRPr lang="en-US" sz="4400" b="1" dirty="0">
              <a:solidFill>
                <a:srgbClr val="0000CC"/>
              </a:solidFill>
              <a:latin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wedge">
                                      <p:cBhvr>
                                        <p:cTn id="7" dur="2000"/>
                                        <p:tgtEl>
                                          <p:spTgt spid="194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62"/>
                                        </p:tgtEl>
                                        <p:attrNameLst>
                                          <p:attrName>style.visibility</p:attrName>
                                        </p:attrNameLst>
                                      </p:cBhvr>
                                      <p:to>
                                        <p:strVal val="visible"/>
                                      </p:to>
                                    </p:set>
                                    <p:animEffect transition="in" filter="blinds(horizontal)">
                                      <p:cBhvr>
                                        <p:cTn id="12"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419</TotalTime>
  <Words>902</Words>
  <Application>Microsoft Office PowerPoint</Application>
  <PresentationFormat>On-screen Show (4:3)</PresentationFormat>
  <Paragraphs>101</Paragraphs>
  <Slides>29</Slides>
  <Notes>6</Notes>
  <HiddenSlides>0</HiddenSlides>
  <MMClips>13</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Clip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SONY</cp:lastModifiedBy>
  <cp:revision>39</cp:revision>
  <dcterms:created xsi:type="dcterms:W3CDTF">2014-10-10T09:06:02Z</dcterms:created>
  <dcterms:modified xsi:type="dcterms:W3CDTF">2020-10-28T00:10:08Z</dcterms:modified>
</cp:coreProperties>
</file>