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29-03-2019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" y="0"/>
            <a:ext cx="9155229" cy="68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8" y="-142875"/>
            <a:ext cx="93345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" y="0"/>
            <a:ext cx="9135177" cy="68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9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4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3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34</cp:revision>
  <dcterms:created xsi:type="dcterms:W3CDTF">2019-01-05T03:30:36Z</dcterms:created>
  <dcterms:modified xsi:type="dcterms:W3CDTF">2019-05-13T09:32:53Z</dcterms:modified>
</cp:coreProperties>
</file>