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2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2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8C4C1-1ED3-4EE8-A710-1D64EE7C85C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9993" y="106829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4505" y="2109451"/>
            <a:ext cx="43829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tài:Đi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2603" y="549719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46127" y="845364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hành cùng bé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2" y="864321"/>
            <a:ext cx="1177296" cy="11843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22" y="246125"/>
            <a:ext cx="588648" cy="59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221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1C982B-43A3-442F-A01F-8FEA546EE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29325" cy="6924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90CEB1-3026-4E38-8B16-13F13E22D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8" y="1"/>
            <a:ext cx="6029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8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ỹ năng sống dạy bé đánh răng đúng cách (1)">
            <a:hlinkClick r:id="" action="ppaction://media"/>
            <a:extLst>
              <a:ext uri="{FF2B5EF4-FFF2-40B4-BE49-F238E27FC236}">
                <a16:creationId xmlns:a16="http://schemas.microsoft.com/office/drawing/2014/main" id="{2BF52AAE-B77C-48D5-9280-47E6045B0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ỹ năng sống dạy bé đánh răng đúng cách (1)">
            <a:hlinkClick r:id="" action="ppaction://media"/>
            <a:extLst>
              <a:ext uri="{FF2B5EF4-FFF2-40B4-BE49-F238E27FC236}">
                <a16:creationId xmlns:a16="http://schemas.microsoft.com/office/drawing/2014/main" id="{1E69BAD6-1FB2-4935-A400-ECC932F9A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ỹ năng sống dạy bé đánh răng đúng cách (1)">
            <a:hlinkClick r:id="" action="ppaction://media"/>
            <a:extLst>
              <a:ext uri="{FF2B5EF4-FFF2-40B4-BE49-F238E27FC236}">
                <a16:creationId xmlns:a16="http://schemas.microsoft.com/office/drawing/2014/main" id="{7BB608C0-DEC1-41C0-BB00-9B39FDBB8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7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40</Words>
  <Application>Microsoft Office PowerPoint</Application>
  <PresentationFormat>Widescreen</PresentationFormat>
  <Paragraphs>10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28</cp:revision>
  <dcterms:created xsi:type="dcterms:W3CDTF">2021-09-12T09:45:16Z</dcterms:created>
  <dcterms:modified xsi:type="dcterms:W3CDTF">2021-10-24T02:47:15Z</dcterms:modified>
</cp:coreProperties>
</file>