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5" r:id="rId4"/>
    <p:sldId id="266" r:id="rId5"/>
    <p:sldId id="283" r:id="rId6"/>
    <p:sldId id="264" r:id="rId7"/>
    <p:sldId id="28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1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5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2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9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2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5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9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5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97EB1-7445-451F-89A3-0EEEB5CA8F6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1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9144000" cy="680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304800"/>
            <a:ext cx="777240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ctr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ngụ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dạy:Nguyễn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63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2705725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Giới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thiệu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truyện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81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067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9918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6845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059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28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" y="4618"/>
            <a:ext cx="9127836" cy="679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Đàm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thoại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trích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dẫn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73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ây Bút Chì - Truyện Ngụ Ngôn Việt Nam - Trò Chuyện Đêm Khuy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" y="0"/>
            <a:ext cx="9134856" cy="5138808"/>
          </a:xfrm>
        </p:spPr>
      </p:pic>
    </p:spTree>
    <p:extLst>
      <p:ext uri="{BB962C8B-B14F-4D97-AF65-F5344CB8AC3E}">
        <p14:creationId xmlns:p14="http://schemas.microsoft.com/office/powerpoint/2010/main" val="177648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46</Words>
  <Application>Microsoft Office PowerPoint</Application>
  <PresentationFormat>On-screen Show (4:3)</PresentationFormat>
  <Paragraphs>10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trích dẫn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Phong7T2</cp:lastModifiedBy>
  <cp:revision>43</cp:revision>
  <dcterms:created xsi:type="dcterms:W3CDTF">2019-01-05T03:30:36Z</dcterms:created>
  <dcterms:modified xsi:type="dcterms:W3CDTF">2020-08-18T05:55:53Z</dcterms:modified>
</cp:coreProperties>
</file>