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4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1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3048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tài:Vòng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5- 6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88" y="-17579"/>
            <a:ext cx="73279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r="80187" b="74913"/>
          <a:stretch/>
        </p:blipFill>
        <p:spPr bwMode="auto">
          <a:xfrm>
            <a:off x="0" y="4813"/>
            <a:ext cx="1829736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414"/>
            <a:ext cx="1816100" cy="17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5" y="3512420"/>
            <a:ext cx="1816100" cy="16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00" y="5201185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38" y="685800"/>
            <a:ext cx="1828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1800"/>
            <a:ext cx="18161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4" y="5108743"/>
            <a:ext cx="18161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5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5727"/>
            <a:ext cx="4556610" cy="34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1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1"/>
            <a:ext cx="4572000" cy="33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160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Con </a:t>
            </a:r>
            <a:r>
              <a:rPr lang="en-US" dirty="0" err="1" smtClean="0">
                <a:solidFill>
                  <a:srgbClr val="FF0000"/>
                </a:solidFill>
              </a:rPr>
              <a:t>bướm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aConBuomVang-CaoLeHaTrang-44832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8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7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1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33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69"/>
            <a:ext cx="9179292" cy="688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18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" y="0"/>
            <a:ext cx="9144802" cy="685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5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53</Words>
  <Application>Microsoft Office PowerPoint</Application>
  <PresentationFormat>On-screen Show (4:3)</PresentationFormat>
  <Paragraphs>11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Hát: Con bướm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Phong7T2</cp:lastModifiedBy>
  <cp:revision>58</cp:revision>
  <dcterms:created xsi:type="dcterms:W3CDTF">2018-11-06T04:58:53Z</dcterms:created>
  <dcterms:modified xsi:type="dcterms:W3CDTF">2020-08-18T05:27:24Z</dcterms:modified>
</cp:coreProperties>
</file>