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4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10/24/2021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10/24/2021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10/24/2021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0368" y="3875816"/>
            <a:ext cx="5232232" cy="40119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2403" y="29665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8357" y="688550"/>
            <a:ext cx="355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4963" y="1516516"/>
            <a:ext cx="7041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4468" y="2296056"/>
            <a:ext cx="5346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85800" indent="-685800">
              <a:buFontTx/>
              <a:buChar char="-"/>
            </a:pP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</a:pP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140368" y="3408809"/>
            <a:ext cx="3962232" cy="401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9804" y="62611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2020 - 2021</a:t>
            </a:r>
          </a:p>
        </p:txBody>
      </p:sp>
      <p:pic>
        <p:nvPicPr>
          <p:cNvPr id="8" name="gia_dinh_g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40" y="6187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2371" y="2755900"/>
            <a:ext cx="962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</a:rPr>
              <a:t>Nghe </a:t>
            </a:r>
            <a:r>
              <a:rPr lang="en-US" sz="4800" dirty="0" err="1">
                <a:solidFill>
                  <a:srgbClr val="0000FF"/>
                </a:solidFill>
              </a:rPr>
              <a:t>hát</a:t>
            </a:r>
            <a:r>
              <a:rPr lang="en-US" sz="4800" dirty="0">
                <a:solidFill>
                  <a:srgbClr val="0000FF"/>
                </a:solidFill>
              </a:rPr>
              <a:t>: </a:t>
            </a:r>
            <a:r>
              <a:rPr lang="en-US" sz="4800" dirty="0" err="1">
                <a:solidFill>
                  <a:srgbClr val="0000FF"/>
                </a:solidFill>
              </a:rPr>
              <a:t>Tôm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cua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cá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thi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tài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4" name="DiXeDapBeatInstrumental-V.A-29242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2767280"/>
            <a:ext cx="1062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TCAN: Nghe </a:t>
            </a:r>
            <a:r>
              <a:rPr lang="en-US" sz="4000" b="1" dirty="0" err="1">
                <a:solidFill>
                  <a:srgbClr val="0000FF"/>
                </a:solidFill>
              </a:rPr>
              <a:t>âm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thanh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đoán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tên</a:t>
            </a:r>
            <a:r>
              <a:rPr lang="en-US" sz="4000" b="1" dirty="0">
                <a:solidFill>
                  <a:srgbClr val="0000FF"/>
                </a:solidFill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</a:rPr>
              <a:t>vật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6" name="Anh Phi Công Ơi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459</TotalTime>
  <Words>67</Words>
  <Application>Microsoft Office PowerPoint</Application>
  <PresentationFormat>Widescreen</PresentationFormat>
  <Paragraphs>10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Segoe Print</vt:lpstr>
      <vt:lpstr>Times New Roman</vt:lpstr>
      <vt:lpstr>Nature Illustration 16x9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 rùa tìm nhà</dc:title>
  <dc:creator>EMAIL  SECURITY TEAM</dc:creator>
  <cp:lastModifiedBy>Hello</cp:lastModifiedBy>
  <cp:revision>25</cp:revision>
  <dcterms:created xsi:type="dcterms:W3CDTF">2019-11-06T04:12:19Z</dcterms:created>
  <dcterms:modified xsi:type="dcterms:W3CDTF">2021-10-24T06:03:38Z</dcterms:modified>
</cp:coreProperties>
</file>