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8" r:id="rId19"/>
    <p:sldId id="275" r:id="rId20"/>
    <p:sldId id="276" r:id="rId21"/>
    <p:sldId id="277" r:id="rId22"/>
    <p:sldId id="280" r:id="rId23"/>
    <p:sldId id="284" r:id="rId24"/>
    <p:sldId id="285" r:id="rId25"/>
    <p:sldId id="282" r:id="rId26"/>
    <p:sldId id="283" r:id="rId27"/>
    <p:sldId id="286" r:id="rId2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291" autoAdjust="0"/>
  </p:normalViewPr>
  <p:slideViewPr>
    <p:cSldViewPr snapToGrid="0">
      <p:cViewPr varScale="1">
        <p:scale>
          <a:sx n="99" d="100"/>
          <a:sy n="99" d="100"/>
        </p:scale>
        <p:origin x="84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DA2CB-5645-4ACA-B190-0E3CCB3F6F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A235F2-794F-4A8B-B0F4-9480C779DB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C76F1-2583-4470-B93A-F8B3081DA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28469-E0AA-46A3-8499-977AC675F61C}" type="datetimeFigureOut">
              <a:rPr lang="vi-VN" smtClean="0"/>
              <a:t>23/10/2021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25D95E-37A7-444D-A66D-817CF7893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24566F-684E-4722-9C12-D5354D5EC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71C7E-DE10-479A-9E7B-1E38138717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95423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B3682-FFE9-499A-9517-0EC9BE136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F0A1C6-5EFA-4C5D-A929-F03B190DCE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8E5FE-2234-4255-8414-633786FC8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28469-E0AA-46A3-8499-977AC675F61C}" type="datetimeFigureOut">
              <a:rPr lang="vi-VN" smtClean="0"/>
              <a:t>23/10/2021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894AE-5A33-4EC2-959A-56BB8CBFD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78A0F7-E515-4EDD-A67F-6B1AF4D26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71C7E-DE10-479A-9E7B-1E38138717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1618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8B8C2B-178A-4DF6-8B73-6D4AB5E7D2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F38361-48AD-462E-8345-F0EAA592B1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CAB8D-407C-44AC-8693-90EA88805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28469-E0AA-46A3-8499-977AC675F61C}" type="datetimeFigureOut">
              <a:rPr lang="vi-VN" smtClean="0"/>
              <a:t>23/10/2021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C8AA3-F858-416E-B677-CDFA31A5C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4D95A8-F9A6-40DF-9588-75E1ED279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71C7E-DE10-479A-9E7B-1E38138717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65959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53BDD-86E3-4EE9-99E4-8444ECC39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27BA8-CF23-4441-9BC2-12A6390EE1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DFBE0-FF7D-474B-AE66-F6DD71033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28469-E0AA-46A3-8499-977AC675F61C}" type="datetimeFigureOut">
              <a:rPr lang="vi-VN" smtClean="0"/>
              <a:t>23/10/2021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F3CD6C-FDFA-4922-906B-9D2A6C9F2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660B57-510D-4B41-A8D0-49A99BC28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71C7E-DE10-479A-9E7B-1E38138717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65354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3597F-D24B-403A-915A-E213069F5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1864C-8FEA-4932-9E78-0DB958051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2C68DE-89CC-4750-A240-C6B1B6104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28469-E0AA-46A3-8499-977AC675F61C}" type="datetimeFigureOut">
              <a:rPr lang="vi-VN" smtClean="0"/>
              <a:t>23/10/2021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D1318-085C-4498-A620-38B6B346E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5EA1FF-5C0A-4716-A891-93F7AE664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71C7E-DE10-479A-9E7B-1E38138717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77232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3587C-52C0-4F32-93CF-7BA7A9988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3AF79-2DEA-4419-AB39-7A1557523B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4A023A-7E7C-4010-AD77-6B028AB18D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8DE00C-52E4-41E8-9F15-C9FFEFE30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28469-E0AA-46A3-8499-977AC675F61C}" type="datetimeFigureOut">
              <a:rPr lang="vi-VN" smtClean="0"/>
              <a:t>23/10/2021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B4E4E6-1384-489C-A0BB-3E511129E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E2C731-C56B-4DEC-A881-493C566F3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71C7E-DE10-479A-9E7B-1E38138717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6303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4B1A3-05D1-4B59-9706-0EFC94283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44EA73-52C4-4217-9C6B-C5F4A9BD6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69557B-298B-4CA5-9FC3-F61AFD47B6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CB553E-42C5-4BCE-A3CE-3CC6344D45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80268A-C619-44E5-B77D-EE2B5E4BB9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6F5423-D0FE-4FBB-B266-52DED18A0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28469-E0AA-46A3-8499-977AC675F61C}" type="datetimeFigureOut">
              <a:rPr lang="vi-VN" smtClean="0"/>
              <a:t>23/10/2021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E5A09F-84B8-4EC1-8FD6-05D32EB7C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C3399C-9EE5-4468-8260-AB376DB55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71C7E-DE10-479A-9E7B-1E38138717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2583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D294C-9043-40DA-A7F1-7BBC464B3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776583-F549-4E32-BDE6-464CE55ED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28469-E0AA-46A3-8499-977AC675F61C}" type="datetimeFigureOut">
              <a:rPr lang="vi-VN" smtClean="0"/>
              <a:t>23/10/2021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D3CE03-AC55-4E1A-83B1-C2E9D714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197CAC-5417-4D51-BE83-1EAFF77E5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71C7E-DE10-479A-9E7B-1E38138717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7174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B4E53B-0650-471A-8A53-E3615AD9F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28469-E0AA-46A3-8499-977AC675F61C}" type="datetimeFigureOut">
              <a:rPr lang="vi-VN" smtClean="0"/>
              <a:t>23/10/2021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366083-B040-460B-8937-D329F1938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6BB56B-6F4C-4092-8A83-B420AD0BB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71C7E-DE10-479A-9E7B-1E38138717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55298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EB4C9-E680-43CE-9FFA-62DDAF44C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A4557-5D78-4283-87D6-97A6372E3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52BBCC-4CDA-4D26-8DC6-ED67BEE00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CDC5B-10B3-4641-8108-9ADFC8BEC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28469-E0AA-46A3-8499-977AC675F61C}" type="datetimeFigureOut">
              <a:rPr lang="vi-VN" smtClean="0"/>
              <a:t>23/10/2021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8F850F-576C-4C9D-B440-B25DF18C6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E05FDD-6575-4C87-8E58-AAEA74C34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71C7E-DE10-479A-9E7B-1E38138717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13603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C07D7-ECB6-4C55-82A4-3263C79A8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FBE0EF-824B-44A9-A197-1388379F11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647FAC-5125-495B-B36E-72C686FC31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18EA1-73BD-4780-8E81-2CAE17242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28469-E0AA-46A3-8499-977AC675F61C}" type="datetimeFigureOut">
              <a:rPr lang="vi-VN" smtClean="0"/>
              <a:t>23/10/2021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8C926C-835C-4450-BCF3-094124886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20D923-BD2F-4E76-AF2A-0B9F3BA74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71C7E-DE10-479A-9E7B-1E38138717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167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B4CF31-1423-491D-B371-7B861D676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D85DEE-8D17-499A-BB51-9CD0B443B8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BA57D-EDFF-4233-BDD8-F347B65A91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28469-E0AA-46A3-8499-977AC675F61C}" type="datetimeFigureOut">
              <a:rPr lang="vi-VN" smtClean="0"/>
              <a:t>23/10/2021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4DAD9-987B-40E8-AD43-6AA1F7248B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0A6A2C-D4C3-4CFA-A7E1-8B8DBDE90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71C7E-DE10-479A-9E7B-1E38138717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3211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29F5D9-1466-40D4-ABEB-7ECEF6365926}"/>
              </a:ext>
            </a:extLst>
          </p:cNvPr>
          <p:cNvSpPr txBox="1"/>
          <p:nvPr/>
        </p:nvSpPr>
        <p:spPr>
          <a:xfrm>
            <a:off x="2621718" y="256478"/>
            <a:ext cx="75645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US" sz="2800" smtClean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  <a:endParaRPr lang="en-US" sz="2800">
              <a:solidFill>
                <a:schemeClr val="accent1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sz="2800" smtClean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NON HOA SỮA</a:t>
            </a:r>
            <a:endParaRPr lang="vi-VN" sz="2800">
              <a:solidFill>
                <a:schemeClr val="accent1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CD07A2-EDE8-46EA-AB44-D7A7F9421DCC}"/>
              </a:ext>
            </a:extLst>
          </p:cNvPr>
          <p:cNvSpPr txBox="1"/>
          <p:nvPr/>
        </p:nvSpPr>
        <p:spPr>
          <a:xfrm>
            <a:off x="4319409" y="1732983"/>
            <a:ext cx="4336473" cy="1068427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sz="480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GIÁO ÁN</a:t>
            </a:r>
            <a:endParaRPr lang="vi-VN" sz="480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DBA2E7-DA31-4ABC-A8D3-08D8B34D53AA}"/>
              </a:ext>
            </a:extLst>
          </p:cNvPr>
          <p:cNvSpPr txBox="1"/>
          <p:nvPr/>
        </p:nvSpPr>
        <p:spPr>
          <a:xfrm>
            <a:off x="4339681" y="3508116"/>
            <a:ext cx="58466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động: Làm quen chữ cái 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Đề tài: Làm quen chữ cái a,ă,â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30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0C1B70-F280-4683-A592-D49D507F2586}"/>
              </a:ext>
            </a:extLst>
          </p:cNvPr>
          <p:cNvSpPr txBox="1"/>
          <p:nvPr/>
        </p:nvSpPr>
        <p:spPr>
          <a:xfrm>
            <a:off x="955962" y="1397260"/>
            <a:ext cx="2299855" cy="4508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700" b="1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endParaRPr lang="vi-VN" sz="28700" b="1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B7FE93-87E1-44AF-9DE8-464757DFC44D}"/>
              </a:ext>
            </a:extLst>
          </p:cNvPr>
          <p:cNvSpPr txBox="1"/>
          <p:nvPr/>
        </p:nvSpPr>
        <p:spPr>
          <a:xfrm>
            <a:off x="4738255" y="1745673"/>
            <a:ext cx="2299855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b="1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endParaRPr lang="vi-VN" sz="23900" b="1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83A5A1-0D05-4B2A-8BE1-BBC7B7C90D85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072" y="1038175"/>
            <a:ext cx="3206966" cy="427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64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F5DD56-E906-41C7-A8BB-334FF0BFFE5A}"/>
              </a:ext>
            </a:extLst>
          </p:cNvPr>
          <p:cNvSpPr txBox="1"/>
          <p:nvPr/>
        </p:nvSpPr>
        <p:spPr>
          <a:xfrm>
            <a:off x="1944915" y="2627085"/>
            <a:ext cx="88101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2.2 Làm quen chữ ă</a:t>
            </a:r>
            <a:endParaRPr lang="vi-VN" sz="8000">
              <a:solidFill>
                <a:srgbClr val="0070C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865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D731D1-84B7-4DF4-8C77-4F4EC3D24B13}"/>
              </a:ext>
            </a:extLst>
          </p:cNvPr>
          <p:cNvSpPr txBox="1"/>
          <p:nvPr/>
        </p:nvSpPr>
        <p:spPr>
          <a:xfrm>
            <a:off x="2452915" y="4431476"/>
            <a:ext cx="7924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>
                <a:latin typeface=".VnAvant" panose="020B7200000000000000" pitchFamily="34" charset="0"/>
              </a:rPr>
              <a:t>c¸i kh¨n</a:t>
            </a:r>
            <a:endParaRPr lang="vi-VN" sz="13800" b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78A997-EE09-4BF0-BAAA-C415586871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509" y="275606"/>
            <a:ext cx="5430982" cy="430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34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3AAD44-A6CC-4BF9-A37B-3DACCAE877BF}"/>
              </a:ext>
            </a:extLst>
          </p:cNvPr>
          <p:cNvSpPr/>
          <p:nvPr/>
        </p:nvSpPr>
        <p:spPr>
          <a:xfrm>
            <a:off x="1646467" y="2878007"/>
            <a:ext cx="1634670" cy="28738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>
                <a:solidFill>
                  <a:srgbClr val="002060"/>
                </a:solidFill>
                <a:latin typeface=".VnAvant" panose="020B7200000000000000" pitchFamily="34" charset="0"/>
              </a:rPr>
              <a:t>¸</a:t>
            </a:r>
            <a:endParaRPr lang="vi-VN" sz="16600" b="1">
              <a:solidFill>
                <a:srgbClr val="00206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9C332A-C782-45D9-B57C-57A10CFE9C41}"/>
              </a:ext>
            </a:extLst>
          </p:cNvPr>
          <p:cNvSpPr/>
          <p:nvPr/>
        </p:nvSpPr>
        <p:spPr>
          <a:xfrm>
            <a:off x="0" y="2878008"/>
            <a:ext cx="1634670" cy="28738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>
                <a:solidFill>
                  <a:srgbClr val="002060"/>
                </a:solidFill>
                <a:latin typeface=".VnAvant" panose="020B7200000000000000" pitchFamily="34" charset="0"/>
              </a:rPr>
              <a:t>c</a:t>
            </a:r>
            <a:endParaRPr lang="vi-VN" sz="16600" b="1">
              <a:solidFill>
                <a:srgbClr val="00206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FAF2E6-EB9B-44EE-A66F-CB486DDE88D2}"/>
              </a:ext>
            </a:extLst>
          </p:cNvPr>
          <p:cNvSpPr/>
          <p:nvPr/>
        </p:nvSpPr>
        <p:spPr>
          <a:xfrm>
            <a:off x="3245263" y="2878006"/>
            <a:ext cx="1634670" cy="28738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>
                <a:solidFill>
                  <a:srgbClr val="002060"/>
                </a:solidFill>
                <a:latin typeface=".VnAvant" panose="020B7200000000000000" pitchFamily="34" charset="0"/>
              </a:rPr>
              <a:t>i</a:t>
            </a:r>
            <a:endParaRPr lang="vi-VN" sz="16600" b="1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8EF93A-0A9D-4ADE-B53C-126AD5ADE43A}"/>
              </a:ext>
            </a:extLst>
          </p:cNvPr>
          <p:cNvSpPr/>
          <p:nvPr/>
        </p:nvSpPr>
        <p:spPr>
          <a:xfrm>
            <a:off x="5678307" y="2878005"/>
            <a:ext cx="1634670" cy="28738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>
                <a:solidFill>
                  <a:srgbClr val="002060"/>
                </a:solidFill>
                <a:latin typeface=".VnAvant" panose="020B7200000000000000" pitchFamily="34" charset="0"/>
              </a:rPr>
              <a:t>k</a:t>
            </a:r>
            <a:endParaRPr lang="vi-VN" sz="16600" b="1">
              <a:solidFill>
                <a:srgbClr val="00206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ACB9C78-3E72-4D6D-8BC9-CD882256C9AE}"/>
              </a:ext>
            </a:extLst>
          </p:cNvPr>
          <p:cNvSpPr/>
          <p:nvPr/>
        </p:nvSpPr>
        <p:spPr>
          <a:xfrm>
            <a:off x="7294016" y="2878004"/>
            <a:ext cx="1634670" cy="28738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>
                <a:solidFill>
                  <a:srgbClr val="002060"/>
                </a:solidFill>
                <a:latin typeface=".VnAvant" panose="020B7200000000000000" pitchFamily="34" charset="0"/>
              </a:rPr>
              <a:t>h</a:t>
            </a:r>
            <a:endParaRPr lang="vi-VN" sz="16600" b="1">
              <a:solidFill>
                <a:srgbClr val="00206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329EB20-F896-4664-AF4D-1B10831102F5}"/>
              </a:ext>
            </a:extLst>
          </p:cNvPr>
          <p:cNvSpPr/>
          <p:nvPr/>
        </p:nvSpPr>
        <p:spPr>
          <a:xfrm>
            <a:off x="8958534" y="2878004"/>
            <a:ext cx="1634670" cy="28738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>
                <a:solidFill>
                  <a:srgbClr val="002060"/>
                </a:solidFill>
                <a:latin typeface=".VnAvant" panose="020B7200000000000000" pitchFamily="34" charset="0"/>
              </a:rPr>
              <a:t>¨</a:t>
            </a:r>
            <a:endParaRPr lang="vi-VN" sz="16600" b="1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125B6C-3912-475A-B2E4-52DD8D9B1710}"/>
              </a:ext>
            </a:extLst>
          </p:cNvPr>
          <p:cNvSpPr/>
          <p:nvPr/>
        </p:nvSpPr>
        <p:spPr>
          <a:xfrm>
            <a:off x="10623052" y="2878003"/>
            <a:ext cx="1634670" cy="28738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>
                <a:solidFill>
                  <a:srgbClr val="002060"/>
                </a:solidFill>
                <a:latin typeface=".VnAvant" panose="020B7200000000000000" pitchFamily="34" charset="0"/>
              </a:rPr>
              <a:t>n</a:t>
            </a:r>
            <a:endParaRPr lang="vi-VN" sz="166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4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0.00247 -0.418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2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0.00144 -0.4189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2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0.00143 -0.4189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2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33333E-6 L 0.00013 -0.4189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33333E-6 L 0.00235 -0.4189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2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9879883-D807-4585-BAAB-2AE28791EF1F}"/>
              </a:ext>
            </a:extLst>
          </p:cNvPr>
          <p:cNvSpPr txBox="1"/>
          <p:nvPr/>
        </p:nvSpPr>
        <p:spPr>
          <a:xfrm>
            <a:off x="2527300" y="523270"/>
            <a:ext cx="6096000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4400" b="1">
                <a:solidFill>
                  <a:srgbClr val="FF0000"/>
                </a:solidFill>
                <a:latin typeface=".VnAvant" panose="020B7200000000000000" pitchFamily="34" charset="0"/>
              </a:rPr>
              <a:t>¨</a:t>
            </a:r>
            <a:endParaRPr lang="vi-VN" sz="34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19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4" grpId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D33801-F353-4A0E-A080-710CA64C8538}"/>
              </a:ext>
            </a:extLst>
          </p:cNvPr>
          <p:cNvSpPr txBox="1"/>
          <p:nvPr/>
        </p:nvSpPr>
        <p:spPr>
          <a:xfrm>
            <a:off x="2692400" y="1193155"/>
            <a:ext cx="6096000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4400" b="1">
                <a:solidFill>
                  <a:srgbClr val="FF0000"/>
                </a:solidFill>
                <a:latin typeface=".VnAvant" panose="020B7200000000000000" pitchFamily="34" charset="0"/>
              </a:rPr>
              <a:t>¨</a:t>
            </a:r>
            <a:endParaRPr lang="vi-VN" sz="34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93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394583E-969C-4BF2-8630-577E257513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989" t="31851" r="41626"/>
          <a:stretch/>
        </p:blipFill>
        <p:spPr>
          <a:xfrm>
            <a:off x="4263513" y="1982429"/>
            <a:ext cx="2044700" cy="61953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4AF080-D2E6-4269-B0D1-44D5E25AD0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374" t="31851" r="34531"/>
          <a:stretch/>
        </p:blipFill>
        <p:spPr>
          <a:xfrm>
            <a:off x="6308213" y="1982429"/>
            <a:ext cx="571500" cy="61953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AFBF83-41DF-4FB7-9C4D-8F0A993645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52" t="21094" r="34530" b="69127"/>
          <a:stretch/>
        </p:blipFill>
        <p:spPr>
          <a:xfrm>
            <a:off x="4365113" y="1040581"/>
            <a:ext cx="25146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63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87D475-090E-492E-90BD-0560FED5209E}"/>
              </a:ext>
            </a:extLst>
          </p:cNvPr>
          <p:cNvSpPr txBox="1"/>
          <p:nvPr/>
        </p:nvSpPr>
        <p:spPr>
          <a:xfrm>
            <a:off x="965200" y="1257300"/>
            <a:ext cx="30226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b="1">
                <a:latin typeface=".VnAvant" panose="020B7200000000000000" pitchFamily="34" charset="0"/>
              </a:rPr>
              <a:t>¨</a:t>
            </a:r>
            <a:endParaRPr lang="vi-VN" sz="23900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AEEDCA-8565-403F-BA6B-8B534EADD9B7}"/>
              </a:ext>
            </a:extLst>
          </p:cNvPr>
          <p:cNvSpPr txBox="1"/>
          <p:nvPr/>
        </p:nvSpPr>
        <p:spPr>
          <a:xfrm>
            <a:off x="4584700" y="1658455"/>
            <a:ext cx="30226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endParaRPr lang="vi-VN" sz="199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87BEAE-9F08-4A20-B458-FD811EBC01D3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258" y="368710"/>
            <a:ext cx="3333341" cy="444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67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F5DD56-E906-41C7-A8BB-334FF0BFFE5A}"/>
              </a:ext>
            </a:extLst>
          </p:cNvPr>
          <p:cNvSpPr txBox="1"/>
          <p:nvPr/>
        </p:nvSpPr>
        <p:spPr>
          <a:xfrm>
            <a:off x="1944915" y="2627085"/>
            <a:ext cx="88101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2.3 Làm quen chữ â</a:t>
            </a:r>
            <a:endParaRPr lang="vi-VN" sz="8000">
              <a:solidFill>
                <a:srgbClr val="0070C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867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C6B82B-CAE6-48EE-A57D-60B64A9F86A4}"/>
              </a:ext>
            </a:extLst>
          </p:cNvPr>
          <p:cNvSpPr txBox="1"/>
          <p:nvPr/>
        </p:nvSpPr>
        <p:spPr>
          <a:xfrm>
            <a:off x="2883807" y="4507676"/>
            <a:ext cx="642438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>
                <a:latin typeface=".VnAvant" panose="020B7200000000000000" pitchFamily="34" charset="0"/>
              </a:rPr>
              <a:t>c¸i Êm</a:t>
            </a:r>
            <a:endParaRPr lang="vi-VN" sz="13800" b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9FEE61-7BB8-4A0D-9ED1-E1779E507A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60420"/>
            <a:ext cx="6160078" cy="434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16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97B71-DF33-4FB2-9273-2A03440A7BD6}"/>
              </a:ext>
            </a:extLst>
          </p:cNvPr>
          <p:cNvSpPr txBox="1"/>
          <p:nvPr/>
        </p:nvSpPr>
        <p:spPr>
          <a:xfrm>
            <a:off x="1973943" y="2767280"/>
            <a:ext cx="80409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Ổn định tổ chức</a:t>
            </a:r>
            <a:endParaRPr lang="vi-VN" sz="8000">
              <a:solidFill>
                <a:srgbClr val="0070C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508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26D425EE-C5AF-408B-AFF7-D325F5D8093C}"/>
              </a:ext>
            </a:extLst>
          </p:cNvPr>
          <p:cNvSpPr/>
          <p:nvPr/>
        </p:nvSpPr>
        <p:spPr>
          <a:xfrm>
            <a:off x="6096000" y="1762890"/>
            <a:ext cx="1587910" cy="264687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4E9E03-B0D2-42E9-A650-392BDAC065D8}"/>
              </a:ext>
            </a:extLst>
          </p:cNvPr>
          <p:cNvSpPr txBox="1"/>
          <p:nvPr/>
        </p:nvSpPr>
        <p:spPr>
          <a:xfrm>
            <a:off x="2271251" y="1902542"/>
            <a:ext cx="837708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>
                <a:solidFill>
                  <a:srgbClr val="FF0000"/>
                </a:solidFill>
                <a:latin typeface=".VnAvant" panose="020B7200000000000000" pitchFamily="34" charset="0"/>
              </a:rPr>
              <a:t>c¸i Êm</a:t>
            </a:r>
            <a:endParaRPr lang="vi-VN" sz="166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58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F5C34DF-4087-40ED-891E-F7FE137E8010}"/>
              </a:ext>
            </a:extLst>
          </p:cNvPr>
          <p:cNvSpPr txBox="1"/>
          <p:nvPr/>
        </p:nvSpPr>
        <p:spPr>
          <a:xfrm>
            <a:off x="2842751" y="903860"/>
            <a:ext cx="6098458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4400" b="1">
                <a:solidFill>
                  <a:srgbClr val="FF0000"/>
                </a:solidFill>
                <a:latin typeface=".VnAvant" panose="020B7200000000000000" pitchFamily="34" charset="0"/>
              </a:rPr>
              <a:t>©</a:t>
            </a:r>
            <a:endParaRPr lang="vi-VN" sz="34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55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4" grpId="1" build="allAtOnce"/>
      <p:bldP spid="4" grpId="2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06C3412-7D9A-456C-8163-E884C42A7A12}"/>
              </a:ext>
            </a:extLst>
          </p:cNvPr>
          <p:cNvSpPr txBox="1"/>
          <p:nvPr/>
        </p:nvSpPr>
        <p:spPr>
          <a:xfrm>
            <a:off x="3046771" y="918608"/>
            <a:ext cx="6098458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4400" b="1">
                <a:solidFill>
                  <a:srgbClr val="FF0000"/>
                </a:solidFill>
                <a:latin typeface=".VnAvant" panose="020B7200000000000000" pitchFamily="34" charset="0"/>
              </a:rPr>
              <a:t>©</a:t>
            </a:r>
            <a:endParaRPr lang="vi-VN" sz="34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80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4" grpId="1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E396DA-4037-4841-9177-50A576FB7C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91" t="22167" r="34804" b="68071"/>
          <a:stretch/>
        </p:blipFill>
        <p:spPr>
          <a:xfrm>
            <a:off x="5014452" y="757083"/>
            <a:ext cx="2969344" cy="8554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889456-0985-4FC2-B625-FBD6EC14BB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81" t="32266" r="41889" b="35922"/>
          <a:stretch/>
        </p:blipFill>
        <p:spPr>
          <a:xfrm>
            <a:off x="4812894" y="1833714"/>
            <a:ext cx="2521974" cy="27874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23394A-C060-4153-BBAE-6385D3C597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269" t="32266" r="34802" b="35922"/>
          <a:stretch/>
        </p:blipFill>
        <p:spPr>
          <a:xfrm>
            <a:off x="7334868" y="1833715"/>
            <a:ext cx="648928" cy="278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16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F4871D-9355-47DC-932A-F64F5EEEC821}"/>
              </a:ext>
            </a:extLst>
          </p:cNvPr>
          <p:cNvSpPr txBox="1"/>
          <p:nvPr/>
        </p:nvSpPr>
        <p:spPr>
          <a:xfrm>
            <a:off x="766916" y="1755058"/>
            <a:ext cx="3126658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b="1">
                <a:latin typeface=".VnAvant" panose="020B7200000000000000" pitchFamily="34" charset="0"/>
              </a:rPr>
              <a:t>©</a:t>
            </a:r>
            <a:endParaRPr lang="vi-VN" sz="23900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97D359-A3F2-4188-BEE0-33F1B1059411}"/>
              </a:ext>
            </a:extLst>
          </p:cNvPr>
          <p:cNvSpPr txBox="1"/>
          <p:nvPr/>
        </p:nvSpPr>
        <p:spPr>
          <a:xfrm>
            <a:off x="4143214" y="1921789"/>
            <a:ext cx="3905572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b="1"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endParaRPr lang="vi-VN" sz="239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35AAC6-7FB4-4CB3-B1AD-58ABBD82F49D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439" y="911236"/>
            <a:ext cx="3776645" cy="503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42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8DABF6-ECF2-44E1-9411-E8AFEC2854FC}"/>
              </a:ext>
            </a:extLst>
          </p:cNvPr>
          <p:cNvSpPr txBox="1"/>
          <p:nvPr/>
        </p:nvSpPr>
        <p:spPr>
          <a:xfrm>
            <a:off x="1944915" y="2627085"/>
            <a:ext cx="88101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2.4 So sánh các chữ</a:t>
            </a:r>
            <a:endParaRPr lang="vi-VN" sz="8000">
              <a:solidFill>
                <a:srgbClr val="0070C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2171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D6D377-D070-44BD-AA3E-26D1C9F16F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81" t="32266" r="41889" b="35922"/>
          <a:stretch/>
        </p:blipFill>
        <p:spPr>
          <a:xfrm>
            <a:off x="7724055" y="2035275"/>
            <a:ext cx="2521974" cy="27874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C1978E-9A3A-4435-8CF0-301E2FE5EA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269" t="32266" r="34802" b="35922"/>
          <a:stretch/>
        </p:blipFill>
        <p:spPr>
          <a:xfrm>
            <a:off x="10246029" y="2035275"/>
            <a:ext cx="648928" cy="27874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139A95-B78F-417F-ABBB-403DAAFFC3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91" t="22167" r="34804" b="68071"/>
          <a:stretch/>
        </p:blipFill>
        <p:spPr>
          <a:xfrm>
            <a:off x="7926619" y="1040186"/>
            <a:ext cx="2969344" cy="8554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41B2AC-C7BA-40E3-BE93-71347CAAE8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52" t="21094" r="34530" b="69127"/>
          <a:stretch/>
        </p:blipFill>
        <p:spPr>
          <a:xfrm>
            <a:off x="4208613" y="853312"/>
            <a:ext cx="2514600" cy="889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7EAEC3-F2A7-421B-A18D-4EEAA17E50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989" t="31851" r="41626"/>
          <a:stretch/>
        </p:blipFill>
        <p:spPr>
          <a:xfrm>
            <a:off x="4107013" y="1892183"/>
            <a:ext cx="2044700" cy="61953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25C547-DB6A-47D0-88BE-141757F7A8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374" t="31851" r="34531"/>
          <a:stretch/>
        </p:blipFill>
        <p:spPr>
          <a:xfrm>
            <a:off x="6151713" y="1868050"/>
            <a:ext cx="571500" cy="61953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774F84-3BBC-40CA-B7E0-70E29FE5E0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81" t="32266" r="41889" b="35922"/>
          <a:stretch/>
        </p:blipFill>
        <p:spPr>
          <a:xfrm>
            <a:off x="12697" y="2035277"/>
            <a:ext cx="2521974" cy="27874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791A58-160A-4515-90BE-328870B005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269" t="32266" r="34802" b="35922"/>
          <a:stretch/>
        </p:blipFill>
        <p:spPr>
          <a:xfrm>
            <a:off x="2534671" y="2035276"/>
            <a:ext cx="648928" cy="278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53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E57063-778E-4E6C-AD10-ED213EA4493C}"/>
              </a:ext>
            </a:extLst>
          </p:cNvPr>
          <p:cNvSpPr txBox="1"/>
          <p:nvPr/>
        </p:nvSpPr>
        <p:spPr>
          <a:xfrm>
            <a:off x="3699973" y="2523846"/>
            <a:ext cx="88101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Trò chơi</a:t>
            </a:r>
            <a:endParaRPr lang="vi-VN" sz="8000">
              <a:solidFill>
                <a:srgbClr val="0070C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445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72ABAD-BF80-44CC-BE48-48DAE7BDD1D6}"/>
              </a:ext>
            </a:extLst>
          </p:cNvPr>
          <p:cNvSpPr txBox="1"/>
          <p:nvPr/>
        </p:nvSpPr>
        <p:spPr>
          <a:xfrm>
            <a:off x="406400" y="2104571"/>
            <a:ext cx="9622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Phương pháp , hình thức tổ chức</a:t>
            </a:r>
            <a:endParaRPr lang="vi-VN" sz="4800" b="1">
              <a:solidFill>
                <a:srgbClr val="0070C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705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FF8CED-292E-49D3-896D-59E9F1DA1A1B}"/>
              </a:ext>
            </a:extLst>
          </p:cNvPr>
          <p:cNvSpPr txBox="1"/>
          <p:nvPr/>
        </p:nvSpPr>
        <p:spPr>
          <a:xfrm>
            <a:off x="1944915" y="2627085"/>
            <a:ext cx="88101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2.1 Làm quen chữ a</a:t>
            </a:r>
            <a:endParaRPr lang="vi-VN" sz="8000">
              <a:solidFill>
                <a:srgbClr val="0070C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061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9C5ED9-0E9E-45C0-A7EA-3631314CD9FF}"/>
              </a:ext>
            </a:extLst>
          </p:cNvPr>
          <p:cNvSpPr txBox="1"/>
          <p:nvPr/>
        </p:nvSpPr>
        <p:spPr>
          <a:xfrm>
            <a:off x="3228109" y="4170219"/>
            <a:ext cx="592974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>
                <a:latin typeface=".VnAvant" panose="020B7200000000000000" pitchFamily="34" charset="0"/>
              </a:rPr>
              <a:t>c¸i ca</a:t>
            </a:r>
            <a:endParaRPr lang="vi-VN" sz="13800" b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11CB56-3FD5-40E8-9517-4A9DA944C7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848" y="132787"/>
            <a:ext cx="4044661" cy="404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8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30005A-2AE5-4E7B-837F-C2A3564236DB}"/>
              </a:ext>
            </a:extLst>
          </p:cNvPr>
          <p:cNvSpPr/>
          <p:nvPr/>
        </p:nvSpPr>
        <p:spPr>
          <a:xfrm>
            <a:off x="709055" y="246082"/>
            <a:ext cx="1898073" cy="333894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>
                <a:solidFill>
                  <a:srgbClr val="002060"/>
                </a:solidFill>
                <a:latin typeface=".VnAvant" panose="020B7200000000000000" pitchFamily="34" charset="0"/>
              </a:rPr>
              <a:t>c</a:t>
            </a:r>
            <a:endParaRPr lang="vi-VN" sz="16600" b="1">
              <a:solidFill>
                <a:srgbClr val="00206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4AD6E3-B723-42BC-B1CA-9268866E4AD5}"/>
              </a:ext>
            </a:extLst>
          </p:cNvPr>
          <p:cNvSpPr/>
          <p:nvPr/>
        </p:nvSpPr>
        <p:spPr>
          <a:xfrm>
            <a:off x="2662546" y="246082"/>
            <a:ext cx="1898073" cy="333894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>
                <a:solidFill>
                  <a:srgbClr val="002060"/>
                </a:solidFill>
                <a:latin typeface=".VnAvant" panose="020B7200000000000000" pitchFamily="34" charset="0"/>
              </a:rPr>
              <a:t>¸</a:t>
            </a:r>
            <a:endParaRPr lang="vi-VN" sz="2800">
              <a:solidFill>
                <a:srgbClr val="00206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30F9D8-2179-46EC-BBAC-C702EB8A8775}"/>
              </a:ext>
            </a:extLst>
          </p:cNvPr>
          <p:cNvSpPr/>
          <p:nvPr/>
        </p:nvSpPr>
        <p:spPr>
          <a:xfrm>
            <a:off x="4678383" y="246082"/>
            <a:ext cx="1898073" cy="333894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>
                <a:solidFill>
                  <a:srgbClr val="002060"/>
                </a:solidFill>
                <a:latin typeface=".VnAvant" panose="020B7200000000000000" pitchFamily="34" charset="0"/>
              </a:rPr>
              <a:t>i</a:t>
            </a:r>
            <a:endParaRPr lang="vi-VN" sz="16600" b="1">
              <a:solidFill>
                <a:srgbClr val="00206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A7EF4A-BBBB-42AD-B698-9686C25EDC44}"/>
              </a:ext>
            </a:extLst>
          </p:cNvPr>
          <p:cNvSpPr/>
          <p:nvPr/>
        </p:nvSpPr>
        <p:spPr>
          <a:xfrm>
            <a:off x="7631381" y="246082"/>
            <a:ext cx="1898073" cy="333894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>
                <a:solidFill>
                  <a:srgbClr val="002060"/>
                </a:solidFill>
                <a:latin typeface=".VnAvant" panose="020B7200000000000000" pitchFamily="34" charset="0"/>
              </a:rPr>
              <a:t>c</a:t>
            </a:r>
            <a:endParaRPr lang="vi-VN" sz="16600" b="1">
              <a:solidFill>
                <a:srgbClr val="00206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0FE40F-E8AF-4E23-B8E8-F4F8B4210F23}"/>
              </a:ext>
            </a:extLst>
          </p:cNvPr>
          <p:cNvSpPr/>
          <p:nvPr/>
        </p:nvSpPr>
        <p:spPr>
          <a:xfrm>
            <a:off x="9584872" y="246082"/>
            <a:ext cx="1898073" cy="333894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>
                <a:solidFill>
                  <a:srgbClr val="002060"/>
                </a:solidFill>
                <a:latin typeface=".VnAvant" panose="020B7200000000000000" pitchFamily="34" charset="0"/>
              </a:rPr>
              <a:t>a</a:t>
            </a:r>
            <a:endParaRPr lang="vi-VN" sz="166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13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00338 0.48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2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22222E-6 L 0.00417 0.486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2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33333E-6 L 0.00221 0.486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2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D263420-4AB0-48AD-BB80-9C1BCF6937FA}"/>
              </a:ext>
            </a:extLst>
          </p:cNvPr>
          <p:cNvSpPr txBox="1"/>
          <p:nvPr/>
        </p:nvSpPr>
        <p:spPr>
          <a:xfrm>
            <a:off x="4717144" y="362857"/>
            <a:ext cx="4296229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400" b="1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endParaRPr lang="vi-VN" sz="34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02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D6722BF-09C2-4670-A42C-02EDE98A548A}"/>
              </a:ext>
            </a:extLst>
          </p:cNvPr>
          <p:cNvSpPr txBox="1"/>
          <p:nvPr/>
        </p:nvSpPr>
        <p:spPr>
          <a:xfrm>
            <a:off x="4717144" y="362857"/>
            <a:ext cx="4296229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400" b="1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endParaRPr lang="vi-VN" sz="34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25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884475-853A-4121-95E9-7E580FC9D6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39" t="31299" r="41907" b="37012"/>
          <a:stretch/>
        </p:blipFill>
        <p:spPr>
          <a:xfrm>
            <a:off x="4322617" y="1482436"/>
            <a:ext cx="2078183" cy="29094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9EE53B-3C5F-4C94-A8FF-5052B8EE7C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603" t="31299" r="34582" b="37012"/>
          <a:stretch/>
        </p:blipFill>
        <p:spPr>
          <a:xfrm>
            <a:off x="6400800" y="1482436"/>
            <a:ext cx="554182" cy="290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69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104</Words>
  <Application>Microsoft Office PowerPoint</Application>
  <PresentationFormat>Widescreen</PresentationFormat>
  <Paragraphs>41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.VnAvant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10</dc:creator>
  <cp:lastModifiedBy>Hung</cp:lastModifiedBy>
  <cp:revision>7</cp:revision>
  <dcterms:created xsi:type="dcterms:W3CDTF">2021-09-18T05:27:36Z</dcterms:created>
  <dcterms:modified xsi:type="dcterms:W3CDTF">2021-10-23T14:50:17Z</dcterms:modified>
</cp:coreProperties>
</file>