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2" r:id="rId8"/>
    <p:sldId id="270" r:id="rId9"/>
    <p:sldId id="271" r:id="rId10"/>
    <p:sldId id="27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77" d="100"/>
          <a:sy n="77" d="100"/>
        </p:scale>
        <p:origin x="-126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9370-CA7D-46E1-ABC8-1A6994C03B1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nhom.yar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96"/>
            <a:ext cx="12192000" cy="7391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627" y="313165"/>
            <a:ext cx="65072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385" y="1298050"/>
            <a:ext cx="9022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710" y="4485193"/>
            <a:ext cx="7906332" cy="17235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en-US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O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- « - ¬</a:t>
            </a:r>
          </a:p>
          <a:p>
            <a:pPr algn="ctr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776" y="4495521"/>
            <a:ext cx="546335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smtClean="0">
                <a:solidFill>
                  <a:srgbClr val="000099"/>
                </a:solidFill>
                <a:latin typeface="Tiffany" pitchFamily="18" charset="0"/>
              </a:rPr>
              <a:t>Người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thực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hiện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: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Nguyễn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Thị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Kiều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Sang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Lớp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Mẫu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giáo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lớn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 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A6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</p:txBody>
      </p:sp>
      <p:sp>
        <p:nvSpPr>
          <p:cNvPr id="8" name="AutoShape 2" descr="Káº¿t quáº£ hÃ¬nh áº£nh cho bieu tuong loa"/>
          <p:cNvSpPr>
            <a:spLocks noChangeAspect="1" noChangeArrowheads="1"/>
          </p:cNvSpPr>
          <p:nvPr/>
        </p:nvSpPr>
        <p:spPr bwMode="auto">
          <a:xfrm>
            <a:off x="674559" y="-11206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Vịt con đến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4" y="-262110"/>
            <a:ext cx="41751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2054" y="4481428"/>
            <a:ext cx="6400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bãng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bay</a:t>
            </a:r>
            <a:endParaRPr lang="en-US" sz="6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71785" y="447984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391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1817179" y="1937982"/>
            <a:ext cx="87414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endParaRPr lang="en-US" sz="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§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endParaRPr lang="en-US" sz="72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Káº¿t quáº£ hÃ¬nh áº£nh cho group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6" b="80256" l="1700" r="99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2" b="16739"/>
          <a:stretch/>
        </p:blipFill>
        <p:spPr bwMode="auto">
          <a:xfrm>
            <a:off x="1342931" y="1691163"/>
            <a:ext cx="9452449" cy="56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3002" y="1382825"/>
            <a:ext cx="7252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Ho¹t ®éng nhãm</a:t>
            </a:r>
            <a:endParaRPr lang="en-US" sz="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Canon-Pachelbel_32wf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1077" y="333632"/>
            <a:ext cx="50211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  <a:endParaRPr lang="en-US" sz="3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04" y="-1767532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65" y="-940145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7002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754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668">
            <a:off x="2671765" y="-48010"/>
            <a:ext cx="61912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14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811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47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70173" y="537519"/>
            <a:ext cx="28194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04" y="-784750"/>
            <a:ext cx="8157047" cy="930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0" y="1445743"/>
            <a:ext cx="1880291" cy="7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00375" y="105931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0000CC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04494" y="96042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83981" y="956895"/>
            <a:ext cx="1165225" cy="1169987"/>
            <a:chOff x="3870448" y="1599336"/>
            <a:chExt cx="1164699" cy="1170266"/>
          </a:xfrm>
        </p:grpSpPr>
        <p:sp>
          <p:nvSpPr>
            <p:cNvPr id="7" name="Parallelogram 6"/>
            <p:cNvSpPr/>
            <p:nvPr/>
          </p:nvSpPr>
          <p:spPr>
            <a:xfrm rot="2697271">
              <a:off x="3870448" y="1599336"/>
              <a:ext cx="528399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8129379" flipH="1">
              <a:off x="4522616" y="1613626"/>
              <a:ext cx="512530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13501" y="2130426"/>
            <a:ext cx="777874" cy="817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24" y="-1439562"/>
            <a:ext cx="9584340" cy="110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13501" y="2120086"/>
            <a:ext cx="777874" cy="8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0395" y="1420687"/>
            <a:ext cx="2863851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08083" y="1385762"/>
            <a:ext cx="27638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36724" y="1403224"/>
            <a:ext cx="28924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FF0000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 rot="21437643">
            <a:off x="5575046" y="1245453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13" name="Parallelogram 12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63" y="2089987"/>
            <a:ext cx="5603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02040" y="1373207"/>
            <a:ext cx="28416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8121" y="1398118"/>
            <a:ext cx="281781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63416" y="1402043"/>
            <a:ext cx="2763837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21437643">
            <a:off x="5597580" y="1259460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20" name="Parallelogram 19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86868" y="2077274"/>
            <a:ext cx="560387" cy="6159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311" y="4190326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311" y="2173173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225" y="-276370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4158" y="-276370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158" y="2112814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157" y="4371436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¥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61531" y="2112814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«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61531" y="4211122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¬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61531" y="-276370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o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71" y="0"/>
            <a:ext cx="2908300" cy="36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6" y="3698577"/>
            <a:ext cx="7450590" cy="29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01" y="3721694"/>
            <a:ext cx="2523480" cy="28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01" y="3709336"/>
            <a:ext cx="2525241" cy="29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5" y="34926"/>
            <a:ext cx="4510217" cy="36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42" y="3657845"/>
            <a:ext cx="6645642" cy="30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8" y="3497383"/>
            <a:ext cx="2959037" cy="334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7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79</Words>
  <Application>Microsoft Office PowerPoint</Application>
  <PresentationFormat>Custom</PresentationFormat>
  <Paragraphs>37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Welcome</cp:lastModifiedBy>
  <cp:revision>66</cp:revision>
  <dcterms:created xsi:type="dcterms:W3CDTF">2018-10-16T23:09:49Z</dcterms:created>
  <dcterms:modified xsi:type="dcterms:W3CDTF">2018-10-21T10:41:41Z</dcterms:modified>
</cp:coreProperties>
</file>