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2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9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7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1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2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2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1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5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9993" y="106829"/>
            <a:ext cx="4155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3659" y="2001838"/>
            <a:ext cx="750468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Phan Thanh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3-4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2603" y="5497195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2021-2022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46127" y="845364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Đồng hành cùng bé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72" y="864321"/>
            <a:ext cx="1177296" cy="118438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322" y="246125"/>
            <a:ext cx="588648" cy="592194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3221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C7FF5D-A730-4689-BD64-D8AD18A1F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271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5F704E-2682-42B3-995E-FC748E2C2C86}"/>
              </a:ext>
            </a:extLst>
          </p:cNvPr>
          <p:cNvSpPr txBox="1"/>
          <p:nvPr/>
        </p:nvSpPr>
        <p:spPr>
          <a:xfrm>
            <a:off x="3676650" y="638175"/>
            <a:ext cx="3781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411CF5-3644-4F00-828C-79432E9058C1}"/>
              </a:ext>
            </a:extLst>
          </p:cNvPr>
          <p:cNvSpPr txBox="1"/>
          <p:nvPr/>
        </p:nvSpPr>
        <p:spPr>
          <a:xfrm>
            <a:off x="4495801" y="407342"/>
            <a:ext cx="3046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 MÀU HOA</a:t>
            </a:r>
          </a:p>
        </p:txBody>
      </p:sp>
    </p:spTree>
    <p:extLst>
      <p:ext uri="{BB962C8B-B14F-4D97-AF65-F5344CB8AC3E}">
        <p14:creationId xmlns:p14="http://schemas.microsoft.com/office/powerpoint/2010/main" val="74147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E8A183-465D-456A-846E-DBBDC8771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76" y="3892464"/>
            <a:ext cx="5138772" cy="25273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719493-A2E9-478B-B18F-D9141909F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0" y="438151"/>
            <a:ext cx="3400494" cy="28543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CF123D-727C-4531-8EAC-4C125E177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605" y="438151"/>
            <a:ext cx="3905319" cy="274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2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E086B1-884F-4D52-84EC-E8553BE29DA0}"/>
              </a:ext>
            </a:extLst>
          </p:cNvPr>
          <p:cNvSpPr txBox="1"/>
          <p:nvPr/>
        </p:nvSpPr>
        <p:spPr>
          <a:xfrm>
            <a:off x="5162550" y="533400"/>
            <a:ext cx="2503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HOA HỒNG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304220-B23C-462B-A04D-86099A202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526" y="1885950"/>
            <a:ext cx="8248650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8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EED2F8-6815-4C42-BB28-06E31F345E52}"/>
              </a:ext>
            </a:extLst>
          </p:cNvPr>
          <p:cNvSpPr txBox="1"/>
          <p:nvPr/>
        </p:nvSpPr>
        <p:spPr>
          <a:xfrm>
            <a:off x="4572000" y="361949"/>
            <a:ext cx="2990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C1D74A-D328-411D-9C54-D4A30F23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450" y="1600200"/>
            <a:ext cx="8210550" cy="413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779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870898-2730-4A46-B7B7-0C01C0342CC8}"/>
              </a:ext>
            </a:extLst>
          </p:cNvPr>
          <p:cNvSpPr txBox="1"/>
          <p:nvPr/>
        </p:nvSpPr>
        <p:spPr>
          <a:xfrm>
            <a:off x="4257675" y="485775"/>
            <a:ext cx="4057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59DC30-A056-496A-BA03-5E2785302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3351" y="1892479"/>
            <a:ext cx="3032176" cy="40227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8DAD55-437C-409E-8FFE-5D1EBEA324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2035577"/>
            <a:ext cx="3429000" cy="387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53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61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Hello</cp:lastModifiedBy>
  <cp:revision>28</cp:revision>
  <dcterms:created xsi:type="dcterms:W3CDTF">2021-09-12T09:45:16Z</dcterms:created>
  <dcterms:modified xsi:type="dcterms:W3CDTF">2021-10-23T17:57:37Z</dcterms:modified>
</cp:coreProperties>
</file>