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4" r:id="rId3"/>
    <p:sldId id="270" r:id="rId4"/>
    <p:sldId id="271" r:id="rId5"/>
    <p:sldId id="272" r:id="rId6"/>
    <p:sldId id="273" r:id="rId7"/>
    <p:sldId id="274" r:id="rId8"/>
    <p:sldId id="275" r:id="rId9"/>
    <p:sldId id="266" r:id="rId10"/>
    <p:sldId id="257" r:id="rId11"/>
    <p:sldId id="268" r:id="rId12"/>
    <p:sldId id="259" r:id="rId13"/>
    <p:sldId id="260" r:id="rId14"/>
    <p:sldId id="261" r:id="rId15"/>
    <p:sldId id="262" r:id="rId16"/>
    <p:sldId id="265" r:id="rId17"/>
    <p:sldId id="277" r:id="rId18"/>
    <p:sldId id="278" r:id="rId19"/>
    <p:sldId id="279" r:id="rId20"/>
    <p:sldId id="280" r:id="rId21"/>
    <p:sldId id="281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DC7989-4BB2-49D9-98D5-6E5D8928CF62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9144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1988840"/>
            <a:ext cx="776622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" y="0"/>
            <a:ext cx="916808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" y="27321"/>
            <a:ext cx="9117423" cy="6830679"/>
          </a:xfrm>
        </p:spPr>
      </p:pic>
    </p:spTree>
    <p:extLst>
      <p:ext uri="{BB962C8B-B14F-4D97-AF65-F5344CB8AC3E}">
        <p14:creationId xmlns:p14="http://schemas.microsoft.com/office/powerpoint/2010/main" val="30812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4788024" y="587727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" y="5261"/>
            <a:ext cx="9139483" cy="6852739"/>
          </a:xfrm>
        </p:spPr>
      </p:pic>
    </p:spTree>
    <p:extLst>
      <p:ext uri="{BB962C8B-B14F-4D97-AF65-F5344CB8AC3E}">
        <p14:creationId xmlns:p14="http://schemas.microsoft.com/office/powerpoint/2010/main" val="1503593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513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4392"/>
            <a:ext cx="3189281" cy="2675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4" y="3284984"/>
            <a:ext cx="2580134" cy="2471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459" y="269819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26981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584" y="5949280"/>
            <a:ext cx="331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60544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4743" y="59482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2886397" cy="2618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5324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104"/>
            <a:ext cx="3011988" cy="2164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265324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" y="3573015"/>
            <a:ext cx="2739343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54" y="6021288"/>
            <a:ext cx="302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22" y="3293431"/>
            <a:ext cx="2552700" cy="2486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583662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1" name="Picture 5" descr="untitledJJHHGG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448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001000" cy="5592763"/>
          </a:xfrm>
        </p:spPr>
        <p:txBody>
          <a:bodyPr/>
          <a:lstStyle/>
          <a:p>
            <a:pPr eaLnBrk="1" hangingPunct="1"/>
            <a:r>
              <a:rPr lang="en-US" sz="3000" i="1" u="sng" dirty="0" err="1" smtClean="0">
                <a:solidFill>
                  <a:schemeClr val="tx1"/>
                </a:solidFill>
              </a:rPr>
              <a:t>Cách</a:t>
            </a:r>
            <a:r>
              <a:rPr lang="en-US" sz="3000" i="1" u="sng" dirty="0" smtClean="0">
                <a:solidFill>
                  <a:schemeClr val="tx1"/>
                </a:solidFill>
              </a:rPr>
              <a:t> </a:t>
            </a:r>
            <a:r>
              <a:rPr lang="en-US" sz="3000" i="1" u="sng" dirty="0" err="1" smtClean="0">
                <a:solidFill>
                  <a:schemeClr val="tx1"/>
                </a:solidFill>
              </a:rPr>
              <a:t>chơi</a:t>
            </a:r>
            <a:r>
              <a:rPr lang="en-US" sz="3000" i="1" u="sng" dirty="0" smtClean="0">
                <a:solidFill>
                  <a:schemeClr val="tx1"/>
                </a:solidFill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Trẻ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quan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sát</a:t>
            </a:r>
            <a:r>
              <a:rPr lang="en-US" sz="3000" dirty="0" smtClean="0">
                <a:solidFill>
                  <a:schemeClr val="tx1"/>
                </a:solidFill>
              </a:rPr>
              <a:t> 2 </a:t>
            </a:r>
            <a:r>
              <a:rPr lang="en-US" sz="3000" dirty="0" err="1" smtClean="0">
                <a:solidFill>
                  <a:schemeClr val="tx1"/>
                </a:solidFill>
              </a:rPr>
              <a:t>bức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hình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và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nhận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biết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được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đâu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hành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động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đúng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luật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giao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thông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đâu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hành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động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sai</a:t>
            </a:r>
            <a:r>
              <a:rPr lang="en-US" sz="30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Trẻ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chọn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và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kích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vào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hình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đúng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và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mặt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cười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sẻ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xuất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hiện</a:t>
            </a:r>
            <a:r>
              <a:rPr lang="en-US" sz="3000" dirty="0" smtClean="0">
                <a:solidFill>
                  <a:schemeClr val="tx1"/>
                </a:solidFill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</a:rPr>
              <a:t>nếu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trẻ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chọn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hành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động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sai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thì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mặt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buồn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xuất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hiện</a:t>
            </a:r>
            <a:endParaRPr lang="en-US" sz="30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Cuối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trò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chơi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trẻ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nhận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thức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được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đâu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hành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động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nên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làm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và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đâu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hành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động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không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nên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làm</a:t>
            </a:r>
            <a:r>
              <a:rPr lang="en-US" sz="30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pic>
        <p:nvPicPr>
          <p:cNvPr id="17413" name="Picture 6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19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-228600" y="5943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-457200" y="50292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4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7772400" y="3200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5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-609600" y="4038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6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644" flipH="1">
            <a:off x="1" y="300449"/>
            <a:ext cx="130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7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869" flipH="1">
            <a:off x="-304800" y="1905000"/>
            <a:ext cx="130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8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914400" y="5867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9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22860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0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3581400" y="6019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1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4953000" y="5486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2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6324600" y="5943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032668" y="56729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24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4004468" y="58253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25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6593682" y="5674518"/>
            <a:ext cx="685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0" name="Picture 26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8519318" y="29297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27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423068" y="39203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2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2" dur="3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-369888"/>
            <a:ext cx="9517063" cy="754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7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6" descr="Picture1chimca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67126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67126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67126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Picture3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2072">
            <a:off x="3847306" y="191294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Picture3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5">
            <a:off x="0" y="3962400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9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06204 C 0.24479 -0.06134 0.23298 -0.06227 0.22135 -0.05995 C 0.21562 -0.05879 0.21666 -0.04954 0.2151 -0.04514 C 0.21285 -0.03912 0.20712 -0.02824 0.20712 -0.02801 C 0.20503 -0.01643 0.20052 -0.00602 0.19757 0.00556 C 0.19705 0.01273 0.19635 0.01968 0.19601 0.02685 C 0.19531 0.04283 0.19583 0.05903 0.19444 0.07523 C 0.19357 0.08565 0.18055 0.1081 0.17378 0.11134 C 0.15851 0.10996 0.14288 0.11019 0.12778 0.10695 C 0.12587 0.10648 0.12621 0.10232 0.12465 0.1007 C 0.12326 0.09931 0.12135 0.09931 0.11979 0.09861 C 0.11458 0.09931 0.1092 0.09954 0.10399 0.1007 C 0.10226 0.10093 0.10017 0.10093 0.09913 0.10278 C 0.0908 0.1169 0.08993 0.14121 0.07864 0.15139 C 0.0691 0.14884 0.06788 0.14468 0.05955 0.14097 C 0.05243 0.13102 0.04687 0.11759 0.03889 0.10903 C 0.03038 0.09977 0.02569 0.09838 0.01666 0.09213 C -0.00938 0.09329 -0.02361 0.08658 -0.04045 0.10903 C -0.04462 0.12639 -0.04132 0.11898 -0.05156 0.13241 C -0.05313 0.13449 -0.05486 0.13658 -0.05643 0.13866 C -0.05747 0.14005 -0.05955 0.14306 -0.05955 0.14329 C -0.06233 0.1544 -0.06493 0.16366 -0.07222 0.1706 C -0.07604 0.18565 -0.07257 0.18056 -0.08021 0.1875 C -0.08229 0.19537 -0.08698 0.19908 -0.08976 0.20648 C -0.09566 0.22176 -0.10087 0.23889 -0.10868 0.25278 C -0.11285 0.26991 -0.11649 0.28681 -0.12136 0.30347 C -0.12535 0.31759 -0.12847 0.33426 -0.14045 0.33959 C -0.14306 0.33403 -0.14584 0.32824 -0.14844 0.32269 C -0.15365 0.31158 -0.15417 0.29954 -0.15955 0.28889 C -0.16233 0.27755 -0.16476 0.26713 -0.17379 0.26343 C -0.18715 0.26644 -0.18073 0.2632 -0.19288 0.27384 C -0.19653 0.27732 -0.19931 0.28218 -0.20243 0.28658 C -0.20399 0.28866 -0.20712 0.29283 -0.20712 0.29329 C -0.21615 0.32894 -0.25139 0.32917 -0.27379 0.33102 C -0.27743 0.35579 -0.27882 0.38056 -0.28334 0.40509 C -0.28455 0.41158 -0.28733 0.41852 -0.28976 0.42431 C -0.29167 0.42871 -0.29601 0.43704 -0.29601 0.43727 C -0.30278 0.43102 -0.31233 0.41806 -0.31979 0.41574 C -0.32188 0.41505 -0.32413 0.41459 -0.32622 0.41366 C -0.32952 0.4125 -0.33577 0.40949 -0.33577 0.40972 C -0.33906 0.39815 -0.34011 0.3963 -0.34844 0.39259 C -0.35261 0.39329 -0.35695 0.39329 -0.36111 0.39468 C -0.37518 0.39977 -0.35243 0.40185 -0.37535 0.39676 C -0.37899 0.39445 -0.38334 0.39375 -0.38646 0.39028 C -0.39879 0.37709 -0.37691 0.39074 -0.39757 0.37986 C -0.40191 0.37153 -0.40712 0.36435 -0.41198 0.35648 C -0.41649 0.33264 -0.41493 0.34421 -0.41024 0.29722 C -0.40886 0.2831 -0.4092 0.28519 -0.40243 0.28218 C -0.40018 0.27685 -0.39149 0.26389 -0.39757 0.25695 C -0.4 0.25417 -0.40399 0.25556 -0.40712 0.25486 C -0.45209 0.24352 -0.4158 0.24977 -0.48611 0.24445 C -0.51389 0.23704 -0.52882 0.23912 -0.55955 0.24213 C -0.56424 0.25185 -0.56597 0.26042 -0.56754 0.27176 C -0.5665 0.28982 -0.56615 0.30857 -0.56424 0.32685 C -0.56337 0.33472 -0.54844 0.3375 -0.54844 0.33773 C -0.5474 0.34028 -0.54618 0.34306 -0.54531 0.34584 C -0.54462 0.34792 -0.54479 0.3507 -0.54358 0.35232 C -0.54202 0.3544 -0.53924 0.35463 -0.53733 0.35648 C -0.53264 0.36088 -0.53229 0.36505 -0.52622 0.36505 " pathEditMode="relative" rAng="0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6 -0.28981 C 0.69896 -0.28912 0.68716 -0.29004 0.67553 -0.28773 C 0.6698 -0.28657 0.67084 -0.27731 0.66928 -0.27291 C 0.66702 -0.2669 0.66129 -0.25602 0.66129 -0.25579 C 0.65921 -0.24421 0.65469 -0.23379 0.65174 -0.22222 C 0.65122 -0.21504 0.65053 -0.2081 0.65018 -0.20092 C 0.64948 -0.18495 0.65 -0.16875 0.64862 -0.15254 C 0.64775 -0.14213 0.63473 -0.11967 0.62796 -0.11643 C 0.61268 -0.11782 0.59705 -0.11759 0.58195 -0.12083 C 0.58004 -0.12129 0.58039 -0.12546 0.57882 -0.12708 C 0.57744 -0.12847 0.57553 -0.12847 0.57396 -0.12916 C 0.56875 -0.12847 0.56337 -0.12824 0.55816 -0.12708 C 0.55643 -0.12685 0.55435 -0.12685 0.5533 -0.125 C 0.54497 -0.11088 0.5441 -0.08657 0.53282 -0.07639 C 0.52327 -0.07893 0.52205 -0.0831 0.51372 -0.0868 C 0.5066 -0.09676 0.50105 -0.11018 0.49306 -0.11875 C 0.48455 -0.12801 0.47987 -0.1294 0.47084 -0.13565 C 0.4448 -0.13426 0.43056 -0.1412 0.41372 -0.11875 C 0.40955 -0.10139 0.41285 -0.10879 0.40261 -0.09537 C 0.40105 -0.09329 0.39931 -0.0912 0.39775 -0.08912 C 0.39671 -0.08773 0.39462 -0.08472 0.39462 -0.08449 C 0.39185 -0.07338 0.38924 -0.06412 0.38195 -0.05717 C 0.37813 -0.04213 0.3816 -0.04722 0.37396 -0.04028 C 0.37188 -0.03217 0.36719 -0.0287 0.36441 -0.02129 C 0.35851 -0.00579 0.3533 0.01111 0.34549 0.025 C 0.34132 0.04213 0.33768 0.05926 0.33282 0.07593 C 0.32882 0.09005 0.3257 0.10648 0.31372 0.11181 C 0.31112 0.10625 0.30834 0.10046 0.30573 0.09491 C 0.30053 0.08403 0.3 0.07176 0.29462 0.06111 C 0.29185 0.04977 0.28941 0.03959 0.28039 0.03565 C 0.26702 0.03866 0.27344 0.03542 0.26129 0.0463 C 0.25764 0.04954 0.25487 0.05463 0.25174 0.0588 C 0.25018 0.06088 0.24705 0.06528 0.24705 0.06551 C 0.23803 0.10116 0.20278 0.10162 0.18039 0.10324 C 0.17674 0.12801 0.17535 0.15278 0.17084 0.17732 C 0.16962 0.1838 0.16685 0.19074 0.16441 0.19653 C 0.1625 0.20093 0.15816 0.20926 0.15816 0.20949 C 0.15139 0.20324 0.14185 0.19028 0.13438 0.18796 C 0.1323 0.18727 0.13004 0.18681 0.12796 0.18588 C 0.12466 0.18472 0.11841 0.18171 0.11841 0.18195 C 0.11511 0.17037 0.11407 0.16852 0.10573 0.16482 C 0.10157 0.16551 0.09723 0.16551 0.09306 0.1669 C 0.079 0.17199 0.10174 0.17408 0.07882 0.16898 C 0.07518 0.16667 0.07084 0.16597 0.06771 0.1625 C 0.05539 0.14931 0.07726 0.16296 0.0566 0.15209 C 0.05226 0.14375 0.04705 0.13658 0.04219 0.12871 C 0.03768 0.10486 0.03924 0.11644 0.04393 0.06945 C 0.04532 0.05556 0.04497 0.05764 0.05174 0.05463 C 0.054 0.04908 0.06268 0.03611 0.0566 0.02917 C 0.05417 0.02639 0.05018 0.02778 0.04705 0.02709 C 0.00209 0.01574 0.03837 0.02199 -0.03229 0.01667 C -0.05972 0.00926 -0.07465 0.01134 -0.10538 0.01435 C -0.11006 0.02408 -0.1118 0.03264 -0.11336 0.04398 C -0.11232 0.06227 -0.11197 0.08079 -0.11006 0.09908 C -0.1092 0.10695 -0.09427 0.10972 -0.09427 0.10996 C -0.09322 0.1125 -0.09201 0.11528 -0.09114 0.11806 C -0.09045 0.12014 -0.09062 0.12292 -0.08941 0.12454 C -0.08784 0.12662 -0.08489 0.12685 -0.08316 0.12871 C -0.07847 0.1331 -0.07812 0.13727 -0.07204 0.13727 " pathEditMode="relative" rAng="0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9178668" cy="6858000"/>
          </a:xfrm>
        </p:spPr>
      </p:pic>
      <p:pic>
        <p:nvPicPr>
          <p:cNvPr id="5" name="CoGiaoDayAnToanGiaoThongBeat-HoaiBang-4580641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0.072" end="89910.7916"/>
                  <p14:fade in="25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66124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70080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640"/>
            <a:ext cx="9361040" cy="68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6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72"/>
            <a:ext cx="9252520" cy="702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59632" y="2636912"/>
            <a:ext cx="6192688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81025"/>
            <a:ext cx="8162925" cy="569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988840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5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682" cy="6857999"/>
          </a:xfrm>
        </p:spPr>
      </p:pic>
    </p:spTree>
    <p:extLst>
      <p:ext uri="{BB962C8B-B14F-4D97-AF65-F5344CB8AC3E}">
        <p14:creationId xmlns:p14="http://schemas.microsoft.com/office/powerpoint/2010/main" val="8270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046845" cy="6336704"/>
          </a:xfrm>
        </p:spPr>
      </p:pic>
    </p:spTree>
    <p:extLst>
      <p:ext uri="{BB962C8B-B14F-4D97-AF65-F5344CB8AC3E}">
        <p14:creationId xmlns:p14="http://schemas.microsoft.com/office/powerpoint/2010/main" val="39731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6" y="260648"/>
            <a:ext cx="9169896" cy="6597352"/>
          </a:xfrm>
        </p:spPr>
      </p:pic>
    </p:spTree>
    <p:extLst>
      <p:ext uri="{BB962C8B-B14F-4D97-AF65-F5344CB8AC3E}">
        <p14:creationId xmlns:p14="http://schemas.microsoft.com/office/powerpoint/2010/main" val="40987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453336"/>
          </a:xfrm>
        </p:spPr>
      </p:pic>
    </p:spTree>
    <p:extLst>
      <p:ext uri="{BB962C8B-B14F-4D97-AF65-F5344CB8AC3E}">
        <p14:creationId xmlns:p14="http://schemas.microsoft.com/office/powerpoint/2010/main" val="4756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" y="404664"/>
            <a:ext cx="9161869" cy="6453336"/>
          </a:xfrm>
        </p:spPr>
      </p:pic>
    </p:spTree>
    <p:extLst>
      <p:ext uri="{BB962C8B-B14F-4D97-AF65-F5344CB8AC3E}">
        <p14:creationId xmlns:p14="http://schemas.microsoft.com/office/powerpoint/2010/main" val="13024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6" y="0"/>
            <a:ext cx="9214576" cy="6858000"/>
          </a:xfrm>
        </p:spPr>
      </p:pic>
      <p:sp>
        <p:nvSpPr>
          <p:cNvPr id="5" name="Rectangle 4"/>
          <p:cNvSpPr/>
          <p:nvPr/>
        </p:nvSpPr>
        <p:spPr>
          <a:xfrm>
            <a:off x="971600" y="980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6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333</TotalTime>
  <Words>198</Words>
  <Application>Microsoft Office PowerPoint</Application>
  <PresentationFormat>On-screen Show (4:3)</PresentationFormat>
  <Paragraphs>22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 center</dc:creator>
  <cp:lastModifiedBy>Mr Viet</cp:lastModifiedBy>
  <cp:revision>24</cp:revision>
  <dcterms:created xsi:type="dcterms:W3CDTF">2017-11-13T02:24:17Z</dcterms:created>
  <dcterms:modified xsi:type="dcterms:W3CDTF">2021-10-24T01:29:33Z</dcterms:modified>
</cp:coreProperties>
</file>