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30"/>
  </p:notesMasterIdLst>
  <p:sldIdLst>
    <p:sldId id="335" r:id="rId5"/>
    <p:sldId id="398" r:id="rId6"/>
    <p:sldId id="399" r:id="rId7"/>
    <p:sldId id="395" r:id="rId8"/>
    <p:sldId id="392" r:id="rId9"/>
    <p:sldId id="400" r:id="rId10"/>
    <p:sldId id="401" r:id="rId11"/>
    <p:sldId id="402" r:id="rId12"/>
    <p:sldId id="403" r:id="rId13"/>
    <p:sldId id="404" r:id="rId14"/>
    <p:sldId id="405" r:id="rId15"/>
    <p:sldId id="379" r:id="rId16"/>
    <p:sldId id="406" r:id="rId17"/>
    <p:sldId id="407" r:id="rId18"/>
    <p:sldId id="408" r:id="rId19"/>
    <p:sldId id="409" r:id="rId20"/>
    <p:sldId id="410" r:id="rId21"/>
    <p:sldId id="411" r:id="rId22"/>
    <p:sldId id="412" r:id="rId23"/>
    <p:sldId id="413" r:id="rId24"/>
    <p:sldId id="414" r:id="rId25"/>
    <p:sldId id="416" r:id="rId26"/>
    <p:sldId id="417" r:id="rId27"/>
    <p:sldId id="418" r:id="rId28"/>
    <p:sldId id="41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6" autoAdjust="0"/>
    <p:restoredTop sz="94660"/>
  </p:normalViewPr>
  <p:slideViewPr>
    <p:cSldViewPr>
      <p:cViewPr varScale="1">
        <p:scale>
          <a:sx n="65" d="100"/>
          <a:sy n="65" d="100"/>
        </p:scale>
        <p:origin x="130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39C26-7768-4EA3-892E-040ADDEDD683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0AED5-1461-4234-8D45-6B039E9C97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61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0AED5-1461-4234-8D45-6B039E9C97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71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A3CD2-1A97-453A-8796-EDD6E68A174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335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3C16F-ACC7-4362-B512-70E2B9A7C9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93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6B252-DCE9-49C1-B335-5BCD8AE8E24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72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F6A5C-B7CC-464D-8DD3-D5984F20516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79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0B5A6-0DDD-42CD-8D0A-4FEB17552B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70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C8C92-1AB7-4677-BBFF-0C819FFAE5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23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3FCB-2675-4C48-9003-CF0B4E6FD1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98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906DBC-29F5-4C4D-86F0-67B34886B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4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648584-1EF9-4214-A394-5B1E73774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515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97E77-22F4-45BF-AAE3-55DD0192B46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040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1CDD7-24DF-47B8-ADA6-6664341A6F0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2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A3CD2-1A97-453A-8796-EDD6E68A1748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77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13C16F-ACC7-4362-B512-70E2B9A7C9E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5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46B252-DCE9-49C1-B335-5BCD8AE8E24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785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7F6A5C-B7CC-464D-8DD3-D5984F20516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73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0B5A6-0DDD-42CD-8D0A-4FEB17552B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1953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8C8C92-1AB7-4677-BBFF-0C819FFAE5F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673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E03FCB-2675-4C48-9003-CF0B4E6FD15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81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F906DBC-29F5-4C4D-86F0-67B34886BBD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9513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648584-1EF9-4214-A394-5B1E737746F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21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97E77-22F4-45BF-AAE3-55DD0192B46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07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81CDD7-24DF-47B8-ADA6-6664341A6F0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143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8631F0-CAAD-47C7-A000-34143658FC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500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708AD3-533A-42FC-9561-1FDF695AAA6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4775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16D9E-E4AA-4F1F-96DB-3B279B2342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87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F5F91-0292-433E-9BE0-2B109CE36F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480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3E73C-E01C-49CA-8E1E-59FF78B723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781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776B1-11B7-4B5E-A62E-C76F5BB38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A1CEF-E7D5-4E6C-A486-FB1D4358F04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161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2C1E0-2746-402A-B456-0D8F8E3209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309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F4D462-EBE3-4B51-99A9-FC4C9CBA01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66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2FA039-6CBB-4DD2-A787-1F1533BA0F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264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100B2C-6878-4769-88DE-CF3A2F8B74A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25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80187F-1B97-4D7C-96A4-A8382DC8D5EC}" type="datetimeFigureOut">
              <a:rPr lang="en-US" smtClean="0"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922EF-38F0-4037-AAAB-E8818506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04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E80187F-1B97-4D7C-96A4-A8382DC8D5EC}" type="datetimeFigureOut">
              <a:rPr lang="en-US" smtClean="0"/>
              <a:pPr/>
              <a:t>24-Oct-21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9D922EF-38F0-4037-AAAB-E8818506C55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5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CC7E46-52A4-4F52-BEAA-4F886FBD5913}" type="slidenum">
              <a:rPr lang="en-US" sz="1400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4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738534h4kvrs66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19300" y="-1409700"/>
            <a:ext cx="114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738534h4kvrs66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210300" y="-1485900"/>
            <a:ext cx="114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738534h4kvrs66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44688" y="4381500"/>
            <a:ext cx="114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738534h4kvrs66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192838" y="4381500"/>
            <a:ext cx="1143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" y="762000"/>
            <a:ext cx="53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53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458200" y="685800"/>
            <a:ext cx="53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1181071cimzwdep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581400"/>
            <a:ext cx="53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19200" y="1188303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MN HOA SỮA</a:t>
            </a:r>
            <a:endParaRPr lang="en-US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2749659"/>
            <a:ext cx="7391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5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" y="7749"/>
            <a:ext cx="89916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Process 4"/>
          <p:cNvSpPr/>
          <p:nvPr/>
        </p:nvSpPr>
        <p:spPr>
          <a:xfrm>
            <a:off x="0" y="5943599"/>
            <a:ext cx="9144000" cy="914401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9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h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5800" y="1659285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.!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7288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73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921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285"/>
            <a:ext cx="9144000" cy="692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8600" y="609600"/>
            <a:ext cx="3657600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00CC"/>
                </a:solidFill>
              </a:rPr>
              <a:t>Góc</a:t>
            </a:r>
            <a:r>
              <a:rPr lang="en-US" sz="4000" dirty="0" smtClean="0">
                <a:solidFill>
                  <a:srgbClr val="0000CC"/>
                </a:solidFill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</a:rPr>
              <a:t>ngôn</a:t>
            </a:r>
            <a:r>
              <a:rPr lang="en-US" sz="4000" dirty="0" smtClean="0">
                <a:solidFill>
                  <a:srgbClr val="0000CC"/>
                </a:solidFill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</a:rPr>
              <a:t>ngữ</a:t>
            </a:r>
            <a:endParaRPr lang="en-US" sz="4000" dirty="0" smtClean="0">
              <a:solidFill>
                <a:srgbClr val="0000CC"/>
              </a:solidFill>
            </a:endParaRPr>
          </a:p>
          <a:p>
            <a:pPr algn="ctr"/>
            <a:r>
              <a:rPr lang="en-US" sz="4000" dirty="0" smtClean="0">
                <a:solidFill>
                  <a:srgbClr val="0000CC"/>
                </a:solidFill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</a:rPr>
              <a:t>và</a:t>
            </a:r>
            <a:r>
              <a:rPr lang="en-US" sz="4000" dirty="0" smtClean="0">
                <a:solidFill>
                  <a:srgbClr val="0000CC"/>
                </a:solidFill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</a:rPr>
              <a:t>sách</a:t>
            </a:r>
            <a:endParaRPr lang="en-US" sz="4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4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537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674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654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un 3"/>
          <p:cNvSpPr/>
          <p:nvPr/>
        </p:nvSpPr>
        <p:spPr>
          <a:xfrm>
            <a:off x="609600" y="228600"/>
            <a:ext cx="7848600" cy="5867400"/>
          </a:xfrm>
          <a:prstGeom prst="sun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nay cha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943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84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65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2" t="10893" r="18538" b="27176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4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ĐẠI HỌC\z2757590732052_d367868f1f923634ef5ff66d0e6650d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2" r="170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4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ĐẠI HỌC\z2757590863616_0f3d46c12fc3ac0fb372f8eb6c5c5b7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8" r="5408"/>
          <a:stretch/>
        </p:blipFill>
        <p:spPr bwMode="auto">
          <a:xfrm>
            <a:off x="32288" y="123986"/>
            <a:ext cx="9111712" cy="673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6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ĐẠI HỌC\z2757590763591_ab33c9d562803aaabbe8513e7f5989b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6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78"/>
            <a:ext cx="9144000" cy="687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owchart: Process 7"/>
          <p:cNvSpPr/>
          <p:nvPr/>
        </p:nvSpPr>
        <p:spPr>
          <a:xfrm>
            <a:off x="1447801" y="4085441"/>
            <a:ext cx="4343400" cy="914400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1676400" y="1524000"/>
            <a:ext cx="3886200" cy="2561441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219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file.vfo.vn</a:t>
            </a:r>
            <a:r>
              <a:rPr lang="en-US" dirty="0"/>
              <a:t>/</a:t>
            </a:r>
            <a:r>
              <a:rPr lang="en-US" dirty="0" err="1"/>
              <a:t>hinh</a:t>
            </a:r>
            <a:r>
              <a:rPr lang="en-US" dirty="0"/>
              <a:t>/2014/3/</a:t>
            </a:r>
            <a:r>
              <a:rPr lang="en-US" dirty="0" err="1"/>
              <a:t>hinh-nen-powerpoint-8.jpg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278" y="-76200"/>
            <a:ext cx="93172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828800" y="609600"/>
            <a:ext cx="5029200" cy="1828800"/>
          </a:xfrm>
          <a:prstGeom prst="wedgeEllipseCallout">
            <a:avLst/>
          </a:prstGeom>
          <a:solidFill>
            <a:schemeClr val="accent6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Terminator 5"/>
          <p:cNvSpPr/>
          <p:nvPr/>
        </p:nvSpPr>
        <p:spPr>
          <a:xfrm>
            <a:off x="228600" y="3752166"/>
            <a:ext cx="3810000" cy="1371600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Terminator 7"/>
          <p:cNvSpPr/>
          <p:nvPr/>
        </p:nvSpPr>
        <p:spPr>
          <a:xfrm>
            <a:off x="4864274" y="3734421"/>
            <a:ext cx="3733800" cy="1371600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6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067800" cy="719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xplosion 1 3"/>
          <p:cNvSpPr/>
          <p:nvPr/>
        </p:nvSpPr>
        <p:spPr>
          <a:xfrm>
            <a:off x="685800" y="341334"/>
            <a:ext cx="5715000" cy="4953000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Cha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98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01377"/>
            <a:ext cx="914400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20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Process 5"/>
          <p:cNvSpPr/>
          <p:nvPr/>
        </p:nvSpPr>
        <p:spPr>
          <a:xfrm>
            <a:off x="0" y="6019800"/>
            <a:ext cx="9144000" cy="802578"/>
          </a:xfrm>
          <a:prstGeom prst="flowChartProcess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Cất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0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289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61"/>
            <a:ext cx="9144000" cy="603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Process 3"/>
          <p:cNvSpPr/>
          <p:nvPr/>
        </p:nvSpPr>
        <p:spPr>
          <a:xfrm>
            <a:off x="0" y="5943599"/>
            <a:ext cx="9144000" cy="914401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ghế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73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2524</TotalTime>
  <Words>161</Words>
  <Application>Microsoft Office PowerPoint</Application>
  <PresentationFormat>On-screen Show (4:3)</PresentationFormat>
  <Paragraphs>22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Times New Roman</vt:lpstr>
      <vt:lpstr>Tunga</vt:lpstr>
      <vt:lpstr>Wingdings</vt:lpstr>
      <vt:lpstr>Office Theme</vt:lpstr>
      <vt:lpstr>1_Office Theme</vt:lpstr>
      <vt:lpstr>Angles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Mobile 0988.179.184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Mr Tuan</dc:creator>
  <cp:lastModifiedBy>Mr Viet</cp:lastModifiedBy>
  <cp:revision>298</cp:revision>
  <dcterms:created xsi:type="dcterms:W3CDTF">2020-10-24T06:36:33Z</dcterms:created>
  <dcterms:modified xsi:type="dcterms:W3CDTF">2021-10-24T01:43:54Z</dcterms:modified>
</cp:coreProperties>
</file>