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activeX/activeX1.xml" ContentType="application/vnd.ms-office.activeX+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activeX/activeX2.xml" ContentType="application/vnd.ms-office.activeX+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activeX/activeX3.xml" ContentType="application/vnd.ms-office.activeX+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activeX/activeX4.xml" ContentType="application/vnd.ms-office.activeX+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activeX/activeX5.xml" ContentType="application/vnd.ms-office.activeX+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activeX/activeX6.xml" ContentType="application/vnd.ms-office.activeX+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62" r:id="rId3"/>
    <p:sldId id="263" r:id="rId4"/>
    <p:sldId id="264" r:id="rId5"/>
    <p:sldId id="265" r:id="rId6"/>
    <p:sldId id="266" r:id="rId7"/>
    <p:sldId id="270" r:id="rId8"/>
    <p:sldId id="271" r:id="rId9"/>
    <p:sldId id="272" r:id="rId10"/>
    <p:sldId id="273" r:id="rId11"/>
    <p:sldId id="274" r:id="rId12"/>
    <p:sldId id="305" r:id="rId13"/>
    <p:sldId id="306" r:id="rId14"/>
    <p:sldId id="275" r:id="rId15"/>
    <p:sldId id="308" r:id="rId16"/>
    <p:sldId id="277" r:id="rId17"/>
    <p:sldId id="278" r:id="rId18"/>
    <p:sldId id="279" r:id="rId19"/>
    <p:sldId id="282" r:id="rId20"/>
    <p:sldId id="281" r:id="rId21"/>
    <p:sldId id="283" r:id="rId22"/>
    <p:sldId id="285" r:id="rId23"/>
    <p:sldId id="314" r:id="rId24"/>
    <p:sldId id="311" r:id="rId25"/>
    <p:sldId id="286" r:id="rId26"/>
    <p:sldId id="287" r:id="rId27"/>
    <p:sldId id="288" r:id="rId28"/>
    <p:sldId id="289" r:id="rId29"/>
    <p:sldId id="290" r:id="rId30"/>
    <p:sldId id="291" r:id="rId31"/>
    <p:sldId id="312" r:id="rId32"/>
    <p:sldId id="292" r:id="rId33"/>
    <p:sldId id="293" r:id="rId34"/>
    <p:sldId id="294" r:id="rId35"/>
    <p:sldId id="295" r:id="rId36"/>
    <p:sldId id="296" r:id="rId37"/>
    <p:sldId id="297" r:id="rId38"/>
    <p:sldId id="298" r:id="rId39"/>
    <p:sldId id="299" r:id="rId40"/>
    <p:sldId id="301" r:id="rId41"/>
    <p:sldId id="315" r:id="rId42"/>
  </p:sldIdLst>
  <p:sldSz cx="9144000" cy="6858000" type="screen4x3"/>
  <p:notesSz cx="6858000" cy="9144000"/>
  <p:custDataLst>
    <p:tags r:id="rId4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7" autoAdjust="0"/>
    <p:restoredTop sz="94660"/>
  </p:normalViewPr>
  <p:slideViewPr>
    <p:cSldViewPr>
      <p:cViewPr varScale="1">
        <p:scale>
          <a:sx n="70" d="100"/>
          <a:sy n="70" d="100"/>
        </p:scale>
        <p:origin x="138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F7C681-6DB3-4685-81C3-20272DB1E9A5}" type="datetimeFigureOut">
              <a:rPr lang="vi-VN" smtClean="0"/>
              <a:t>24/10/2021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D4D1CF-F920-4CE7-AB0C-25CCEAA0DFA6}" type="slidenum">
              <a:rPr lang="vi-VN" smtClean="0"/>
              <a:t>‹#›</a:t>
            </a:fld>
            <a:endParaRPr lang="vi-VN"/>
          </a:p>
        </p:txBody>
      </p:sp>
    </p:spTree>
    <p:extLst>
      <p:ext uri="{BB962C8B-B14F-4D97-AF65-F5344CB8AC3E}">
        <p14:creationId xmlns:p14="http://schemas.microsoft.com/office/powerpoint/2010/main" val="369083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3D4D1CF-F920-4CE7-AB0C-25CCEAA0DFA6}" type="slidenum">
              <a:rPr lang="vi-VN" smtClean="0"/>
              <a:t>1</a:t>
            </a:fld>
            <a:endParaRPr lang="vi-VN"/>
          </a:p>
        </p:txBody>
      </p:sp>
    </p:spTree>
    <p:extLst>
      <p:ext uri="{BB962C8B-B14F-4D97-AF65-F5344CB8AC3E}">
        <p14:creationId xmlns:p14="http://schemas.microsoft.com/office/powerpoint/2010/main" val="1965232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custDataLst>
              <p:tags r:id="rId3"/>
            </p:custDataLst>
          </p:nvPr>
        </p:nvSpPr>
        <p:spPr/>
        <p:txBody>
          <a:bodyPr/>
          <a:lstStyle/>
          <a:p>
            <a:fld id="{3C76949D-8B7E-4194-BCD8-1E44A5CB5261}" type="datetimeFigureOut">
              <a:rPr lang="vi-VN" smtClean="0"/>
              <a:t>24/10/2021</a:t>
            </a:fld>
            <a:endParaRPr lang="vi-VN"/>
          </a:p>
        </p:txBody>
      </p:sp>
      <p:sp>
        <p:nvSpPr>
          <p:cNvPr id="5" name="Footer Placeholder 4"/>
          <p:cNvSpPr>
            <a:spLocks noGrp="1"/>
          </p:cNvSpPr>
          <p:nvPr>
            <p:ph type="ftr" sz="quarter" idx="11"/>
            <p:custDataLst>
              <p:tags r:id="rId4"/>
            </p:custDataLst>
          </p:nvPr>
        </p:nvSpPr>
        <p:spPr/>
        <p:txBody>
          <a:bodyPr/>
          <a:lstStyle/>
          <a:p>
            <a:endParaRPr lang="vi-VN"/>
          </a:p>
        </p:txBody>
      </p:sp>
      <p:sp>
        <p:nvSpPr>
          <p:cNvPr id="6" name="Slide Number Placeholder 5"/>
          <p:cNvSpPr>
            <a:spLocks noGrp="1"/>
          </p:cNvSpPr>
          <p:nvPr>
            <p:ph type="sldNum" sz="quarter" idx="12"/>
            <p:custDataLst>
              <p:tags r:id="rId5"/>
            </p:custDataLst>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671018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C76949D-8B7E-4194-BCD8-1E44A5CB5261}" type="datetimeFigureOut">
              <a:rPr lang="vi-VN" smtClean="0"/>
              <a:t>24/10/2021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413959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C76949D-8B7E-4194-BCD8-1E44A5CB5261}" type="datetimeFigureOut">
              <a:rPr lang="vi-VN" smtClean="0"/>
              <a:t>24/10/2021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249821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endParaRPr lang="vi-VN"/>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custDataLst>
              <p:tags r:id="rId3"/>
            </p:custDataLst>
          </p:nvPr>
        </p:nvSpPr>
        <p:spPr/>
        <p:txBody>
          <a:bodyPr/>
          <a:lstStyle/>
          <a:p>
            <a:fld id="{3C76949D-8B7E-4194-BCD8-1E44A5CB5261}" type="datetimeFigureOut">
              <a:rPr lang="vi-VN" smtClean="0"/>
              <a:t>24/10/2021</a:t>
            </a:fld>
            <a:endParaRPr lang="vi-VN"/>
          </a:p>
        </p:txBody>
      </p:sp>
      <p:sp>
        <p:nvSpPr>
          <p:cNvPr id="5" name="Footer Placeholder 4"/>
          <p:cNvSpPr>
            <a:spLocks noGrp="1"/>
          </p:cNvSpPr>
          <p:nvPr>
            <p:ph type="ftr" sz="quarter" idx="11"/>
            <p:custDataLst>
              <p:tags r:id="rId4"/>
            </p:custDataLst>
          </p:nvPr>
        </p:nvSpPr>
        <p:spPr/>
        <p:txBody>
          <a:bodyPr/>
          <a:lstStyle/>
          <a:p>
            <a:endParaRPr lang="vi-VN"/>
          </a:p>
        </p:txBody>
      </p:sp>
      <p:sp>
        <p:nvSpPr>
          <p:cNvPr id="6" name="Slide Number Placeholder 5"/>
          <p:cNvSpPr>
            <a:spLocks noGrp="1"/>
          </p:cNvSpPr>
          <p:nvPr>
            <p:ph type="sldNum" sz="quarter" idx="12"/>
            <p:custDataLst>
              <p:tags r:id="rId5"/>
            </p:custDataLst>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368081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76949D-8B7E-4194-BCD8-1E44A5CB5261}" type="datetimeFigureOut">
              <a:rPr lang="vi-VN" smtClean="0"/>
              <a:t>24/10/2021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153595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3C76949D-8B7E-4194-BCD8-1E44A5CB5261}" type="datetimeFigureOut">
              <a:rPr lang="vi-VN" smtClean="0"/>
              <a:t>24/10/2021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3096563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3C76949D-8B7E-4194-BCD8-1E44A5CB5261}" type="datetimeFigureOut">
              <a:rPr lang="vi-VN" smtClean="0"/>
              <a:t>24/10/2021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52214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endParaRPr lang="vi-VN"/>
          </a:p>
        </p:txBody>
      </p:sp>
      <p:sp>
        <p:nvSpPr>
          <p:cNvPr id="3" name="Date Placeholder 2"/>
          <p:cNvSpPr>
            <a:spLocks noGrp="1"/>
          </p:cNvSpPr>
          <p:nvPr>
            <p:ph type="dt" sz="half" idx="10"/>
            <p:custDataLst>
              <p:tags r:id="rId2"/>
            </p:custDataLst>
          </p:nvPr>
        </p:nvSpPr>
        <p:spPr/>
        <p:txBody>
          <a:bodyPr/>
          <a:lstStyle/>
          <a:p>
            <a:fld id="{3C76949D-8B7E-4194-BCD8-1E44A5CB5261}" type="datetimeFigureOut">
              <a:rPr lang="vi-VN" smtClean="0"/>
              <a:t>24/10/2021</a:t>
            </a:fld>
            <a:endParaRPr lang="vi-VN"/>
          </a:p>
        </p:txBody>
      </p:sp>
      <p:sp>
        <p:nvSpPr>
          <p:cNvPr id="4" name="Footer Placeholder 3"/>
          <p:cNvSpPr>
            <a:spLocks noGrp="1"/>
          </p:cNvSpPr>
          <p:nvPr>
            <p:ph type="ftr" sz="quarter" idx="11"/>
            <p:custDataLst>
              <p:tags r:id="rId3"/>
            </p:custDataLst>
          </p:nvPr>
        </p:nvSpPr>
        <p:spPr/>
        <p:txBody>
          <a:bodyPr/>
          <a:lstStyle/>
          <a:p>
            <a:endParaRPr lang="vi-VN"/>
          </a:p>
        </p:txBody>
      </p:sp>
      <p:sp>
        <p:nvSpPr>
          <p:cNvPr id="5" name="Slide Number Placeholder 4"/>
          <p:cNvSpPr>
            <a:spLocks noGrp="1"/>
          </p:cNvSpPr>
          <p:nvPr>
            <p:ph type="sldNum" sz="quarter" idx="12"/>
            <p:custDataLst>
              <p:tags r:id="rId4"/>
            </p:custDataLst>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268022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3C76949D-8B7E-4194-BCD8-1E44A5CB5261}" type="datetimeFigureOut">
              <a:rPr lang="vi-VN" smtClean="0"/>
              <a:t>24/10/2021</a:t>
            </a:fld>
            <a:endParaRPr lang="vi-VN"/>
          </a:p>
        </p:txBody>
      </p:sp>
      <p:sp>
        <p:nvSpPr>
          <p:cNvPr id="3" name="Footer Placeholder 2"/>
          <p:cNvSpPr>
            <a:spLocks noGrp="1"/>
          </p:cNvSpPr>
          <p:nvPr>
            <p:ph type="ftr" sz="quarter" idx="11"/>
            <p:custDataLst>
              <p:tags r:id="rId2"/>
            </p:custDataLst>
          </p:nvPr>
        </p:nvSpPr>
        <p:spPr/>
        <p:txBody>
          <a:bodyPr/>
          <a:lstStyle/>
          <a:p>
            <a:endParaRPr lang="vi-VN"/>
          </a:p>
        </p:txBody>
      </p:sp>
      <p:sp>
        <p:nvSpPr>
          <p:cNvPr id="4" name="Slide Number Placeholder 3"/>
          <p:cNvSpPr>
            <a:spLocks noGrp="1"/>
          </p:cNvSpPr>
          <p:nvPr>
            <p:ph type="sldNum" sz="quarter" idx="12"/>
            <p:custDataLst>
              <p:tags r:id="rId3"/>
            </p:custDataLst>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377806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76949D-8B7E-4194-BCD8-1E44A5CB5261}" type="datetimeFigureOut">
              <a:rPr lang="vi-VN" smtClean="0"/>
              <a:t>24/10/2021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1332524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76949D-8B7E-4194-BCD8-1E44A5CB5261}" type="datetimeFigureOut">
              <a:rPr lang="vi-VN" smtClean="0"/>
              <a:t>24/10/2021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0883CB9-3C54-4336-AF02-EC1D66014592}" type="slidenum">
              <a:rPr lang="vi-VN" smtClean="0"/>
              <a:t>‹#›</a:t>
            </a:fld>
            <a:endParaRPr lang="vi-VN"/>
          </a:p>
        </p:txBody>
      </p:sp>
    </p:spTree>
    <p:extLst>
      <p:ext uri="{BB962C8B-B14F-4D97-AF65-F5344CB8AC3E}">
        <p14:creationId xmlns:p14="http://schemas.microsoft.com/office/powerpoint/2010/main" val="290966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6949D-8B7E-4194-BCD8-1E44A5CB5261}" type="datetimeFigureOut">
              <a:rPr lang="vi-VN" smtClean="0"/>
              <a:t>24/10/2021</a:t>
            </a:fld>
            <a:endParaRPr lang="vi-VN"/>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83CB9-3C54-4336-AF02-EC1D66014592}" type="slidenum">
              <a:rPr lang="vi-VN" smtClean="0"/>
              <a:t>‹#›</a:t>
            </a:fld>
            <a:endParaRPr lang="vi-VN"/>
          </a:p>
        </p:txBody>
      </p:sp>
    </p:spTree>
    <p:extLst>
      <p:ext uri="{BB962C8B-B14F-4D97-AF65-F5344CB8AC3E}">
        <p14:creationId xmlns:p14="http://schemas.microsoft.com/office/powerpoint/2010/main" val="4136642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6.xml"/><Relationship Id="rId7" Type="http://schemas.openxmlformats.org/officeDocument/2006/relationships/notesSlide" Target="../notesSlides/notesSlide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1.xml"/><Relationship Id="rId5" Type="http://schemas.openxmlformats.org/officeDocument/2006/relationships/tags" Target="../tags/tag28.xml"/><Relationship Id="rId4" Type="http://schemas.openxmlformats.org/officeDocument/2006/relationships/tags" Target="../tags/tag27.xml"/></Relationships>
</file>

<file path=ppt/slides/_rels/slide10.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tags" Target="../tags/tag88.xml"/></Relationships>
</file>

<file path=ppt/slides/_rels/slide1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93.xml"/><Relationship Id="rId7" Type="http://schemas.openxmlformats.org/officeDocument/2006/relationships/tags" Target="../tags/tag96.xml"/><Relationship Id="rId2" Type="http://schemas.openxmlformats.org/officeDocument/2006/relationships/tags" Target="../tags/tag92.xml"/><Relationship Id="rId1" Type="http://schemas.openxmlformats.org/officeDocument/2006/relationships/vmlDrawing" Target="../drawings/vmlDrawing2.vml"/><Relationship Id="rId6" Type="http://schemas.openxmlformats.org/officeDocument/2006/relationships/control" Target="../activeX/activeX2.xml"/><Relationship Id="rId5" Type="http://schemas.openxmlformats.org/officeDocument/2006/relationships/tags" Target="../tags/tag95.xml"/><Relationship Id="rId10" Type="http://schemas.openxmlformats.org/officeDocument/2006/relationships/image" Target="../media/image11.png"/><Relationship Id="rId4" Type="http://schemas.openxmlformats.org/officeDocument/2006/relationships/tags" Target="../tags/tag94.xml"/><Relationship Id="rId9"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tags" Target="../tags/tag32.xml"/></Relationships>
</file>

<file path=ppt/slides/_rels/slide2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10.xml"/><Relationship Id="rId7" Type="http://schemas.openxmlformats.org/officeDocument/2006/relationships/slideLayout" Target="../slideLayouts/slideLayout1.xml"/><Relationship Id="rId2" Type="http://schemas.openxmlformats.org/officeDocument/2006/relationships/tags" Target="../tags/tag109.xml"/><Relationship Id="rId1" Type="http://schemas.openxmlformats.org/officeDocument/2006/relationships/vmlDrawing" Target="../drawings/vmlDrawing3.vml"/><Relationship Id="rId6" Type="http://schemas.openxmlformats.org/officeDocument/2006/relationships/tags" Target="../tags/tag112.xml"/><Relationship Id="rId5" Type="http://schemas.openxmlformats.org/officeDocument/2006/relationships/control" Target="../activeX/activeX3.xml"/><Relationship Id="rId4" Type="http://schemas.openxmlformats.org/officeDocument/2006/relationships/tags" Target="../tags/tag111.xml"/><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image" Target="../media/image8.jpg"/><Relationship Id="rId5" Type="http://schemas.openxmlformats.org/officeDocument/2006/relationships/tags" Target="../tags/tag123.xml"/><Relationship Id="rId10" Type="http://schemas.openxmlformats.org/officeDocument/2006/relationships/image" Target="../media/image12.jpg"/><Relationship Id="rId4" Type="http://schemas.openxmlformats.org/officeDocument/2006/relationships/tags" Target="../tags/tag122.xml"/><Relationship Id="rId9"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tags" Target="../tags/tag36.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33.xml"/><Relationship Id="rId7"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vmlDrawing" Target="../drawings/vmlDrawing4.vml"/><Relationship Id="rId6" Type="http://schemas.openxmlformats.org/officeDocument/2006/relationships/tags" Target="../tags/tag135.xml"/><Relationship Id="rId5" Type="http://schemas.openxmlformats.org/officeDocument/2006/relationships/control" Target="../activeX/activeX4.xml"/><Relationship Id="rId4" Type="http://schemas.openxmlformats.org/officeDocument/2006/relationships/tags" Target="../tags/tag134.xml"/><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7.xml"/><Relationship Id="rId7" Type="http://schemas.openxmlformats.org/officeDocument/2006/relationships/slideLayout" Target="../slideLayouts/slideLayout1.xml"/><Relationship Id="rId2" Type="http://schemas.openxmlformats.org/officeDocument/2006/relationships/tags" Target="../tags/tag136.xml"/><Relationship Id="rId1" Type="http://schemas.openxmlformats.org/officeDocument/2006/relationships/vmlDrawing" Target="../drawings/vmlDrawing5.vml"/><Relationship Id="rId6" Type="http://schemas.openxmlformats.org/officeDocument/2006/relationships/tags" Target="../tags/tag139.xml"/><Relationship Id="rId5" Type="http://schemas.openxmlformats.org/officeDocument/2006/relationships/control" Target="../activeX/activeX5.xml"/><Relationship Id="rId4" Type="http://schemas.openxmlformats.org/officeDocument/2006/relationships/tags" Target="../tags/tag138.xml"/><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18" Type="http://schemas.openxmlformats.org/officeDocument/2006/relationships/tags" Target="../tags/tag160.xml"/><Relationship Id="rId26" Type="http://schemas.openxmlformats.org/officeDocument/2006/relationships/tags" Target="../tags/tag168.xml"/><Relationship Id="rId39" Type="http://schemas.openxmlformats.org/officeDocument/2006/relationships/image" Target="../media/image26.jpg"/><Relationship Id="rId3" Type="http://schemas.openxmlformats.org/officeDocument/2006/relationships/tags" Target="../tags/tag145.xml"/><Relationship Id="rId21" Type="http://schemas.openxmlformats.org/officeDocument/2006/relationships/tags" Target="../tags/tag163.xml"/><Relationship Id="rId34" Type="http://schemas.openxmlformats.org/officeDocument/2006/relationships/image" Target="../media/image21.jpg"/><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tags" Target="../tags/tag159.xml"/><Relationship Id="rId25" Type="http://schemas.openxmlformats.org/officeDocument/2006/relationships/tags" Target="../tags/tag167.xml"/><Relationship Id="rId33" Type="http://schemas.openxmlformats.org/officeDocument/2006/relationships/slideLayout" Target="../slideLayouts/slideLayout1.xml"/><Relationship Id="rId38" Type="http://schemas.openxmlformats.org/officeDocument/2006/relationships/image" Target="../media/image25.jpg"/><Relationship Id="rId2" Type="http://schemas.openxmlformats.org/officeDocument/2006/relationships/tags" Target="../tags/tag144.xml"/><Relationship Id="rId16" Type="http://schemas.openxmlformats.org/officeDocument/2006/relationships/tags" Target="../tags/tag158.xml"/><Relationship Id="rId20" Type="http://schemas.openxmlformats.org/officeDocument/2006/relationships/tags" Target="../tags/tag162.xml"/><Relationship Id="rId29" Type="http://schemas.openxmlformats.org/officeDocument/2006/relationships/tags" Target="../tags/tag171.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24" Type="http://schemas.openxmlformats.org/officeDocument/2006/relationships/tags" Target="../tags/tag166.xml"/><Relationship Id="rId32" Type="http://schemas.openxmlformats.org/officeDocument/2006/relationships/tags" Target="../tags/tag174.xml"/><Relationship Id="rId37" Type="http://schemas.openxmlformats.org/officeDocument/2006/relationships/image" Target="../media/image24.jpeg"/><Relationship Id="rId40" Type="http://schemas.openxmlformats.org/officeDocument/2006/relationships/image" Target="../media/image27.jpg"/><Relationship Id="rId5" Type="http://schemas.openxmlformats.org/officeDocument/2006/relationships/tags" Target="../tags/tag147.xml"/><Relationship Id="rId15" Type="http://schemas.openxmlformats.org/officeDocument/2006/relationships/tags" Target="../tags/tag157.xml"/><Relationship Id="rId23" Type="http://schemas.openxmlformats.org/officeDocument/2006/relationships/tags" Target="../tags/tag165.xml"/><Relationship Id="rId28" Type="http://schemas.openxmlformats.org/officeDocument/2006/relationships/tags" Target="../tags/tag170.xml"/><Relationship Id="rId36" Type="http://schemas.openxmlformats.org/officeDocument/2006/relationships/image" Target="../media/image23.jpeg"/><Relationship Id="rId10" Type="http://schemas.openxmlformats.org/officeDocument/2006/relationships/tags" Target="../tags/tag152.xml"/><Relationship Id="rId19" Type="http://schemas.openxmlformats.org/officeDocument/2006/relationships/tags" Target="../tags/tag161.xml"/><Relationship Id="rId31" Type="http://schemas.openxmlformats.org/officeDocument/2006/relationships/tags" Target="../tags/tag173.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tags" Target="../tags/tag164.xml"/><Relationship Id="rId27" Type="http://schemas.openxmlformats.org/officeDocument/2006/relationships/tags" Target="../tags/tag169.xml"/><Relationship Id="rId30" Type="http://schemas.openxmlformats.org/officeDocument/2006/relationships/tags" Target="../tags/tag172.xml"/><Relationship Id="rId35" Type="http://schemas.openxmlformats.org/officeDocument/2006/relationships/image" Target="../media/image22.jpeg"/></Relationships>
</file>

<file path=ppt/slides/_rels/slide34.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tags" Target="../tags/tag187.xml"/><Relationship Id="rId18" Type="http://schemas.openxmlformats.org/officeDocument/2006/relationships/tags" Target="../tags/tag192.xml"/><Relationship Id="rId3" Type="http://schemas.openxmlformats.org/officeDocument/2006/relationships/tags" Target="../tags/tag177.xml"/><Relationship Id="rId21" Type="http://schemas.openxmlformats.org/officeDocument/2006/relationships/slideLayout" Target="../slideLayouts/slideLayout1.xml"/><Relationship Id="rId7" Type="http://schemas.openxmlformats.org/officeDocument/2006/relationships/tags" Target="../tags/tag181.xml"/><Relationship Id="rId12" Type="http://schemas.openxmlformats.org/officeDocument/2006/relationships/tags" Target="../tags/tag186.xml"/><Relationship Id="rId17" Type="http://schemas.openxmlformats.org/officeDocument/2006/relationships/tags" Target="../tags/tag191.xml"/><Relationship Id="rId25" Type="http://schemas.openxmlformats.org/officeDocument/2006/relationships/image" Target="../media/image31.emf"/><Relationship Id="rId2" Type="http://schemas.openxmlformats.org/officeDocument/2006/relationships/tags" Target="../tags/tag176.xml"/><Relationship Id="rId16" Type="http://schemas.openxmlformats.org/officeDocument/2006/relationships/tags" Target="../tags/tag190.xml"/><Relationship Id="rId20" Type="http://schemas.openxmlformats.org/officeDocument/2006/relationships/tags" Target="../tags/tag194.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tags" Target="../tags/tag185.xml"/><Relationship Id="rId24" Type="http://schemas.openxmlformats.org/officeDocument/2006/relationships/image" Target="../media/image30.emf"/><Relationship Id="rId5" Type="http://schemas.openxmlformats.org/officeDocument/2006/relationships/tags" Target="../tags/tag179.xml"/><Relationship Id="rId15" Type="http://schemas.openxmlformats.org/officeDocument/2006/relationships/tags" Target="../tags/tag189.xml"/><Relationship Id="rId23" Type="http://schemas.openxmlformats.org/officeDocument/2006/relationships/image" Target="../media/image29.jpg"/><Relationship Id="rId10" Type="http://schemas.openxmlformats.org/officeDocument/2006/relationships/tags" Target="../tags/tag184.xml"/><Relationship Id="rId19" Type="http://schemas.openxmlformats.org/officeDocument/2006/relationships/tags" Target="../tags/tag193.xml"/><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tags" Target="../tags/tag188.xml"/><Relationship Id="rId22"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tags" Target="../tags/tag207.xml"/><Relationship Id="rId18" Type="http://schemas.openxmlformats.org/officeDocument/2006/relationships/tags" Target="../tags/tag212.xml"/><Relationship Id="rId26" Type="http://schemas.openxmlformats.org/officeDocument/2006/relationships/image" Target="../media/image31.emf"/><Relationship Id="rId3" Type="http://schemas.openxmlformats.org/officeDocument/2006/relationships/tags" Target="../tags/tag197.xml"/><Relationship Id="rId21" Type="http://schemas.openxmlformats.org/officeDocument/2006/relationships/tags" Target="../tags/tag215.xml"/><Relationship Id="rId7" Type="http://schemas.openxmlformats.org/officeDocument/2006/relationships/tags" Target="../tags/tag201.xml"/><Relationship Id="rId12" Type="http://schemas.openxmlformats.org/officeDocument/2006/relationships/tags" Target="../tags/tag206.xml"/><Relationship Id="rId17" Type="http://schemas.openxmlformats.org/officeDocument/2006/relationships/tags" Target="../tags/tag211.xml"/><Relationship Id="rId25" Type="http://schemas.openxmlformats.org/officeDocument/2006/relationships/image" Target="../media/image30.emf"/><Relationship Id="rId2" Type="http://schemas.openxmlformats.org/officeDocument/2006/relationships/tags" Target="../tags/tag196.xml"/><Relationship Id="rId16" Type="http://schemas.openxmlformats.org/officeDocument/2006/relationships/tags" Target="../tags/tag210.xml"/><Relationship Id="rId20" Type="http://schemas.openxmlformats.org/officeDocument/2006/relationships/tags" Target="../tags/tag214.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24" Type="http://schemas.openxmlformats.org/officeDocument/2006/relationships/image" Target="../media/image32.jpg"/><Relationship Id="rId5" Type="http://schemas.openxmlformats.org/officeDocument/2006/relationships/tags" Target="../tags/tag199.xml"/><Relationship Id="rId15" Type="http://schemas.openxmlformats.org/officeDocument/2006/relationships/tags" Target="../tags/tag209.xml"/><Relationship Id="rId23" Type="http://schemas.openxmlformats.org/officeDocument/2006/relationships/image" Target="../media/image28.png"/><Relationship Id="rId10" Type="http://schemas.openxmlformats.org/officeDocument/2006/relationships/tags" Target="../tags/tag204.xml"/><Relationship Id="rId19" Type="http://schemas.openxmlformats.org/officeDocument/2006/relationships/tags" Target="../tags/tag213.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tags" Target="../tags/tag208.xml"/><Relationship Id="rId2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tags" Target="../tags/tag228.xml"/><Relationship Id="rId18" Type="http://schemas.openxmlformats.org/officeDocument/2006/relationships/tags" Target="../tags/tag233.xml"/><Relationship Id="rId26" Type="http://schemas.openxmlformats.org/officeDocument/2006/relationships/slideLayout" Target="../slideLayouts/slideLayout1.xml"/><Relationship Id="rId3" Type="http://schemas.openxmlformats.org/officeDocument/2006/relationships/tags" Target="../tags/tag218.xml"/><Relationship Id="rId21" Type="http://schemas.openxmlformats.org/officeDocument/2006/relationships/tags" Target="../tags/tag236.xml"/><Relationship Id="rId7" Type="http://schemas.openxmlformats.org/officeDocument/2006/relationships/tags" Target="../tags/tag222.xml"/><Relationship Id="rId12" Type="http://schemas.openxmlformats.org/officeDocument/2006/relationships/tags" Target="../tags/tag227.xml"/><Relationship Id="rId17" Type="http://schemas.openxmlformats.org/officeDocument/2006/relationships/tags" Target="../tags/tag232.xml"/><Relationship Id="rId25" Type="http://schemas.openxmlformats.org/officeDocument/2006/relationships/tags" Target="../tags/tag240.xml"/><Relationship Id="rId2" Type="http://schemas.openxmlformats.org/officeDocument/2006/relationships/tags" Target="../tags/tag217.xml"/><Relationship Id="rId16" Type="http://schemas.openxmlformats.org/officeDocument/2006/relationships/tags" Target="../tags/tag231.xml"/><Relationship Id="rId20" Type="http://schemas.openxmlformats.org/officeDocument/2006/relationships/tags" Target="../tags/tag235.xml"/><Relationship Id="rId29" Type="http://schemas.openxmlformats.org/officeDocument/2006/relationships/image" Target="../media/image34.jpg"/><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tags" Target="../tags/tag226.xml"/><Relationship Id="rId24" Type="http://schemas.openxmlformats.org/officeDocument/2006/relationships/tags" Target="../tags/tag239.xml"/><Relationship Id="rId32" Type="http://schemas.openxmlformats.org/officeDocument/2006/relationships/image" Target="../media/image30.emf"/><Relationship Id="rId5" Type="http://schemas.openxmlformats.org/officeDocument/2006/relationships/tags" Target="../tags/tag220.xml"/><Relationship Id="rId15" Type="http://schemas.openxmlformats.org/officeDocument/2006/relationships/tags" Target="../tags/tag230.xml"/><Relationship Id="rId23" Type="http://schemas.openxmlformats.org/officeDocument/2006/relationships/tags" Target="../tags/tag238.xml"/><Relationship Id="rId28" Type="http://schemas.openxmlformats.org/officeDocument/2006/relationships/image" Target="../media/image33.jpg"/><Relationship Id="rId10" Type="http://schemas.openxmlformats.org/officeDocument/2006/relationships/tags" Target="../tags/tag225.xml"/><Relationship Id="rId19" Type="http://schemas.openxmlformats.org/officeDocument/2006/relationships/tags" Target="../tags/tag234.xml"/><Relationship Id="rId31" Type="http://schemas.openxmlformats.org/officeDocument/2006/relationships/image" Target="../media/image31.emf"/><Relationship Id="rId4" Type="http://schemas.openxmlformats.org/officeDocument/2006/relationships/tags" Target="../tags/tag219.xml"/><Relationship Id="rId9" Type="http://schemas.openxmlformats.org/officeDocument/2006/relationships/tags" Target="../tags/tag224.xml"/><Relationship Id="rId14" Type="http://schemas.openxmlformats.org/officeDocument/2006/relationships/tags" Target="../tags/tag229.xml"/><Relationship Id="rId22" Type="http://schemas.openxmlformats.org/officeDocument/2006/relationships/tags" Target="../tags/tag237.xml"/><Relationship Id="rId27" Type="http://schemas.openxmlformats.org/officeDocument/2006/relationships/image" Target="../media/image28.png"/><Relationship Id="rId30" Type="http://schemas.openxmlformats.org/officeDocument/2006/relationships/image" Target="../media/image35.jpeg"/></Relationships>
</file>

<file path=ppt/slides/_rels/slide37.xml.rels><?xml version="1.0" encoding="UTF-8" standalone="yes"?>
<Relationships xmlns="http://schemas.openxmlformats.org/package/2006/relationships"><Relationship Id="rId8" Type="http://schemas.openxmlformats.org/officeDocument/2006/relationships/tags" Target="../tags/tag248.xml"/><Relationship Id="rId13" Type="http://schemas.openxmlformats.org/officeDocument/2006/relationships/tags" Target="../tags/tag253.xml"/><Relationship Id="rId18" Type="http://schemas.openxmlformats.org/officeDocument/2006/relationships/tags" Target="../tags/tag258.xml"/><Relationship Id="rId26" Type="http://schemas.openxmlformats.org/officeDocument/2006/relationships/tags" Target="../tags/tag266.xml"/><Relationship Id="rId3" Type="http://schemas.openxmlformats.org/officeDocument/2006/relationships/tags" Target="../tags/tag243.xml"/><Relationship Id="rId21" Type="http://schemas.openxmlformats.org/officeDocument/2006/relationships/tags" Target="../tags/tag261.xml"/><Relationship Id="rId34" Type="http://schemas.openxmlformats.org/officeDocument/2006/relationships/image" Target="../media/image34.jpg"/><Relationship Id="rId7" Type="http://schemas.openxmlformats.org/officeDocument/2006/relationships/tags" Target="../tags/tag247.xml"/><Relationship Id="rId12" Type="http://schemas.openxmlformats.org/officeDocument/2006/relationships/tags" Target="../tags/tag252.xml"/><Relationship Id="rId17" Type="http://schemas.openxmlformats.org/officeDocument/2006/relationships/tags" Target="../tags/tag257.xml"/><Relationship Id="rId25" Type="http://schemas.openxmlformats.org/officeDocument/2006/relationships/tags" Target="../tags/tag265.xml"/><Relationship Id="rId33" Type="http://schemas.openxmlformats.org/officeDocument/2006/relationships/image" Target="../media/image36.jpeg"/><Relationship Id="rId2" Type="http://schemas.openxmlformats.org/officeDocument/2006/relationships/tags" Target="../tags/tag242.xml"/><Relationship Id="rId16" Type="http://schemas.openxmlformats.org/officeDocument/2006/relationships/tags" Target="../tags/tag256.xml"/><Relationship Id="rId20" Type="http://schemas.openxmlformats.org/officeDocument/2006/relationships/tags" Target="../tags/tag260.xml"/><Relationship Id="rId29" Type="http://schemas.openxmlformats.org/officeDocument/2006/relationships/tags" Target="../tags/tag269.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tags" Target="../tags/tag251.xml"/><Relationship Id="rId24" Type="http://schemas.openxmlformats.org/officeDocument/2006/relationships/tags" Target="../tags/tag264.xml"/><Relationship Id="rId32" Type="http://schemas.openxmlformats.org/officeDocument/2006/relationships/image" Target="../media/image29.jpg"/><Relationship Id="rId5" Type="http://schemas.openxmlformats.org/officeDocument/2006/relationships/tags" Target="../tags/tag245.xml"/><Relationship Id="rId15" Type="http://schemas.openxmlformats.org/officeDocument/2006/relationships/tags" Target="../tags/tag255.xml"/><Relationship Id="rId23" Type="http://schemas.openxmlformats.org/officeDocument/2006/relationships/tags" Target="../tags/tag263.xml"/><Relationship Id="rId28" Type="http://schemas.openxmlformats.org/officeDocument/2006/relationships/tags" Target="../tags/tag268.xml"/><Relationship Id="rId36" Type="http://schemas.openxmlformats.org/officeDocument/2006/relationships/image" Target="../media/image30.emf"/><Relationship Id="rId10" Type="http://schemas.openxmlformats.org/officeDocument/2006/relationships/tags" Target="../tags/tag250.xml"/><Relationship Id="rId19" Type="http://schemas.openxmlformats.org/officeDocument/2006/relationships/tags" Target="../tags/tag259.xml"/><Relationship Id="rId31" Type="http://schemas.openxmlformats.org/officeDocument/2006/relationships/image" Target="../media/image28.png"/><Relationship Id="rId4" Type="http://schemas.openxmlformats.org/officeDocument/2006/relationships/tags" Target="../tags/tag244.xml"/><Relationship Id="rId9" Type="http://schemas.openxmlformats.org/officeDocument/2006/relationships/tags" Target="../tags/tag249.xml"/><Relationship Id="rId14" Type="http://schemas.openxmlformats.org/officeDocument/2006/relationships/tags" Target="../tags/tag254.xml"/><Relationship Id="rId22" Type="http://schemas.openxmlformats.org/officeDocument/2006/relationships/tags" Target="../tags/tag262.xml"/><Relationship Id="rId27" Type="http://schemas.openxmlformats.org/officeDocument/2006/relationships/tags" Target="../tags/tag267.xml"/><Relationship Id="rId30" Type="http://schemas.openxmlformats.org/officeDocument/2006/relationships/slideLayout" Target="../slideLayouts/slideLayout1.xml"/><Relationship Id="rId35" Type="http://schemas.openxmlformats.org/officeDocument/2006/relationships/image" Target="../media/image31.emf"/></Relationships>
</file>

<file path=ppt/slides/_rels/slide38.xml.rels><?xml version="1.0" encoding="UTF-8" standalone="yes"?>
<Relationships xmlns="http://schemas.openxmlformats.org/package/2006/relationships"><Relationship Id="rId8" Type="http://schemas.openxmlformats.org/officeDocument/2006/relationships/tags" Target="../tags/tag277.xml"/><Relationship Id="rId13" Type="http://schemas.openxmlformats.org/officeDocument/2006/relationships/tags" Target="../tags/tag282.xml"/><Relationship Id="rId18" Type="http://schemas.openxmlformats.org/officeDocument/2006/relationships/tags" Target="../tags/tag287.xml"/><Relationship Id="rId26" Type="http://schemas.openxmlformats.org/officeDocument/2006/relationships/image" Target="../media/image28.png"/><Relationship Id="rId3" Type="http://schemas.openxmlformats.org/officeDocument/2006/relationships/tags" Target="../tags/tag272.xml"/><Relationship Id="rId21" Type="http://schemas.openxmlformats.org/officeDocument/2006/relationships/tags" Target="../tags/tag290.xml"/><Relationship Id="rId7" Type="http://schemas.openxmlformats.org/officeDocument/2006/relationships/tags" Target="../tags/tag276.xml"/><Relationship Id="rId12" Type="http://schemas.openxmlformats.org/officeDocument/2006/relationships/tags" Target="../tags/tag281.xml"/><Relationship Id="rId17" Type="http://schemas.openxmlformats.org/officeDocument/2006/relationships/tags" Target="../tags/tag286.xml"/><Relationship Id="rId25" Type="http://schemas.openxmlformats.org/officeDocument/2006/relationships/slideLayout" Target="../slideLayouts/slideLayout1.xml"/><Relationship Id="rId2" Type="http://schemas.openxmlformats.org/officeDocument/2006/relationships/tags" Target="../tags/tag271.xml"/><Relationship Id="rId16" Type="http://schemas.openxmlformats.org/officeDocument/2006/relationships/tags" Target="../tags/tag285.xml"/><Relationship Id="rId20" Type="http://schemas.openxmlformats.org/officeDocument/2006/relationships/tags" Target="../tags/tag289.xml"/><Relationship Id="rId29" Type="http://schemas.openxmlformats.org/officeDocument/2006/relationships/image" Target="../media/image39.jpg"/><Relationship Id="rId1" Type="http://schemas.openxmlformats.org/officeDocument/2006/relationships/tags" Target="../tags/tag270.xml"/><Relationship Id="rId6" Type="http://schemas.openxmlformats.org/officeDocument/2006/relationships/tags" Target="../tags/tag275.xml"/><Relationship Id="rId11" Type="http://schemas.openxmlformats.org/officeDocument/2006/relationships/tags" Target="../tags/tag280.xml"/><Relationship Id="rId24" Type="http://schemas.openxmlformats.org/officeDocument/2006/relationships/tags" Target="../tags/tag293.xml"/><Relationship Id="rId5" Type="http://schemas.openxmlformats.org/officeDocument/2006/relationships/tags" Target="../tags/tag274.xml"/><Relationship Id="rId15" Type="http://schemas.openxmlformats.org/officeDocument/2006/relationships/tags" Target="../tags/tag284.xml"/><Relationship Id="rId23" Type="http://schemas.openxmlformats.org/officeDocument/2006/relationships/tags" Target="../tags/tag292.xml"/><Relationship Id="rId28" Type="http://schemas.openxmlformats.org/officeDocument/2006/relationships/image" Target="../media/image38.jpg"/><Relationship Id="rId10" Type="http://schemas.openxmlformats.org/officeDocument/2006/relationships/tags" Target="../tags/tag279.xml"/><Relationship Id="rId19" Type="http://schemas.openxmlformats.org/officeDocument/2006/relationships/tags" Target="../tags/tag288.xml"/><Relationship Id="rId31" Type="http://schemas.openxmlformats.org/officeDocument/2006/relationships/image" Target="../media/image41.emf"/><Relationship Id="rId4" Type="http://schemas.openxmlformats.org/officeDocument/2006/relationships/tags" Target="../tags/tag273.xml"/><Relationship Id="rId9" Type="http://schemas.openxmlformats.org/officeDocument/2006/relationships/tags" Target="../tags/tag278.xml"/><Relationship Id="rId14" Type="http://schemas.openxmlformats.org/officeDocument/2006/relationships/tags" Target="../tags/tag283.xml"/><Relationship Id="rId22" Type="http://schemas.openxmlformats.org/officeDocument/2006/relationships/tags" Target="../tags/tag291.xml"/><Relationship Id="rId27" Type="http://schemas.openxmlformats.org/officeDocument/2006/relationships/image" Target="../media/image37.jpg"/><Relationship Id="rId30" Type="http://schemas.openxmlformats.org/officeDocument/2006/relationships/image" Target="../media/image40.emf"/></Relationships>
</file>

<file path=ppt/slides/_rels/slide39.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tags" Target="../tags/tag306.xml"/><Relationship Id="rId18" Type="http://schemas.openxmlformats.org/officeDocument/2006/relationships/tags" Target="../tags/tag311.xml"/><Relationship Id="rId26" Type="http://schemas.openxmlformats.org/officeDocument/2006/relationships/slideLayout" Target="../slideLayouts/slideLayout1.xml"/><Relationship Id="rId3" Type="http://schemas.openxmlformats.org/officeDocument/2006/relationships/tags" Target="../tags/tag296.xml"/><Relationship Id="rId21" Type="http://schemas.openxmlformats.org/officeDocument/2006/relationships/tags" Target="../tags/tag314.xml"/><Relationship Id="rId7" Type="http://schemas.openxmlformats.org/officeDocument/2006/relationships/tags" Target="../tags/tag300.xml"/><Relationship Id="rId12" Type="http://schemas.openxmlformats.org/officeDocument/2006/relationships/tags" Target="../tags/tag305.xml"/><Relationship Id="rId17" Type="http://schemas.openxmlformats.org/officeDocument/2006/relationships/tags" Target="../tags/tag310.xml"/><Relationship Id="rId25" Type="http://schemas.openxmlformats.org/officeDocument/2006/relationships/tags" Target="../tags/tag318.xml"/><Relationship Id="rId2" Type="http://schemas.openxmlformats.org/officeDocument/2006/relationships/tags" Target="../tags/tag295.xml"/><Relationship Id="rId16" Type="http://schemas.openxmlformats.org/officeDocument/2006/relationships/tags" Target="../tags/tag309.xml"/><Relationship Id="rId20" Type="http://schemas.openxmlformats.org/officeDocument/2006/relationships/tags" Target="../tags/tag313.xml"/><Relationship Id="rId29" Type="http://schemas.openxmlformats.org/officeDocument/2006/relationships/image" Target="../media/image43.jpg"/><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24" Type="http://schemas.openxmlformats.org/officeDocument/2006/relationships/tags" Target="../tags/tag317.xml"/><Relationship Id="rId5" Type="http://schemas.openxmlformats.org/officeDocument/2006/relationships/tags" Target="../tags/tag298.xml"/><Relationship Id="rId15" Type="http://schemas.openxmlformats.org/officeDocument/2006/relationships/tags" Target="../tags/tag308.xml"/><Relationship Id="rId23" Type="http://schemas.openxmlformats.org/officeDocument/2006/relationships/tags" Target="../tags/tag316.xml"/><Relationship Id="rId28" Type="http://schemas.openxmlformats.org/officeDocument/2006/relationships/image" Target="../media/image42.jpg"/><Relationship Id="rId10" Type="http://schemas.openxmlformats.org/officeDocument/2006/relationships/tags" Target="../tags/tag303.xml"/><Relationship Id="rId19" Type="http://schemas.openxmlformats.org/officeDocument/2006/relationships/tags" Target="../tags/tag312.xml"/><Relationship Id="rId31" Type="http://schemas.openxmlformats.org/officeDocument/2006/relationships/image" Target="../media/image30.emf"/><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tags" Target="../tags/tag307.xml"/><Relationship Id="rId22" Type="http://schemas.openxmlformats.org/officeDocument/2006/relationships/tags" Target="../tags/tag315.xml"/><Relationship Id="rId27" Type="http://schemas.openxmlformats.org/officeDocument/2006/relationships/image" Target="../media/image28.png"/><Relationship Id="rId30"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320.xml"/><Relationship Id="rId7" Type="http://schemas.openxmlformats.org/officeDocument/2006/relationships/slideLayout" Target="../slideLayouts/slideLayout1.xml"/><Relationship Id="rId2" Type="http://schemas.openxmlformats.org/officeDocument/2006/relationships/tags" Target="../tags/tag319.xml"/><Relationship Id="rId1" Type="http://schemas.openxmlformats.org/officeDocument/2006/relationships/vmlDrawing" Target="../drawings/vmlDrawing6.vml"/><Relationship Id="rId6" Type="http://schemas.openxmlformats.org/officeDocument/2006/relationships/tags" Target="../tags/tag322.xml"/><Relationship Id="rId5" Type="http://schemas.openxmlformats.org/officeDocument/2006/relationships/control" Target="../activeX/activeX6.xml"/><Relationship Id="rId4" Type="http://schemas.openxmlformats.org/officeDocument/2006/relationships/tags" Target="../tags/tag321.xml"/><Relationship Id="rId9"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4.xml"/><Relationship Id="rId1" Type="http://schemas.openxmlformats.org/officeDocument/2006/relationships/tags" Target="../tags/tag323.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1.xml"/><Relationship Id="rId7" Type="http://schemas.openxmlformats.org/officeDocument/2006/relationships/tags" Target="../tags/tag44.xml"/><Relationship Id="rId2" Type="http://schemas.openxmlformats.org/officeDocument/2006/relationships/tags" Target="../tags/tag40.xml"/><Relationship Id="rId1" Type="http://schemas.openxmlformats.org/officeDocument/2006/relationships/vmlDrawing" Target="../drawings/vmlDrawing1.vml"/><Relationship Id="rId6" Type="http://schemas.openxmlformats.org/officeDocument/2006/relationships/control" Target="../activeX/activeX1.xml"/><Relationship Id="rId5" Type="http://schemas.openxmlformats.org/officeDocument/2006/relationships/tags" Target="../tags/tag43.xml"/><Relationship Id="rId10" Type="http://schemas.openxmlformats.org/officeDocument/2006/relationships/image" Target="../media/image3.png"/><Relationship Id="rId4" Type="http://schemas.openxmlformats.org/officeDocument/2006/relationships/tags" Target="../tags/tag42.xml"/><Relationship Id="rId9"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6.jp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tags" Target="../tags/tag48.xml"/></Relationships>
</file>

<file path=ppt/slides/_rels/slide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8.jp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7.png"/><Relationship Id="rId5" Type="http://schemas.openxmlformats.org/officeDocument/2006/relationships/tags" Target="../tags/tag59.xml"/><Relationship Id="rId10" Type="http://schemas.openxmlformats.org/officeDocument/2006/relationships/slideLayout" Target="../slideLayouts/slideLayout1.xml"/><Relationship Id="rId4" Type="http://schemas.openxmlformats.org/officeDocument/2006/relationships/tags" Target="../tags/tag58.xml"/><Relationship Id="rId9" Type="http://schemas.openxmlformats.org/officeDocument/2006/relationships/tags" Target="../tags/tag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smtClean="0"/>
              <a:t>Trang </a:t>
            </a:r>
            <a:r>
              <a:rPr lang="en-US" dirty="0" err="1" smtClean="0"/>
              <a:t>bìa</a:t>
            </a:r>
            <a:endParaRPr lang="vi-VN" dirty="0"/>
          </a:p>
        </p:txBody>
      </p:sp>
      <p:pic>
        <p:nvPicPr>
          <p:cNvPr id="3" name="Picture 2"/>
          <p:cNvPicPr>
            <a:picLocks noChangeAspect="1"/>
          </p:cNvPicPr>
          <p:nvPr/>
        </p:nvPicPr>
        <p:blipFill>
          <a:blip r:embed="rId8"/>
          <a:stretch>
            <a:fillRect/>
          </a:stretch>
        </p:blipFill>
        <p:spPr>
          <a:xfrm>
            <a:off x="0" y="10298"/>
            <a:ext cx="9144000" cy="6857999"/>
          </a:xfrm>
          <a:prstGeom prst="rect">
            <a:avLst/>
          </a:prstGeom>
        </p:spPr>
      </p:pic>
      <p:sp>
        <p:nvSpPr>
          <p:cNvPr id="8" name="Rectangle 7"/>
          <p:cNvSpPr/>
          <p:nvPr>
            <p:custDataLst>
              <p:tags r:id="rId3"/>
            </p:custDataLst>
          </p:nvPr>
        </p:nvSpPr>
        <p:spPr>
          <a:xfrm>
            <a:off x="789803" y="3049945"/>
            <a:ext cx="7564392" cy="1077218"/>
          </a:xfrm>
          <a:prstGeom prst="rect">
            <a:avLst/>
          </a:prstGeom>
        </p:spPr>
        <p:txBody>
          <a:bodyPr wrap="square">
            <a:spAutoFit/>
          </a:bodyPr>
          <a:lstStyle/>
          <a:p>
            <a:pPr algn="ctr"/>
            <a:endParaRPr lang="en-US" sz="2400" b="1" dirty="0">
              <a:solidFill>
                <a:srgbClr val="7030A0"/>
              </a:solidFill>
              <a:latin typeface="Arial" panose="020B0604020202020204" pitchFamily="34" charset="0"/>
              <a:cs typeface="Arial" panose="020B0604020202020204" pitchFamily="34" charset="0"/>
            </a:endParaRPr>
          </a:p>
          <a:p>
            <a:pPr algn="ctr"/>
            <a:r>
              <a:rPr lang="en-US" sz="2000" b="1" dirty="0" err="1">
                <a:solidFill>
                  <a:srgbClr val="002060"/>
                </a:solidFill>
                <a:latin typeface="Arial" panose="020B0604020202020204" pitchFamily="34" charset="0"/>
                <a:cs typeface="Arial" panose="020B0604020202020204" pitchFamily="34" charset="0"/>
              </a:rPr>
              <a:t>Lĩnh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vực</a:t>
            </a:r>
            <a:r>
              <a:rPr lang="en-US" sz="2000" b="1" dirty="0">
                <a:solidFill>
                  <a:srgbClr val="002060"/>
                </a:solidFill>
                <a:latin typeface="Arial" panose="020B0604020202020204" pitchFamily="34" charset="0"/>
                <a:cs typeface="Arial" panose="020B0604020202020204" pitchFamily="34" charset="0"/>
              </a:rPr>
              <a:t> : </a:t>
            </a:r>
            <a:r>
              <a:rPr lang="en-US" sz="2000" b="1" dirty="0" err="1">
                <a:solidFill>
                  <a:srgbClr val="002060"/>
                </a:solidFill>
                <a:latin typeface="Arial" panose="020B0604020202020204" pitchFamily="34" charset="0"/>
                <a:cs typeface="Arial" panose="020B0604020202020204" pitchFamily="34" charset="0"/>
              </a:rPr>
              <a:t>Phát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triển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nhận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thức</a:t>
            </a:r>
            <a:r>
              <a:rPr lang="en-US" sz="2000" b="1" dirty="0">
                <a:solidFill>
                  <a:srgbClr val="002060"/>
                </a:solidFill>
                <a:latin typeface="Arial" panose="020B0604020202020204" pitchFamily="34" charset="0"/>
                <a:cs typeface="Arial" panose="020B0604020202020204" pitchFamily="34" charset="0"/>
              </a:rPr>
              <a:t>.</a:t>
            </a:r>
          </a:p>
          <a:p>
            <a:r>
              <a:rPr lang="en-US" sz="2000" b="1" dirty="0">
                <a:solidFill>
                  <a:srgbClr val="002060"/>
                </a:solidFill>
                <a:latin typeface="Arial" panose="020B0604020202020204" pitchFamily="34" charset="0"/>
                <a:cs typeface="Arial" panose="020B0604020202020204" pitchFamily="34" charset="0"/>
              </a:rPr>
              <a:t>                        </a:t>
            </a:r>
            <a:r>
              <a:rPr lang="en-US" sz="2000" b="1" dirty="0" err="1" smtClean="0">
                <a:solidFill>
                  <a:srgbClr val="002060"/>
                </a:solidFill>
                <a:latin typeface="Arial" panose="020B0604020202020204" pitchFamily="34" charset="0"/>
                <a:cs typeface="Arial" panose="020B0604020202020204" pitchFamily="34" charset="0"/>
              </a:rPr>
              <a:t>Giáo</a:t>
            </a:r>
            <a:r>
              <a:rPr lang="en-US" sz="2000" b="1" dirty="0" smtClean="0">
                <a:solidFill>
                  <a:srgbClr val="002060"/>
                </a:solidFill>
                <a:latin typeface="Arial" panose="020B0604020202020204" pitchFamily="34" charset="0"/>
                <a:cs typeface="Arial" panose="020B0604020202020204" pitchFamily="34" charset="0"/>
              </a:rPr>
              <a:t> </a:t>
            </a:r>
            <a:r>
              <a:rPr lang="en-US" sz="2000" b="1" dirty="0" err="1" smtClean="0">
                <a:solidFill>
                  <a:srgbClr val="002060"/>
                </a:solidFill>
                <a:latin typeface="Arial" panose="020B0604020202020204" pitchFamily="34" charset="0"/>
                <a:cs typeface="Arial" panose="020B0604020202020204" pitchFamily="34" charset="0"/>
              </a:rPr>
              <a:t>viên</a:t>
            </a:r>
            <a:r>
              <a:rPr lang="en-US" sz="2000" b="1" dirty="0" smtClean="0">
                <a:solidFill>
                  <a:srgbClr val="002060"/>
                </a:solidFill>
                <a:latin typeface="Arial" panose="020B0604020202020204" pitchFamily="34" charset="0"/>
                <a:cs typeface="Arial" panose="020B0604020202020204" pitchFamily="34" charset="0"/>
              </a:rPr>
              <a:t>: </a:t>
            </a:r>
            <a:r>
              <a:rPr lang="en-US" sz="2000" b="1" dirty="0" err="1" smtClean="0">
                <a:solidFill>
                  <a:srgbClr val="002060"/>
                </a:solidFill>
                <a:latin typeface="Arial" panose="020B0604020202020204" pitchFamily="34" charset="0"/>
                <a:cs typeface="Arial" panose="020B0604020202020204" pitchFamily="34" charset="0"/>
              </a:rPr>
              <a:t>Lê</a:t>
            </a:r>
            <a:r>
              <a:rPr lang="en-US" sz="2000" b="1" dirty="0" smtClean="0">
                <a:solidFill>
                  <a:srgbClr val="002060"/>
                </a:solidFill>
                <a:latin typeface="Arial" panose="020B0604020202020204" pitchFamily="34" charset="0"/>
                <a:cs typeface="Arial" panose="020B0604020202020204" pitchFamily="34" charset="0"/>
              </a:rPr>
              <a:t> </a:t>
            </a:r>
            <a:r>
              <a:rPr lang="en-US" sz="2000" b="1" dirty="0" err="1" smtClean="0">
                <a:solidFill>
                  <a:srgbClr val="002060"/>
                </a:solidFill>
                <a:latin typeface="Arial" panose="020B0604020202020204" pitchFamily="34" charset="0"/>
                <a:cs typeface="Arial" panose="020B0604020202020204" pitchFamily="34" charset="0"/>
              </a:rPr>
              <a:t>Thị</a:t>
            </a:r>
            <a:r>
              <a:rPr lang="en-US" sz="2000" b="1" dirty="0" smtClean="0">
                <a:solidFill>
                  <a:srgbClr val="002060"/>
                </a:solidFill>
                <a:latin typeface="Arial" panose="020B0604020202020204" pitchFamily="34" charset="0"/>
                <a:cs typeface="Arial" panose="020B0604020202020204" pitchFamily="34" charset="0"/>
              </a:rPr>
              <a:t> </a:t>
            </a:r>
            <a:r>
              <a:rPr lang="en-US" sz="2000" b="1" dirty="0" err="1" smtClean="0">
                <a:solidFill>
                  <a:srgbClr val="002060"/>
                </a:solidFill>
                <a:latin typeface="Arial" panose="020B0604020202020204" pitchFamily="34" charset="0"/>
                <a:cs typeface="Arial" panose="020B0604020202020204" pitchFamily="34" charset="0"/>
              </a:rPr>
              <a:t>Ánh</a:t>
            </a:r>
            <a:r>
              <a:rPr lang="en-US" sz="2000" b="1" dirty="0" smtClean="0">
                <a:solidFill>
                  <a:srgbClr val="002060"/>
                </a:solidFill>
                <a:latin typeface="Arial" panose="020B0604020202020204" pitchFamily="34" charset="0"/>
                <a:cs typeface="Arial" panose="020B0604020202020204" pitchFamily="34" charset="0"/>
              </a:rPr>
              <a:t> </a:t>
            </a:r>
            <a:r>
              <a:rPr lang="en-US" sz="2000" b="1" dirty="0" err="1" smtClean="0">
                <a:solidFill>
                  <a:srgbClr val="002060"/>
                </a:solidFill>
                <a:latin typeface="Arial" panose="020B0604020202020204" pitchFamily="34" charset="0"/>
                <a:cs typeface="Arial" panose="020B0604020202020204" pitchFamily="34" charset="0"/>
              </a:rPr>
              <a:t>Ngọc</a:t>
            </a:r>
            <a:endParaRPr lang="en-US" sz="2000" b="1" dirty="0">
              <a:solidFill>
                <a:srgbClr val="002060"/>
              </a:solidFill>
              <a:latin typeface="Arial" panose="020B0604020202020204" pitchFamily="34" charset="0"/>
              <a:cs typeface="Arial" panose="020B0604020202020204" pitchFamily="34" charset="0"/>
            </a:endParaRPr>
          </a:p>
        </p:txBody>
      </p:sp>
      <p:sp>
        <p:nvSpPr>
          <p:cNvPr id="10" name="Rectangle 9"/>
          <p:cNvSpPr>
            <a:spLocks noChangeArrowheads="1"/>
          </p:cNvSpPr>
          <p:nvPr>
            <p:custDataLst>
              <p:tags r:id="rId4"/>
            </p:custDataLst>
          </p:nvPr>
        </p:nvSpPr>
        <p:spPr bwMode="auto">
          <a:xfrm>
            <a:off x="457200" y="5243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b="1" dirty="0" smtClean="0">
                <a:solidFill>
                  <a:srgbClr val="002060"/>
                </a:solidFill>
                <a:latin typeface="Arial" panose="020B0604020202020204" pitchFamily="34" charset="0"/>
                <a:cs typeface="Arial" panose="020B0604020202020204" pitchFamily="34" charset="0"/>
              </a:rPr>
              <a:t>PHÒNG GIÁO DỤC ĐÀO TẠO LONG BIÊN</a:t>
            </a:r>
          </a:p>
          <a:p>
            <a:pPr algn="ctr"/>
            <a:r>
              <a:rPr lang="vi-VN" b="1" dirty="0" smtClean="0">
                <a:solidFill>
                  <a:srgbClr val="002060"/>
                </a:solidFill>
                <a:latin typeface="Arial" panose="020B0604020202020204" pitchFamily="34" charset="0"/>
                <a:cs typeface="Arial" panose="020B0604020202020204" pitchFamily="34" charset="0"/>
              </a:rPr>
              <a:t>TRƯỜNG MẦM NON HOA SŨA</a:t>
            </a:r>
          </a:p>
        </p:txBody>
      </p:sp>
      <p:sp>
        <p:nvSpPr>
          <p:cNvPr id="13" name="TextBox 12"/>
          <p:cNvSpPr txBox="1"/>
          <p:nvPr>
            <p:custDataLst>
              <p:tags r:id="rId5"/>
            </p:custDataLst>
          </p:nvPr>
        </p:nvSpPr>
        <p:spPr>
          <a:xfrm>
            <a:off x="457200" y="1693048"/>
            <a:ext cx="8229600" cy="1631216"/>
          </a:xfrm>
          <a:prstGeom prst="rect">
            <a:avLst/>
          </a:prstGeom>
          <a:solidFill>
            <a:schemeClr val="bg1"/>
          </a:solidFill>
        </p:spPr>
        <p:txBody>
          <a:bodyPr wrap="square" rtlCol="0">
            <a:spAutoFit/>
          </a:bodyPr>
          <a:lstStyle/>
          <a:p>
            <a:pPr algn="ctr"/>
            <a:endParaRPr lang="en-US" sz="4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endParaRPr lang="en-US" sz="20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3600" b="1" dirty="0" err="1"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Tìm</a:t>
            </a:r>
            <a:r>
              <a:rPr lang="en-US" sz="36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en-US" sz="3600" b="1" dirty="0" err="1"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hiểu</a:t>
            </a:r>
            <a:r>
              <a:rPr lang="en-US" sz="36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en-US" sz="3600" b="1" dirty="0" err="1"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động</a:t>
            </a:r>
            <a:r>
              <a:rPr lang="en-US" sz="36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en-US" sz="3600" b="1" dirty="0" err="1"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vật</a:t>
            </a:r>
            <a:r>
              <a:rPr lang="en-US" sz="36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en-US" sz="3600" b="1" dirty="0" err="1"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sống</a:t>
            </a:r>
            <a:r>
              <a:rPr lang="en-US" sz="36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en-US" sz="3600" b="1" dirty="0" err="1"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trong</a:t>
            </a:r>
            <a:r>
              <a:rPr lang="en-US" sz="36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a:t>
            </a:r>
            <a:r>
              <a:rPr lang="en-US" sz="3600" b="1" dirty="0" err="1"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rừng</a:t>
            </a:r>
            <a:r>
              <a:rPr lang="en-US" sz="36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t>
            </a:r>
            <a:endParaRPr lang="vi-VN" sz="36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783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Khái</a:t>
            </a:r>
            <a:r>
              <a:rPr lang="en-US" dirty="0" smtClean="0"/>
              <a:t> </a:t>
            </a:r>
            <a:r>
              <a:rPr lang="en-US" dirty="0" err="1" smtClean="0"/>
              <a:t>quát</a:t>
            </a:r>
            <a:r>
              <a:rPr lang="en-US" dirty="0" smtClean="0"/>
              <a:t> </a:t>
            </a:r>
            <a:r>
              <a:rPr lang="en-US" dirty="0" err="1" smtClean="0"/>
              <a:t>chân</a:t>
            </a:r>
            <a:r>
              <a:rPr lang="en-US" dirty="0" smtClean="0"/>
              <a:t> – tai </a:t>
            </a:r>
            <a:r>
              <a:rPr lang="en-US" dirty="0" err="1" smtClean="0"/>
              <a:t>voi</a:t>
            </a:r>
            <a:endParaRPr lang="vi-VN" dirty="0"/>
          </a:p>
        </p:txBody>
      </p:sp>
      <p:pic>
        <p:nvPicPr>
          <p:cNvPr id="6" name="Picture 5"/>
          <p:cNvPicPr>
            <a:picLocks noChangeAspect="1"/>
          </p:cNvPicPr>
          <p:nvPr/>
        </p:nvPicPr>
        <p:blipFill>
          <a:blip r:embed="rId5"/>
          <a:stretch>
            <a:fillRect/>
          </a:stretch>
        </p:blipFill>
        <p:spPr>
          <a:xfrm>
            <a:off x="0" y="0"/>
            <a:ext cx="9144793" cy="6858594"/>
          </a:xfrm>
          <a:prstGeom prst="rect">
            <a:avLst/>
          </a:prstGeom>
        </p:spPr>
      </p:pic>
      <p:sp>
        <p:nvSpPr>
          <p:cNvPr id="5" name="TextBox 4"/>
          <p:cNvSpPr txBox="1"/>
          <p:nvPr>
            <p:custDataLst>
              <p:tags r:id="rId3"/>
            </p:custDataLst>
          </p:nvPr>
        </p:nvSpPr>
        <p:spPr>
          <a:xfrm>
            <a:off x="2201779" y="1395664"/>
            <a:ext cx="5875421" cy="3108543"/>
          </a:xfrm>
          <a:prstGeom prst="rect">
            <a:avLst/>
          </a:prstGeom>
          <a:noFill/>
        </p:spPr>
        <p:txBody>
          <a:bodyPr wrap="square" rtlCol="0">
            <a:spAutoFit/>
          </a:bodyPr>
          <a:lstStyle/>
          <a:p>
            <a:endParaRPr lang="en-US" sz="2800" b="1" dirty="0">
              <a:solidFill>
                <a:schemeClr val="accent1">
                  <a:lumMod val="50000"/>
                </a:schemeClr>
              </a:solidFill>
              <a:latin typeface="Arial" panose="020B0604020202020204" pitchFamily="34" charset="0"/>
              <a:cs typeface="Arial" panose="020B0604020202020204" pitchFamily="34" charset="0"/>
            </a:endParaRPr>
          </a:p>
          <a:p>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Đôi</a:t>
            </a:r>
            <a:r>
              <a:rPr lang="en-US" sz="2800" b="1" dirty="0">
                <a:solidFill>
                  <a:schemeClr val="accent1">
                    <a:lumMod val="50000"/>
                  </a:schemeClr>
                </a:solidFill>
                <a:latin typeface="Arial" panose="020B0604020202020204" pitchFamily="34" charset="0"/>
                <a:cs typeface="Arial" panose="020B0604020202020204" pitchFamily="34" charset="0"/>
              </a:rPr>
              <a:t> tai </a:t>
            </a:r>
            <a:r>
              <a:rPr lang="en-US" sz="2800" b="1" dirty="0" err="1">
                <a:solidFill>
                  <a:schemeClr val="accent1">
                    <a:lumMod val="50000"/>
                  </a:schemeClr>
                </a:solidFill>
                <a:latin typeface="Arial" panose="020B0604020202020204" pitchFamily="34" charset="0"/>
                <a:cs typeface="Arial" panose="020B0604020202020204" pitchFamily="34" charset="0"/>
              </a:rPr>
              <a:t>của</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giống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như</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cái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quạt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có</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tác</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dụng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làm</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mát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và</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đuổi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các</a:t>
            </a:r>
            <a:r>
              <a:rPr lang="en-US" sz="2800" b="1" dirty="0">
                <a:solidFill>
                  <a:schemeClr val="accent1">
                    <a:lumMod val="50000"/>
                  </a:schemeClr>
                </a:solidFill>
                <a:latin typeface="Arial" panose="020B0604020202020204" pitchFamily="34" charset="0"/>
                <a:cs typeface="Arial" panose="020B0604020202020204" pitchFamily="34" charset="0"/>
              </a:rPr>
              <a:t> con </a:t>
            </a:r>
            <a:r>
              <a:rPr lang="en-US" sz="2800" b="1" dirty="0" err="1" smtClean="0">
                <a:solidFill>
                  <a:schemeClr val="accent1">
                    <a:lumMod val="50000"/>
                  </a:schemeClr>
                </a:solidFill>
                <a:latin typeface="Arial" panose="020B0604020202020204" pitchFamily="34" charset="0"/>
                <a:cs typeface="Arial" panose="020B0604020202020204" pitchFamily="34" charset="0"/>
              </a:rPr>
              <a:t>côn</a:t>
            </a:r>
            <a:r>
              <a:rPr lang="en-US" sz="2800" b="1" dirty="0" smtClean="0">
                <a:solidFill>
                  <a:schemeClr val="accent1">
                    <a:lumMod val="50000"/>
                  </a:schemeClr>
                </a:solidFill>
                <a:latin typeface="Arial" panose="020B0604020202020204" pitchFamily="34" charset="0"/>
                <a:cs typeface="Arial" panose="020B0604020202020204" pitchFamily="34" charset="0"/>
              </a:rPr>
              <a:t> </a:t>
            </a:r>
            <a:r>
              <a:rPr lang="en-US" sz="2800" b="1" dirty="0" err="1" smtClean="0">
                <a:solidFill>
                  <a:schemeClr val="accent1">
                    <a:lumMod val="50000"/>
                  </a:schemeClr>
                </a:solidFill>
                <a:latin typeface="Arial" panose="020B0604020202020204" pitchFamily="34" charset="0"/>
                <a:cs typeface="Arial" panose="020B0604020202020204" pitchFamily="34" charset="0"/>
              </a:rPr>
              <a:t>trùng</a:t>
            </a:r>
            <a:r>
              <a:rPr lang="en-US" sz="2800" b="1" dirty="0" smtClean="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cho</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a:t>
            </a:r>
          </a:p>
          <a:p>
            <a:pPr marL="457200" indent="-457200">
              <a:buFontTx/>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có</a:t>
            </a:r>
            <a:r>
              <a:rPr lang="en-US" sz="2800" b="1" dirty="0">
                <a:solidFill>
                  <a:schemeClr val="accent1">
                    <a:lumMod val="50000"/>
                  </a:schemeClr>
                </a:solidFill>
                <a:latin typeface="Arial" panose="020B0604020202020204" pitchFamily="34" charset="0"/>
                <a:cs typeface="Arial" panose="020B0604020202020204" pitchFamily="34" charset="0"/>
              </a:rPr>
              <a:t> 4 </a:t>
            </a:r>
            <a:r>
              <a:rPr lang="en-US" sz="2800" b="1" dirty="0" err="1">
                <a:solidFill>
                  <a:schemeClr val="accent1">
                    <a:lumMod val="50000"/>
                  </a:schemeClr>
                </a:solidFill>
                <a:latin typeface="Arial" panose="020B0604020202020204" pitchFamily="34" charset="0"/>
                <a:cs typeface="Arial" panose="020B0604020202020204" pitchFamily="34" charset="0"/>
              </a:rPr>
              <a:t>chân</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và</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thân</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hình</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rất</a:t>
            </a:r>
            <a:r>
              <a:rPr lang="en-US" sz="2800" b="1" dirty="0">
                <a:solidFill>
                  <a:schemeClr val="accent1">
                    <a:lumMod val="50000"/>
                  </a:schemeClr>
                </a:solidFill>
                <a:latin typeface="Arial" panose="020B0604020202020204" pitchFamily="34" charset="0"/>
                <a:cs typeface="Arial" panose="020B0604020202020204" pitchFamily="34" charset="0"/>
              </a:rPr>
              <a:t>       to </a:t>
            </a:r>
            <a:r>
              <a:rPr lang="en-US" sz="2800" b="1" dirty="0" err="1">
                <a:solidFill>
                  <a:schemeClr val="accent1">
                    <a:lumMod val="50000"/>
                  </a:schemeClr>
                </a:solidFill>
                <a:latin typeface="Arial" panose="020B0604020202020204" pitchFamily="34" charset="0"/>
                <a:cs typeface="Arial" panose="020B0604020202020204" pitchFamily="34" charset="0"/>
              </a:rPr>
              <a:t>lớn</a:t>
            </a:r>
            <a:r>
              <a:rPr lang="en-US" sz="2800" b="1" dirty="0">
                <a:solidFill>
                  <a:schemeClr val="accent1">
                    <a:lumMod val="50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752257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custDataLst>
              <p:tags r:id="rId2"/>
            </p:custDataLst>
          </p:nvPr>
        </p:nvSpPr>
        <p:spPr>
          <a:xfrm>
            <a:off x="685800" y="2130425"/>
            <a:ext cx="7772400" cy="1470025"/>
          </a:xfrm>
        </p:spPr>
        <p:txBody>
          <a:bodyPr/>
          <a:lstStyle/>
          <a:p>
            <a:r>
              <a:rPr lang="en-US" dirty="0" err="1" smtClean="0"/>
              <a:t>Thức</a:t>
            </a:r>
            <a:r>
              <a:rPr lang="en-US" dirty="0" smtClean="0"/>
              <a:t> </a:t>
            </a:r>
            <a:r>
              <a:rPr lang="en-US" dirty="0" err="1" smtClean="0"/>
              <a:t>ăn</a:t>
            </a:r>
            <a:r>
              <a:rPr lang="en-US" dirty="0" smtClean="0"/>
              <a:t> </a:t>
            </a:r>
            <a:r>
              <a:rPr lang="en-US" dirty="0" err="1" smtClean="0"/>
              <a:t>của</a:t>
            </a:r>
            <a:r>
              <a:rPr lang="en-US" dirty="0" smtClean="0"/>
              <a:t> </a:t>
            </a:r>
            <a:r>
              <a:rPr lang="en-US" dirty="0" err="1" smtClean="0"/>
              <a:t>voi</a:t>
            </a:r>
            <a:r>
              <a:rPr lang="en-US" dirty="0" smtClean="0"/>
              <a:t> </a:t>
            </a:r>
            <a:r>
              <a:rPr lang="en-US" dirty="0" err="1" smtClean="0"/>
              <a:t>là</a:t>
            </a:r>
            <a:r>
              <a:rPr lang="en-US" dirty="0" smtClean="0"/>
              <a:t> </a:t>
            </a:r>
            <a:r>
              <a:rPr lang="en-US" dirty="0" err="1" smtClean="0"/>
              <a:t>gì</a:t>
            </a:r>
            <a:r>
              <a:rPr lang="en-US" dirty="0" smtClean="0"/>
              <a:t>?</a:t>
            </a:r>
            <a:endParaRPr lang="vi-VN" dirty="0"/>
          </a:p>
        </p:txBody>
      </p:sp>
      <p:pic>
        <p:nvPicPr>
          <p:cNvPr id="3" name="Picture 2"/>
          <p:cNvPicPr>
            <a:picLocks noChangeAspect="1"/>
          </p:cNvPicPr>
          <p:nvPr/>
        </p:nvPicPr>
        <p:blipFill>
          <a:blip r:embed="rId5"/>
          <a:stretch>
            <a:fillRect/>
          </a:stretch>
        </p:blipFill>
        <p:spPr>
          <a:xfrm>
            <a:off x="0" y="0"/>
            <a:ext cx="9233129" cy="6858594"/>
          </a:xfrm>
          <a:prstGeom prst="rect">
            <a:avLst/>
          </a:prstGeom>
        </p:spPr>
      </p:pic>
      <p:sp>
        <p:nvSpPr>
          <p:cNvPr id="2" name="TextBox 1"/>
          <p:cNvSpPr txBox="1"/>
          <p:nvPr>
            <p:custDataLst>
              <p:tags r:id="rId3"/>
            </p:custDataLst>
          </p:nvPr>
        </p:nvSpPr>
        <p:spPr>
          <a:xfrm>
            <a:off x="3276600" y="2286000"/>
            <a:ext cx="5029200" cy="1305165"/>
          </a:xfrm>
          <a:prstGeom prst="rect">
            <a:avLst/>
          </a:prstGeom>
          <a:noFill/>
        </p:spPr>
        <p:txBody>
          <a:bodyPr wrap="square" rtlCol="0">
            <a:spAutoFit/>
          </a:bodyPr>
          <a:lstStyle/>
          <a:p>
            <a:pPr>
              <a:lnSpc>
                <a:spcPct val="150000"/>
              </a:lnSpc>
            </a:pPr>
            <a:r>
              <a:rPr lang="en-US" sz="2800" b="1" dirty="0" err="1">
                <a:solidFill>
                  <a:schemeClr val="accent1">
                    <a:lumMod val="50000"/>
                  </a:schemeClr>
                </a:solidFill>
                <a:latin typeface="Arial" panose="020B0604020202020204" pitchFamily="34" charset="0"/>
                <a:cs typeface="Arial" panose="020B0604020202020204" pitchFamily="34" charset="0"/>
              </a:rPr>
              <a:t>Các</a:t>
            </a:r>
            <a:r>
              <a:rPr lang="en-US" sz="2800" b="1" dirty="0">
                <a:solidFill>
                  <a:schemeClr val="accent1">
                    <a:lumMod val="50000"/>
                  </a:schemeClr>
                </a:solidFill>
                <a:latin typeface="Arial" panose="020B0604020202020204" pitchFamily="34" charset="0"/>
                <a:cs typeface="Arial" panose="020B0604020202020204" pitchFamily="34" charset="0"/>
              </a:rPr>
              <a:t> con </a:t>
            </a:r>
            <a:r>
              <a:rPr lang="en-US" sz="2800" b="1" dirty="0" err="1">
                <a:solidFill>
                  <a:schemeClr val="accent1">
                    <a:lumMod val="50000"/>
                  </a:schemeClr>
                </a:solidFill>
                <a:latin typeface="Arial" panose="020B0604020202020204" pitchFamily="34" charset="0"/>
                <a:cs typeface="Arial" panose="020B0604020202020204" pitchFamily="34" charset="0"/>
              </a:rPr>
              <a:t>có</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biết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thức</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ăn</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yêu</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thích</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là</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gì</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không</a:t>
            </a:r>
            <a:r>
              <a:rPr lang="en-US" sz="2800" b="1" dirty="0">
                <a:solidFill>
                  <a:schemeClr val="accent1">
                    <a:lumMod val="50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330248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custDataLst>
              <p:tags r:id="rId2"/>
            </p:custDataLst>
          </p:nvPr>
        </p:nvSpPr>
        <p:spPr>
          <a:xfrm>
            <a:off x="685800" y="2130425"/>
            <a:ext cx="7772400" cy="1470025"/>
          </a:xfrm>
        </p:spPr>
        <p:txBody>
          <a:bodyPr/>
          <a:lstStyle/>
          <a:p>
            <a:r>
              <a:rPr lang="en-US" dirty="0" err="1" smtClean="0"/>
              <a:t>Voi</a:t>
            </a:r>
            <a:r>
              <a:rPr lang="en-US" dirty="0" smtClean="0"/>
              <a:t> </a:t>
            </a:r>
            <a:r>
              <a:rPr lang="en-US" dirty="0" err="1" smtClean="0"/>
              <a:t>đẻ</a:t>
            </a:r>
            <a:r>
              <a:rPr lang="en-US" dirty="0" smtClean="0"/>
              <a:t> con hay </a:t>
            </a:r>
            <a:r>
              <a:rPr lang="en-US" dirty="0" err="1" smtClean="0"/>
              <a:t>đẻ</a:t>
            </a:r>
            <a:r>
              <a:rPr lang="en-US" dirty="0" smtClean="0"/>
              <a:t> </a:t>
            </a:r>
            <a:r>
              <a:rPr lang="en-US" dirty="0" err="1" smtClean="0"/>
              <a:t>trứng</a:t>
            </a:r>
            <a:r>
              <a:rPr lang="en-US" dirty="0" smtClean="0"/>
              <a:t>?</a:t>
            </a:r>
            <a:endParaRPr lang="vi-VN" dirty="0"/>
          </a:p>
        </p:txBody>
      </p:sp>
      <p:pic>
        <p:nvPicPr>
          <p:cNvPr id="2" name="Picture 1"/>
          <p:cNvPicPr>
            <a:picLocks noChangeAspect="1"/>
          </p:cNvPicPr>
          <p:nvPr/>
        </p:nvPicPr>
        <p:blipFill>
          <a:blip r:embed="rId5"/>
          <a:stretch>
            <a:fillRect/>
          </a:stretch>
        </p:blipFill>
        <p:spPr>
          <a:xfrm>
            <a:off x="0" y="0"/>
            <a:ext cx="9144793" cy="6858594"/>
          </a:xfrm>
          <a:prstGeom prst="rect">
            <a:avLst/>
          </a:prstGeom>
        </p:spPr>
      </p:pic>
      <p:sp>
        <p:nvSpPr>
          <p:cNvPr id="3" name="Rectangle 2"/>
          <p:cNvSpPr/>
          <p:nvPr>
            <p:custDataLst>
              <p:tags r:id="rId3"/>
            </p:custDataLst>
          </p:nvPr>
        </p:nvSpPr>
        <p:spPr>
          <a:xfrm>
            <a:off x="2590800" y="2438401"/>
            <a:ext cx="5867400" cy="954107"/>
          </a:xfrm>
          <a:prstGeom prst="rect">
            <a:avLst/>
          </a:prstGeom>
        </p:spPr>
        <p:txBody>
          <a:bodyPr wrap="square">
            <a:sp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Theo </a:t>
            </a:r>
            <a:r>
              <a:rPr lang="en-US" sz="2800" b="1" dirty="0" err="1">
                <a:solidFill>
                  <a:schemeClr val="accent1">
                    <a:lumMod val="50000"/>
                  </a:schemeClr>
                </a:solidFill>
                <a:latin typeface="Arial" panose="020B0604020202020204" pitchFamily="34" charset="0"/>
                <a:cs typeface="Arial" panose="020B0604020202020204" pitchFamily="34" charset="0"/>
              </a:rPr>
              <a:t>các</a:t>
            </a:r>
            <a:r>
              <a:rPr lang="en-US" sz="2800" b="1" dirty="0">
                <a:solidFill>
                  <a:schemeClr val="accent1">
                    <a:lumMod val="50000"/>
                  </a:schemeClr>
                </a:solidFill>
                <a:latin typeface="Arial" panose="020B0604020202020204" pitchFamily="34" charset="0"/>
                <a:cs typeface="Arial" panose="020B0604020202020204" pitchFamily="34" charset="0"/>
              </a:rPr>
              <a:t> con </a:t>
            </a:r>
            <a:r>
              <a:rPr lang="en-US" sz="2800" b="1" dirty="0" err="1">
                <a:solidFill>
                  <a:schemeClr val="accent1">
                    <a:lumMod val="50000"/>
                  </a:schemeClr>
                </a:solidFill>
                <a:latin typeface="Arial" panose="020B0604020202020204" pitchFamily="34" charset="0"/>
                <a:cs typeface="Arial" panose="020B0604020202020204" pitchFamily="34" charset="0"/>
              </a:rPr>
              <a:t>thì</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là</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động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vật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đẻ</a:t>
            </a:r>
            <a:r>
              <a:rPr lang="en-US" sz="2800" b="1" dirty="0">
                <a:solidFill>
                  <a:schemeClr val="accent1">
                    <a:lumMod val="50000"/>
                  </a:schemeClr>
                </a:solidFill>
                <a:latin typeface="Arial" panose="020B0604020202020204" pitchFamily="34" charset="0"/>
                <a:cs typeface="Arial" panose="020B0604020202020204" pitchFamily="34" charset="0"/>
              </a:rPr>
              <a:t> con hay </a:t>
            </a:r>
            <a:r>
              <a:rPr lang="en-US" sz="2800" b="1" dirty="0" err="1">
                <a:solidFill>
                  <a:schemeClr val="accent1">
                    <a:lumMod val="50000"/>
                  </a:schemeClr>
                </a:solidFill>
                <a:latin typeface="Arial" panose="020B0604020202020204" pitchFamily="34" charset="0"/>
                <a:cs typeface="Arial" panose="020B0604020202020204" pitchFamily="34" charset="0"/>
              </a:rPr>
              <a:t>đẻ</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trứng</a:t>
            </a:r>
            <a:r>
              <a:rPr lang="en-US" sz="2800" b="1" dirty="0">
                <a:solidFill>
                  <a:schemeClr val="accent1">
                    <a:lumMod val="50000"/>
                  </a:schemeClr>
                </a:solidFill>
                <a:latin typeface="Arial" panose="020B0604020202020204" pitchFamily="34" charset="0"/>
                <a:cs typeface="Arial" panose="020B0604020202020204" pitchFamily="34" charset="0"/>
              </a:rPr>
              <a:t>? </a:t>
            </a:r>
            <a:endParaRPr lang="en-US" sz="2800" dirty="0">
              <a:solidFill>
                <a:schemeClr val="accent1">
                  <a:lumMod val="50000"/>
                </a:schemeClr>
              </a:solidFill>
            </a:endParaRPr>
          </a:p>
        </p:txBody>
      </p:sp>
    </p:spTree>
    <p:custDataLst>
      <p:tags r:id="rId1"/>
    </p:custDataLst>
    <p:extLst>
      <p:ext uri="{BB962C8B-B14F-4D97-AF65-F5344CB8AC3E}">
        <p14:creationId xmlns:p14="http://schemas.microsoft.com/office/powerpoint/2010/main" val="1275835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813"/>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Hình</a:t>
            </a:r>
            <a:r>
              <a:rPr lang="en-US" dirty="0" smtClean="0"/>
              <a:t> </a:t>
            </a:r>
            <a:r>
              <a:rPr lang="en-US" dirty="0" err="1" smtClean="0"/>
              <a:t>ảnh</a:t>
            </a:r>
            <a:r>
              <a:rPr lang="en-US" dirty="0" smtClean="0"/>
              <a:t> </a:t>
            </a:r>
            <a:r>
              <a:rPr lang="en-US" dirty="0" err="1" smtClean="0"/>
              <a:t>voi</a:t>
            </a:r>
            <a:r>
              <a:rPr lang="en-US" dirty="0" smtClean="0"/>
              <a:t> </a:t>
            </a:r>
            <a:r>
              <a:rPr lang="en-US" dirty="0" err="1" smtClean="0"/>
              <a:t>mẹ</a:t>
            </a:r>
            <a:r>
              <a:rPr lang="en-US" dirty="0" smtClean="0"/>
              <a:t> - </a:t>
            </a:r>
            <a:r>
              <a:rPr lang="en-US" dirty="0" err="1" smtClean="0"/>
              <a:t>voi</a:t>
            </a:r>
            <a:r>
              <a:rPr lang="en-US" dirty="0" smtClean="0"/>
              <a:t> con</a:t>
            </a:r>
            <a:endParaRPr lang="vi-VN" dirty="0"/>
          </a:p>
        </p:txBody>
      </p:sp>
      <p:pic>
        <p:nvPicPr>
          <p:cNvPr id="4" name="Picture 3"/>
          <p:cNvPicPr>
            <a:picLocks noChangeAspect="1"/>
          </p:cNvPicPr>
          <p:nvPr/>
        </p:nvPicPr>
        <p:blipFill>
          <a:blip r:embed="rId6"/>
          <a:stretch>
            <a:fillRect/>
          </a:stretch>
        </p:blipFill>
        <p:spPr>
          <a:xfrm>
            <a:off x="569359" y="690265"/>
            <a:ext cx="8153400" cy="5558135"/>
          </a:xfrm>
          <a:prstGeom prst="rect">
            <a:avLst/>
          </a:prstGeom>
        </p:spPr>
      </p:pic>
      <p:sp>
        <p:nvSpPr>
          <p:cNvPr id="3" name="Rectangle 2"/>
          <p:cNvSpPr/>
          <p:nvPr>
            <p:custDataLst>
              <p:tags r:id="rId3"/>
            </p:custDataLst>
          </p:nvPr>
        </p:nvSpPr>
        <p:spPr>
          <a:xfrm>
            <a:off x="2569094" y="228600"/>
            <a:ext cx="3422347" cy="461665"/>
          </a:xfrm>
          <a:prstGeom prst="rect">
            <a:avLst/>
          </a:prstGeom>
        </p:spPr>
        <p:txBody>
          <a:bodyPr wrap="none">
            <a:spAutoFit/>
          </a:bodyPr>
          <a:lstStyle/>
          <a:p>
            <a:pPr algn="ctr"/>
            <a:r>
              <a:rPr lang="en-US" sz="2400" b="1">
                <a:solidFill>
                  <a:srgbClr val="FF0000"/>
                </a:solidFill>
                <a:latin typeface="Arial" panose="020B0604020202020204" pitchFamily="34" charset="0"/>
                <a:cs typeface="Arial" panose="020B0604020202020204" pitchFamily="34" charset="0"/>
              </a:rPr>
              <a:t>Voi là động vật đẻ con</a:t>
            </a:r>
            <a:endParaRPr lang="en-US" sz="2400"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00462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Voi</a:t>
            </a:r>
            <a:r>
              <a:rPr lang="en-US" dirty="0" smtClean="0"/>
              <a:t> </a:t>
            </a:r>
            <a:r>
              <a:rPr lang="en-US" dirty="0" err="1" smtClean="0"/>
              <a:t>sống</a:t>
            </a:r>
            <a:r>
              <a:rPr lang="en-US" dirty="0" smtClean="0"/>
              <a:t> ở </a:t>
            </a:r>
            <a:r>
              <a:rPr lang="en-US" dirty="0" err="1" smtClean="0"/>
              <a:t>đâu</a:t>
            </a:r>
            <a:r>
              <a:rPr lang="en-US" dirty="0" smtClean="0"/>
              <a:t>?</a:t>
            </a:r>
            <a:endParaRPr lang="vi-VN" dirty="0"/>
          </a:p>
        </p:txBody>
      </p:sp>
      <p:pic>
        <p:nvPicPr>
          <p:cNvPr id="7" name="Picture 6"/>
          <p:cNvPicPr>
            <a:picLocks noChangeAspect="1"/>
          </p:cNvPicPr>
          <p:nvPr/>
        </p:nvPicPr>
        <p:blipFill>
          <a:blip r:embed="rId5"/>
          <a:stretch>
            <a:fillRect/>
          </a:stretch>
        </p:blipFill>
        <p:spPr>
          <a:xfrm>
            <a:off x="0" y="7644"/>
            <a:ext cx="9144793" cy="6858594"/>
          </a:xfrm>
          <a:prstGeom prst="rect">
            <a:avLst/>
          </a:prstGeom>
        </p:spPr>
      </p:pic>
      <p:sp>
        <p:nvSpPr>
          <p:cNvPr id="6" name="TextBox 5"/>
          <p:cNvSpPr txBox="1"/>
          <p:nvPr>
            <p:custDataLst>
              <p:tags r:id="rId3"/>
            </p:custDataLst>
          </p:nvPr>
        </p:nvSpPr>
        <p:spPr>
          <a:xfrm>
            <a:off x="2438400" y="152401"/>
            <a:ext cx="5257800" cy="3231654"/>
          </a:xfrm>
          <a:prstGeom prst="rect">
            <a:avLst/>
          </a:prstGeom>
          <a:noFill/>
        </p:spPr>
        <p:txBody>
          <a:bodyPr wrap="square" rtlCol="0">
            <a:spAutoFit/>
          </a:bodyPr>
          <a:lstStyle/>
          <a:p>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latin typeface="Arial" panose="020B0604020202020204" pitchFamily="34" charset="0"/>
              <a:cs typeface="Arial" panose="020B0604020202020204" pitchFamily="34" charset="0"/>
            </a:endParaRPr>
          </a:p>
          <a:p>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sống</a:t>
            </a:r>
            <a:r>
              <a:rPr lang="en-US" sz="2800" b="1" dirty="0">
                <a:solidFill>
                  <a:schemeClr val="accent1">
                    <a:lumMod val="50000"/>
                  </a:schemeClr>
                </a:solidFill>
                <a:latin typeface="Arial" panose="020B0604020202020204" pitchFamily="34" charset="0"/>
                <a:cs typeface="Arial" panose="020B0604020202020204" pitchFamily="34" charset="0"/>
              </a:rPr>
              <a:t> ở </a:t>
            </a:r>
            <a:r>
              <a:rPr lang="en-US" sz="2800" b="1" dirty="0" err="1">
                <a:solidFill>
                  <a:schemeClr val="accent1">
                    <a:lumMod val="50000"/>
                  </a:schemeClr>
                </a:solidFill>
                <a:latin typeface="Arial" panose="020B0604020202020204" pitchFamily="34" charset="0"/>
                <a:cs typeface="Arial" panose="020B0604020202020204" pitchFamily="34" charset="0"/>
              </a:rPr>
              <a:t>đâu</a:t>
            </a:r>
            <a:r>
              <a:rPr lang="en-US" sz="2800" b="1" dirty="0">
                <a:solidFill>
                  <a:schemeClr val="accent1">
                    <a:lumMod val="50000"/>
                  </a:schemeClr>
                </a:solidFill>
                <a:latin typeface="Arial" panose="020B0604020202020204" pitchFamily="34" charset="0"/>
                <a:cs typeface="Arial" panose="020B0604020202020204" pitchFamily="34" charset="0"/>
              </a:rPr>
              <a:t>?</a:t>
            </a:r>
          </a:p>
          <a:p>
            <a:endParaRPr lang="en-US" sz="3600" b="1" dirty="0">
              <a:solidFill>
                <a:srgbClr val="FF0000"/>
              </a:solidFill>
            </a:endParaRPr>
          </a:p>
        </p:txBody>
      </p:sp>
    </p:spTree>
    <p:custDataLst>
      <p:tags r:id="rId1"/>
    </p:custDataLst>
    <p:extLst>
      <p:ext uri="{BB962C8B-B14F-4D97-AF65-F5344CB8AC3E}">
        <p14:creationId xmlns:p14="http://schemas.microsoft.com/office/powerpoint/2010/main" val="636923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custDataLst>
              <p:tags r:id="rId2"/>
            </p:custDataLst>
          </p:nvPr>
        </p:nvSpPr>
        <p:spPr>
          <a:xfrm>
            <a:off x="685800" y="2130425"/>
            <a:ext cx="7772400" cy="1470025"/>
          </a:xfrm>
        </p:spPr>
        <p:txBody>
          <a:bodyPr/>
          <a:lstStyle/>
          <a:p>
            <a:r>
              <a:rPr lang="en-US" dirty="0" err="1" smtClean="0"/>
              <a:t>Ích</a:t>
            </a:r>
            <a:r>
              <a:rPr lang="en-US" dirty="0" smtClean="0"/>
              <a:t> </a:t>
            </a:r>
            <a:r>
              <a:rPr lang="en-US" dirty="0" err="1" smtClean="0"/>
              <a:t>lợi</a:t>
            </a:r>
            <a:r>
              <a:rPr lang="en-US" dirty="0" smtClean="0"/>
              <a:t> </a:t>
            </a:r>
            <a:r>
              <a:rPr lang="en-US" dirty="0" err="1" smtClean="0"/>
              <a:t>của</a:t>
            </a:r>
            <a:r>
              <a:rPr lang="en-US" dirty="0" smtClean="0"/>
              <a:t> </a:t>
            </a:r>
            <a:r>
              <a:rPr lang="en-US" dirty="0" err="1" smtClean="0"/>
              <a:t>voi</a:t>
            </a:r>
            <a:endParaRPr lang="vi-VN" dirty="0"/>
          </a:p>
        </p:txBody>
      </p:sp>
      <p:pic>
        <p:nvPicPr>
          <p:cNvPr id="2" name="Picture 1"/>
          <p:cNvPicPr>
            <a:picLocks noChangeAspect="1"/>
          </p:cNvPicPr>
          <p:nvPr/>
        </p:nvPicPr>
        <p:blipFill>
          <a:blip r:embed="rId5"/>
          <a:stretch>
            <a:fillRect/>
          </a:stretch>
        </p:blipFill>
        <p:spPr>
          <a:xfrm>
            <a:off x="0" y="-594"/>
            <a:ext cx="9144793" cy="6858594"/>
          </a:xfrm>
          <a:prstGeom prst="rect">
            <a:avLst/>
          </a:prstGeom>
        </p:spPr>
      </p:pic>
      <p:sp>
        <p:nvSpPr>
          <p:cNvPr id="4" name="TextBox 3"/>
          <p:cNvSpPr txBox="1"/>
          <p:nvPr>
            <p:custDataLst>
              <p:tags r:id="rId3"/>
            </p:custDataLst>
          </p:nvPr>
        </p:nvSpPr>
        <p:spPr>
          <a:xfrm>
            <a:off x="2133600" y="2590800"/>
            <a:ext cx="6400800" cy="1318181"/>
          </a:xfrm>
          <a:prstGeom prst="rect">
            <a:avLst/>
          </a:prstGeom>
          <a:noFill/>
        </p:spPr>
        <p:txBody>
          <a:bodyPr wrap="square" rtlCol="0">
            <a:spAutoFit/>
          </a:bodyPr>
          <a:lstStyle/>
          <a:p>
            <a:pPr>
              <a:lnSpc>
                <a:spcPct val="150000"/>
              </a:lnSpc>
            </a:pPr>
            <a:r>
              <a:rPr lang="en-US" sz="2800" b="1" dirty="0" err="1">
                <a:solidFill>
                  <a:schemeClr val="accent1">
                    <a:lumMod val="50000"/>
                  </a:schemeClr>
                </a:solidFill>
                <a:latin typeface="Arial" panose="020B0604020202020204" pitchFamily="34" charset="0"/>
                <a:cs typeface="Arial" panose="020B0604020202020204" pitchFamily="34" charset="0"/>
              </a:rPr>
              <a:t>Các</a:t>
            </a:r>
            <a:r>
              <a:rPr lang="en-US" sz="2800" b="1" dirty="0">
                <a:solidFill>
                  <a:schemeClr val="accent1">
                    <a:lumMod val="50000"/>
                  </a:schemeClr>
                </a:solidFill>
                <a:latin typeface="Arial" panose="020B0604020202020204" pitchFamily="34" charset="0"/>
                <a:cs typeface="Arial" panose="020B0604020202020204" pitchFamily="34" charset="0"/>
              </a:rPr>
              <a:t> con </a:t>
            </a:r>
            <a:r>
              <a:rPr lang="en-US" sz="2800" b="1" dirty="0" err="1">
                <a:solidFill>
                  <a:schemeClr val="accent1">
                    <a:lumMod val="50000"/>
                  </a:schemeClr>
                </a:solidFill>
                <a:latin typeface="Arial" panose="020B0604020202020204" pitchFamily="34" charset="0"/>
                <a:cs typeface="Arial" panose="020B0604020202020204" pitchFamily="34" charset="0"/>
              </a:rPr>
              <a:t>có</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biết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có</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ích</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lợi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gì</a:t>
            </a:r>
            <a:r>
              <a:rPr lang="en-US" sz="2800" b="1" dirty="0">
                <a:solidFill>
                  <a:schemeClr val="accent1">
                    <a:lumMod val="50000"/>
                  </a:schemeClr>
                </a:solidFill>
                <a:latin typeface="Arial" panose="020B0604020202020204" pitchFamily="34" charset="0"/>
                <a:cs typeface="Arial" panose="020B0604020202020204" pitchFamily="34" charset="0"/>
              </a:rPr>
              <a:t> </a:t>
            </a:r>
          </a:p>
          <a:p>
            <a:pPr>
              <a:lnSpc>
                <a:spcPct val="150000"/>
              </a:lnSpc>
            </a:pPr>
            <a:r>
              <a:rPr lang="en-US" sz="2800" b="1" dirty="0" err="1">
                <a:solidFill>
                  <a:schemeClr val="accent1">
                    <a:lumMod val="50000"/>
                  </a:schemeClr>
                </a:solidFill>
                <a:latin typeface="Arial" panose="020B0604020202020204" pitchFamily="34" charset="0"/>
                <a:cs typeface="Arial" panose="020B0604020202020204" pitchFamily="34" charset="0"/>
              </a:rPr>
              <a:t>không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nào</a:t>
            </a:r>
            <a:r>
              <a:rPr lang="en-US" sz="2800" b="1" dirty="0">
                <a:solidFill>
                  <a:schemeClr val="accent1">
                    <a:lumMod val="50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07647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custDataLst>
              <p:tags r:id="rId2"/>
            </p:custDataLst>
          </p:nvPr>
        </p:nvSpPr>
        <p:spPr>
          <a:xfrm>
            <a:off x="685800" y="2130425"/>
            <a:ext cx="7772400" cy="1470025"/>
          </a:xfrm>
        </p:spPr>
        <p:txBody>
          <a:bodyPr/>
          <a:lstStyle/>
          <a:p>
            <a:r>
              <a:rPr lang="en-US" dirty="0" err="1" smtClean="0"/>
              <a:t>Khái</a:t>
            </a:r>
            <a:r>
              <a:rPr lang="en-US" dirty="0" smtClean="0"/>
              <a:t> </a:t>
            </a:r>
            <a:r>
              <a:rPr lang="en-US" dirty="0" err="1" smtClean="0"/>
              <a:t>quát</a:t>
            </a:r>
            <a:r>
              <a:rPr lang="en-US" dirty="0" smtClean="0"/>
              <a:t> </a:t>
            </a:r>
            <a:endParaRPr lang="vi-VN" dirty="0"/>
          </a:p>
        </p:txBody>
      </p:sp>
      <p:pic>
        <p:nvPicPr>
          <p:cNvPr id="5" name="Picture 4"/>
          <p:cNvPicPr>
            <a:picLocks noChangeAspect="1"/>
          </p:cNvPicPr>
          <p:nvPr/>
        </p:nvPicPr>
        <p:blipFill>
          <a:blip r:embed="rId5"/>
          <a:stretch>
            <a:fillRect/>
          </a:stretch>
        </p:blipFill>
        <p:spPr>
          <a:xfrm>
            <a:off x="0" y="-5137"/>
            <a:ext cx="9144793" cy="6858594"/>
          </a:xfrm>
          <a:prstGeom prst="rect">
            <a:avLst/>
          </a:prstGeom>
        </p:spPr>
      </p:pic>
      <p:sp>
        <p:nvSpPr>
          <p:cNvPr id="2" name="TextBox 1"/>
          <p:cNvSpPr txBox="1"/>
          <p:nvPr>
            <p:custDataLst>
              <p:tags r:id="rId3"/>
            </p:custDataLst>
          </p:nvPr>
        </p:nvSpPr>
        <p:spPr>
          <a:xfrm>
            <a:off x="2057400" y="1380363"/>
            <a:ext cx="6019800" cy="3693319"/>
          </a:xfrm>
          <a:prstGeom prst="rect">
            <a:avLst/>
          </a:prstGeom>
          <a:noFill/>
        </p:spPr>
        <p:txBody>
          <a:bodyPr wrap="square" rtlCol="0">
            <a:spAutoFit/>
          </a:bodyPr>
          <a:lstStyle/>
          <a:p>
            <a:pPr algn="ctr"/>
            <a:endParaRPr lang="en-US" sz="2800" b="1" u="sng" dirty="0">
              <a:solidFill>
                <a:srgbClr val="FF0000"/>
              </a:solidFill>
              <a:latin typeface="Arial" panose="020B0604020202020204" pitchFamily="34" charset="0"/>
              <a:cs typeface="Arial" panose="020B0604020202020204" pitchFamily="34" charset="0"/>
            </a:endParaRPr>
          </a:p>
          <a:p>
            <a:pPr algn="ctr"/>
            <a:r>
              <a:rPr lang="en-US" sz="2800" b="1" u="sng" dirty="0" err="1">
                <a:solidFill>
                  <a:srgbClr val="FF0000"/>
                </a:solidFill>
                <a:latin typeface="Arial" panose="020B0604020202020204" pitchFamily="34" charset="0"/>
                <a:cs typeface="Arial" panose="020B0604020202020204" pitchFamily="34" charset="0"/>
              </a:rPr>
              <a:t>Khái</a:t>
            </a:r>
            <a:r>
              <a:rPr lang="en-US" sz="2800" b="1" u="sng" dirty="0">
                <a:solidFill>
                  <a:srgbClr val="FF0000"/>
                </a:solidFill>
                <a:latin typeface="Arial" panose="020B0604020202020204" pitchFamily="34" charset="0"/>
                <a:cs typeface="Arial" panose="020B0604020202020204" pitchFamily="34" charset="0"/>
              </a:rPr>
              <a:t> </a:t>
            </a:r>
            <a:r>
              <a:rPr lang="en-US" sz="2800" b="1" u="sng" dirty="0" err="1">
                <a:solidFill>
                  <a:srgbClr val="FF0000"/>
                </a:solidFill>
                <a:latin typeface="Arial" panose="020B0604020202020204" pitchFamily="34" charset="0"/>
                <a:cs typeface="Arial" panose="020B0604020202020204" pitchFamily="34" charset="0"/>
              </a:rPr>
              <a:t>quát</a:t>
            </a:r>
            <a:r>
              <a:rPr lang="en-US" sz="2800" b="1" u="sng" dirty="0">
                <a:solidFill>
                  <a:srgbClr val="FF0000"/>
                </a:solidFill>
                <a:latin typeface="Arial" panose="020B0604020202020204" pitchFamily="34" charset="0"/>
                <a:cs typeface="Arial" panose="020B0604020202020204" pitchFamily="34" charset="0"/>
              </a:rPr>
              <a:t>: </a:t>
            </a:r>
          </a:p>
          <a:p>
            <a:pPr algn="ctr"/>
            <a:endParaRPr lang="en-US" sz="2800" b="1" u="sng" dirty="0">
              <a:solidFill>
                <a:srgbClr val="FF0000"/>
              </a:solidFill>
              <a:latin typeface="Arial" panose="020B0604020202020204" pitchFamily="34" charset="0"/>
              <a:cs typeface="Arial" panose="020B0604020202020204" pitchFamily="34" charset="0"/>
            </a:endParaRPr>
          </a:p>
          <a:p>
            <a:pPr>
              <a:lnSpc>
                <a:spcPct val="150000"/>
              </a:lnSpc>
            </a:pP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rất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thích</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ăn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lá</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cây</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ăn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cỏ</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nên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là</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loài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vật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hiền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lành</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và</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là</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động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vật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đẻ</a:t>
            </a:r>
            <a:r>
              <a:rPr lang="en-US" sz="2000" b="1" dirty="0">
                <a:solidFill>
                  <a:schemeClr val="accent1">
                    <a:lumMod val="50000"/>
                  </a:schemeClr>
                </a:solidFill>
                <a:latin typeface="Arial" panose="020B0604020202020204" pitchFamily="34" charset="0"/>
                <a:cs typeface="Arial" panose="020B0604020202020204" pitchFamily="34" charset="0"/>
              </a:rPr>
              <a:t> con</a:t>
            </a:r>
            <a:r>
              <a:rPr lang="en-US" sz="2000" b="1" dirty="0">
                <a:solidFill>
                  <a:schemeClr val="accent1">
                    <a:lumMod val="50000"/>
                  </a:schemeClr>
                </a:solidFill>
              </a:rPr>
              <a:t>, </a:t>
            </a: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sống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chủ</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yếu</a:t>
            </a:r>
            <a:r>
              <a:rPr lang="en-US" sz="2000" b="1" dirty="0">
                <a:solidFill>
                  <a:schemeClr val="accent1">
                    <a:lumMod val="50000"/>
                  </a:schemeClr>
                </a:solidFill>
                <a:latin typeface="Arial" panose="020B0604020202020204" pitchFamily="34" charset="0"/>
                <a:cs typeface="Arial" panose="020B0604020202020204" pitchFamily="34" charset="0"/>
              </a:rPr>
              <a:t> ở </a:t>
            </a:r>
            <a:r>
              <a:rPr lang="en-US" sz="2000" b="1" dirty="0" err="1">
                <a:solidFill>
                  <a:schemeClr val="accent1">
                    <a:lumMod val="50000"/>
                  </a:schemeClr>
                </a:solidFill>
                <a:latin typeface="Arial" panose="020B0604020202020204" pitchFamily="34" charset="0"/>
                <a:cs typeface="Arial" panose="020B0604020202020204" pitchFamily="34" charset="0"/>
              </a:rPr>
              <a:t>trong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rừng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Ngoài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ra</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còn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sống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trong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vườn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bách</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thú</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và</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các</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bản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làng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còn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giúp</a:t>
            </a:r>
            <a:r>
              <a:rPr lang="en-US" sz="2000" b="1" dirty="0">
                <a:solidFill>
                  <a:schemeClr val="accent1">
                    <a:lumMod val="50000"/>
                  </a:schemeClr>
                </a:solidFill>
                <a:latin typeface="Arial" panose="020B0604020202020204" pitchFamily="34" charset="0"/>
                <a:cs typeface="Arial" panose="020B0604020202020204" pitchFamily="34" charset="0"/>
              </a:rPr>
              <a:t> con </a:t>
            </a:r>
            <a:r>
              <a:rPr lang="en-US" sz="2000" b="1" dirty="0" err="1">
                <a:solidFill>
                  <a:schemeClr val="accent1">
                    <a:lumMod val="50000"/>
                  </a:schemeClr>
                </a:solidFill>
                <a:latin typeface="Arial" panose="020B0604020202020204" pitchFamily="34" charset="0"/>
                <a:cs typeface="Arial" panose="020B0604020202020204" pitchFamily="34" charset="0"/>
              </a:rPr>
              <a:t>người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kéo</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gỗ</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và</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chở</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người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nữa</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đấy</a:t>
            </a:r>
            <a:r>
              <a:rPr lang="en-US" sz="2000" b="1" dirty="0">
                <a:solidFill>
                  <a:schemeClr val="accent1">
                    <a:lumMod val="50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720446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Đọc</a:t>
            </a:r>
            <a:r>
              <a:rPr lang="en-US" dirty="0" smtClean="0"/>
              <a:t> </a:t>
            </a:r>
            <a:r>
              <a:rPr lang="en-US" dirty="0" err="1" smtClean="0"/>
              <a:t>bài</a:t>
            </a:r>
            <a:r>
              <a:rPr lang="en-US" dirty="0" smtClean="0"/>
              <a:t> </a:t>
            </a:r>
            <a:r>
              <a:rPr lang="en-US" dirty="0" err="1" smtClean="0"/>
              <a:t>đồng</a:t>
            </a:r>
            <a:r>
              <a:rPr lang="en-US" dirty="0" smtClean="0"/>
              <a:t> </a:t>
            </a:r>
            <a:r>
              <a:rPr lang="en-US" dirty="0" err="1" smtClean="0"/>
              <a:t>dao</a:t>
            </a:r>
            <a:r>
              <a:rPr lang="en-US" dirty="0" smtClean="0"/>
              <a:t> con </a:t>
            </a:r>
            <a:r>
              <a:rPr lang="en-US" dirty="0" err="1" smtClean="0"/>
              <a:t>voi</a:t>
            </a:r>
            <a:endParaRPr lang="vi-VN" dirty="0"/>
          </a:p>
        </p:txBody>
      </p:sp>
      <p:pic>
        <p:nvPicPr>
          <p:cNvPr id="7" name="Picture 6"/>
          <p:cNvPicPr>
            <a:picLocks noChangeAspect="1"/>
          </p:cNvPicPr>
          <p:nvPr/>
        </p:nvPicPr>
        <p:blipFill>
          <a:blip r:embed="rId6"/>
          <a:stretch>
            <a:fillRect/>
          </a:stretch>
        </p:blipFill>
        <p:spPr>
          <a:xfrm>
            <a:off x="-793" y="-594"/>
            <a:ext cx="9144793" cy="6858594"/>
          </a:xfrm>
          <a:prstGeom prst="rect">
            <a:avLst/>
          </a:prstGeom>
        </p:spPr>
      </p:pic>
      <p:sp>
        <p:nvSpPr>
          <p:cNvPr id="5" name="TextBox 4"/>
          <p:cNvSpPr txBox="1"/>
          <p:nvPr>
            <p:custDataLst>
              <p:tags r:id="rId3"/>
            </p:custDataLst>
          </p:nvPr>
        </p:nvSpPr>
        <p:spPr>
          <a:xfrm>
            <a:off x="2285999" y="1143000"/>
            <a:ext cx="5654183" cy="1384995"/>
          </a:xfrm>
          <a:prstGeom prst="rect">
            <a:avLst/>
          </a:prstGeom>
          <a:noFill/>
        </p:spPr>
        <p:txBody>
          <a:bodyPr wrap="square" rtlCol="0">
            <a:spAutoFit/>
          </a:bodyPr>
          <a:lstStyle/>
          <a:p>
            <a:endParaRPr lang="en-US" sz="2800" b="1" dirty="0">
              <a:solidFill>
                <a:srgbClr val="FF0000"/>
              </a:solidFill>
              <a:latin typeface="Arial" panose="020B0604020202020204" pitchFamily="34" charset="0"/>
              <a:cs typeface="Arial" panose="020B0604020202020204" pitchFamily="34" charset="0"/>
            </a:endParaRPr>
          </a:p>
          <a:p>
            <a:r>
              <a:rPr lang="en-US" sz="2800" b="1" dirty="0" err="1">
                <a:solidFill>
                  <a:srgbClr val="FF0000"/>
                </a:solidFill>
                <a:latin typeface="Arial" panose="020B0604020202020204" pitchFamily="34" charset="0"/>
                <a:cs typeface="Arial" panose="020B0604020202020204" pitchFamily="34" charset="0"/>
              </a:rPr>
              <a:t>Bây</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giờ</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cô</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a:t>
            </a:r>
            <a:r>
              <a:rPr lang="en-US" sz="2800" b="1" dirty="0">
                <a:solidFill>
                  <a:srgbClr val="FF0000"/>
                </a:solidFill>
                <a:latin typeface="Arial" panose="020B0604020202020204" pitchFamily="34" charset="0"/>
                <a:cs typeface="Arial" panose="020B0604020202020204" pitchFamily="34" charset="0"/>
              </a:rPr>
              <a:t> con </a:t>
            </a:r>
            <a:r>
              <a:rPr lang="en-US" sz="2800" b="1" dirty="0" err="1">
                <a:solidFill>
                  <a:srgbClr val="FF0000"/>
                </a:solidFill>
                <a:latin typeface="Arial" panose="020B0604020202020204" pitchFamily="34" charset="0"/>
                <a:cs typeface="Arial" panose="020B0604020202020204" pitchFamily="34" charset="0"/>
              </a:rPr>
              <a:t>cùng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đọc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đồng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dao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về</a:t>
            </a:r>
            <a:r>
              <a:rPr lang="en-US" sz="2800" b="1" dirty="0">
                <a:solidFill>
                  <a:srgbClr val="FF0000"/>
                </a:solidFill>
                <a:latin typeface="Arial" panose="020B0604020202020204" pitchFamily="34" charset="0"/>
                <a:cs typeface="Arial" panose="020B0604020202020204" pitchFamily="34" charset="0"/>
              </a:rPr>
              <a:t> Con </a:t>
            </a:r>
            <a:r>
              <a:rPr lang="en-US" sz="2800" b="1" dirty="0" err="1">
                <a:solidFill>
                  <a:srgbClr val="FF0000"/>
                </a:solidFill>
                <a:latin typeface="Arial" panose="020B0604020202020204" pitchFamily="34" charset="0"/>
                <a:cs typeface="Arial" panose="020B0604020202020204" pitchFamily="34" charset="0"/>
              </a:rPr>
              <a:t>Voi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nhé</a:t>
            </a:r>
            <a:r>
              <a:rPr lang="en-US" sz="2800" b="1" dirty="0">
                <a:solidFill>
                  <a:srgbClr val="FF0000"/>
                </a:solidFill>
                <a:latin typeface="Arial" panose="020B0604020202020204" pitchFamily="34" charset="0"/>
                <a:cs typeface="Arial" panose="020B0604020202020204" pitchFamily="34" charset="0"/>
              </a:rPr>
              <a:t>!</a:t>
            </a:r>
          </a:p>
        </p:txBody>
      </p:sp>
      <p:sp>
        <p:nvSpPr>
          <p:cNvPr id="6" name="TextBox 5"/>
          <p:cNvSpPr txBox="1"/>
          <p:nvPr>
            <p:custDataLst>
              <p:tags r:id="rId4"/>
            </p:custDataLst>
          </p:nvPr>
        </p:nvSpPr>
        <p:spPr>
          <a:xfrm>
            <a:off x="3047999" y="2667000"/>
            <a:ext cx="3590661" cy="2246769"/>
          </a:xfrm>
          <a:prstGeom prst="rect">
            <a:avLst/>
          </a:prstGeom>
          <a:noFill/>
        </p:spPr>
        <p:txBody>
          <a:bodyPr wrap="square" rtlCol="0">
            <a:spAutoFit/>
          </a:bodyPr>
          <a:lstStyle/>
          <a:p>
            <a:r>
              <a:rPr lang="en-US" sz="2000" b="1" dirty="0">
                <a:solidFill>
                  <a:schemeClr val="accent1">
                    <a:lumMod val="50000"/>
                  </a:schemeClr>
                </a:solidFill>
                <a:latin typeface="Arial" panose="020B0604020202020204" pitchFamily="34" charset="0"/>
                <a:cs typeface="Arial" panose="020B0604020202020204" pitchFamily="34" charset="0"/>
              </a:rPr>
              <a:t>Con </a:t>
            </a:r>
            <a:r>
              <a:rPr lang="en-US" sz="2000" b="1" dirty="0" err="1">
                <a:solidFill>
                  <a:schemeClr val="accent1">
                    <a:lumMod val="50000"/>
                  </a:schemeClr>
                </a:solidFill>
                <a:latin typeface="Arial" panose="020B0604020202020204" pitchFamily="34" charset="0"/>
                <a:cs typeface="Arial" panose="020B0604020202020204" pitchFamily="34" charset="0"/>
              </a:rPr>
              <a:t>vỏi</a:t>
            </a:r>
            <a:r>
              <a:rPr lang="en-US" sz="2000" b="1" dirty="0">
                <a:solidFill>
                  <a:schemeClr val="accent1">
                    <a:lumMod val="50000"/>
                  </a:schemeClr>
                </a:solidFill>
                <a:latin typeface="Arial" panose="020B0604020202020204" pitchFamily="34" charset="0"/>
                <a:cs typeface="Arial" panose="020B0604020202020204" pitchFamily="34" charset="0"/>
              </a:rPr>
              <a:t> con </a:t>
            </a:r>
            <a:r>
              <a:rPr lang="en-US" sz="2000" b="1" dirty="0" err="1">
                <a:solidFill>
                  <a:schemeClr val="accent1">
                    <a:lumMod val="50000"/>
                  </a:schemeClr>
                </a:solidFill>
                <a:latin typeface="Arial" panose="020B0604020202020204" pitchFamily="34" charset="0"/>
                <a:cs typeface="Arial" panose="020B0604020202020204" pitchFamily="34" charset="0"/>
              </a:rPr>
              <a:t>Voi</a:t>
            </a:r>
            <a:endParaRPr lang="en-US" sz="2000" b="1" dirty="0">
              <a:solidFill>
                <a:schemeClr val="accent1">
                  <a:lumMod val="50000"/>
                </a:schemeClr>
              </a:solidFill>
              <a:latin typeface="Arial" panose="020B0604020202020204" pitchFamily="34" charset="0"/>
              <a:cs typeface="Arial" panose="020B0604020202020204" pitchFamily="34" charset="0"/>
            </a:endParaRPr>
          </a:p>
          <a:p>
            <a:r>
              <a:rPr lang="en-US" sz="2000" b="1" dirty="0" err="1">
                <a:solidFill>
                  <a:schemeClr val="accent1">
                    <a:lumMod val="50000"/>
                  </a:schemeClr>
                </a:solidFill>
                <a:latin typeface="Arial" panose="020B0604020202020204" pitchFamily="34" charset="0"/>
                <a:cs typeface="Arial" panose="020B0604020202020204" pitchFamily="34" charset="0"/>
              </a:rPr>
              <a:t>Cái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vòi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trước</a:t>
            </a:r>
            <a:endParaRPr lang="en-US" sz="2000" b="1" dirty="0">
              <a:solidFill>
                <a:schemeClr val="accent1">
                  <a:lumMod val="50000"/>
                </a:schemeClr>
              </a:solidFill>
              <a:latin typeface="Arial" panose="020B0604020202020204" pitchFamily="34" charset="0"/>
              <a:cs typeface="Arial" panose="020B0604020202020204" pitchFamily="34" charset="0"/>
            </a:endParaRPr>
          </a:p>
          <a:p>
            <a:r>
              <a:rPr lang="en-US" sz="2000" b="1" dirty="0">
                <a:solidFill>
                  <a:schemeClr val="accent1">
                    <a:lumMod val="50000"/>
                  </a:schemeClr>
                </a:solidFill>
                <a:latin typeface="Arial" panose="020B0604020202020204" pitchFamily="34" charset="0"/>
                <a:cs typeface="Arial" panose="020B0604020202020204" pitchFamily="34" charset="0"/>
              </a:rPr>
              <a:t>Hai </a:t>
            </a:r>
            <a:r>
              <a:rPr lang="en-US" sz="2000" b="1" dirty="0" err="1">
                <a:solidFill>
                  <a:schemeClr val="accent1">
                    <a:lumMod val="50000"/>
                  </a:schemeClr>
                </a:solidFill>
                <a:latin typeface="Arial" panose="020B0604020202020204" pitchFamily="34" charset="0"/>
                <a:cs typeface="Arial" panose="020B0604020202020204" pitchFamily="34" charset="0"/>
              </a:rPr>
              <a:t>chân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trước</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trước</a:t>
            </a:r>
            <a:endParaRPr lang="en-US" sz="2000" b="1" dirty="0">
              <a:solidFill>
                <a:schemeClr val="accent1">
                  <a:lumMod val="50000"/>
                </a:schemeClr>
              </a:solidFill>
              <a:latin typeface="Arial" panose="020B0604020202020204" pitchFamily="34" charset="0"/>
              <a:cs typeface="Arial" panose="020B0604020202020204" pitchFamily="34" charset="0"/>
            </a:endParaRPr>
          </a:p>
          <a:p>
            <a:r>
              <a:rPr lang="en-US" sz="2000" b="1" dirty="0">
                <a:solidFill>
                  <a:schemeClr val="accent1">
                    <a:lumMod val="50000"/>
                  </a:schemeClr>
                </a:solidFill>
                <a:latin typeface="Arial" panose="020B0604020202020204" pitchFamily="34" charset="0"/>
                <a:cs typeface="Arial" panose="020B0604020202020204" pitchFamily="34" charset="0"/>
              </a:rPr>
              <a:t>Hai </a:t>
            </a:r>
            <a:r>
              <a:rPr lang="en-US" sz="2000" b="1" dirty="0" err="1">
                <a:solidFill>
                  <a:schemeClr val="accent1">
                    <a:lumMod val="50000"/>
                  </a:schemeClr>
                </a:solidFill>
                <a:latin typeface="Arial" panose="020B0604020202020204" pitchFamily="34" charset="0"/>
                <a:cs typeface="Arial" panose="020B0604020202020204" pitchFamily="34" charset="0"/>
              </a:rPr>
              <a:t>chân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sau</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sau</a:t>
            </a:r>
            <a:endParaRPr lang="en-US" sz="2000" b="1" dirty="0">
              <a:solidFill>
                <a:schemeClr val="accent1">
                  <a:lumMod val="50000"/>
                </a:schemeClr>
              </a:solidFill>
              <a:latin typeface="Arial" panose="020B0604020202020204" pitchFamily="34" charset="0"/>
              <a:cs typeface="Arial" panose="020B0604020202020204" pitchFamily="34" charset="0"/>
            </a:endParaRPr>
          </a:p>
          <a:p>
            <a:r>
              <a:rPr lang="en-US" sz="2000" b="1" dirty="0" err="1">
                <a:solidFill>
                  <a:schemeClr val="accent1">
                    <a:lumMod val="50000"/>
                  </a:schemeClr>
                </a:solidFill>
                <a:latin typeface="Arial" panose="020B0604020202020204" pitchFamily="34" charset="0"/>
                <a:cs typeface="Arial" panose="020B0604020202020204" pitchFamily="34" charset="0"/>
              </a:rPr>
              <a:t>Còn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cái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đuôi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sau</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rốt</a:t>
            </a:r>
            <a:endParaRPr lang="en-US" sz="2000" b="1" dirty="0">
              <a:solidFill>
                <a:schemeClr val="accent1">
                  <a:lumMod val="50000"/>
                </a:schemeClr>
              </a:solidFill>
              <a:latin typeface="Arial" panose="020B0604020202020204" pitchFamily="34" charset="0"/>
              <a:cs typeface="Arial" panose="020B0604020202020204" pitchFamily="34" charset="0"/>
            </a:endParaRPr>
          </a:p>
          <a:p>
            <a:r>
              <a:rPr lang="en-US" sz="2000" b="1" dirty="0" err="1">
                <a:solidFill>
                  <a:schemeClr val="accent1">
                    <a:lumMod val="50000"/>
                  </a:schemeClr>
                </a:solidFill>
                <a:latin typeface="Arial" panose="020B0604020202020204" pitchFamily="34" charset="0"/>
                <a:cs typeface="Arial" panose="020B0604020202020204" pitchFamily="34" charset="0"/>
              </a:rPr>
              <a:t>Tôi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xin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kể</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nốt</a:t>
            </a:r>
            <a:endParaRPr lang="en-US" sz="2000" b="1" dirty="0">
              <a:solidFill>
                <a:schemeClr val="accent1">
                  <a:lumMod val="50000"/>
                </a:schemeClr>
              </a:solidFill>
              <a:latin typeface="Arial" panose="020B0604020202020204" pitchFamily="34" charset="0"/>
              <a:cs typeface="Arial" panose="020B0604020202020204" pitchFamily="34" charset="0"/>
            </a:endParaRPr>
          </a:p>
          <a:p>
            <a:r>
              <a:rPr lang="en-US" sz="2000" b="1" dirty="0" err="1">
                <a:solidFill>
                  <a:schemeClr val="accent1">
                    <a:lumMod val="50000"/>
                  </a:schemeClr>
                </a:solidFill>
                <a:latin typeface="Arial" panose="020B0604020202020204" pitchFamily="34" charset="0"/>
                <a:cs typeface="Arial" panose="020B0604020202020204" pitchFamily="34" charset="0"/>
              </a:rPr>
              <a:t>Câu</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chuyện</a:t>
            </a:r>
            <a:r>
              <a:rPr lang="en-US" sz="2000" b="1" dirty="0">
                <a:solidFill>
                  <a:schemeClr val="accent1">
                    <a:lumMod val="50000"/>
                  </a:schemeClr>
                </a:solidFill>
                <a:latin typeface="Arial" panose="020B0604020202020204" pitchFamily="34" charset="0"/>
                <a:cs typeface="Arial" panose="020B0604020202020204" pitchFamily="34" charset="0"/>
              </a:rPr>
              <a:t> con </a:t>
            </a: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275237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Giới</a:t>
            </a:r>
            <a:r>
              <a:rPr lang="en-US" dirty="0" smtClean="0"/>
              <a:t> </a:t>
            </a:r>
            <a:r>
              <a:rPr lang="en-US" dirty="0" err="1" smtClean="0"/>
              <a:t>thiệu</a:t>
            </a:r>
            <a:r>
              <a:rPr lang="en-US" dirty="0" smtClean="0"/>
              <a:t> con </a:t>
            </a:r>
            <a:r>
              <a:rPr lang="en-US" dirty="0" err="1" smtClean="0"/>
              <a:t>hổ</a:t>
            </a:r>
            <a:endParaRPr lang="vi-VN" dirty="0"/>
          </a:p>
        </p:txBody>
      </p:sp>
      <p:pic>
        <p:nvPicPr>
          <p:cNvPr id="4" name="Picture 3"/>
          <p:cNvPicPr>
            <a:picLocks noChangeAspect="1"/>
          </p:cNvPicPr>
          <p:nvPr/>
        </p:nvPicPr>
        <p:blipFill>
          <a:blip r:embed="rId5"/>
          <a:stretch>
            <a:fillRect/>
          </a:stretch>
        </p:blipFill>
        <p:spPr>
          <a:xfrm>
            <a:off x="0" y="16476"/>
            <a:ext cx="9144793" cy="7183415"/>
          </a:xfrm>
          <a:prstGeom prst="rect">
            <a:avLst/>
          </a:prstGeom>
        </p:spPr>
      </p:pic>
      <p:sp>
        <p:nvSpPr>
          <p:cNvPr id="3" name="TextBox 2"/>
          <p:cNvSpPr txBox="1"/>
          <p:nvPr>
            <p:custDataLst>
              <p:tags r:id="rId3"/>
            </p:custDataLst>
          </p:nvPr>
        </p:nvSpPr>
        <p:spPr>
          <a:xfrm>
            <a:off x="1981200" y="1524000"/>
            <a:ext cx="5723467" cy="2554545"/>
          </a:xfrm>
          <a:prstGeom prst="rect">
            <a:avLst/>
          </a:prstGeom>
          <a:noFill/>
        </p:spPr>
        <p:txBody>
          <a:bodyPr wrap="square" rtlCol="0">
            <a:spAutoFit/>
          </a:bodyPr>
          <a:lstStyle/>
          <a:p>
            <a:r>
              <a:rPr lang="vi-VN" sz="4800" dirty="0"/>
              <a:t> </a:t>
            </a:r>
            <a:r>
              <a:rPr lang="vi-VN" sz="2800" b="1" dirty="0">
                <a:solidFill>
                  <a:schemeClr val="accent1">
                    <a:lumMod val="50000"/>
                  </a:schemeClr>
                </a:solidFill>
                <a:latin typeface="Arial" panose="020B0604020202020204" pitchFamily="34" charset="0"/>
                <a:cs typeface="Arial" panose="020B0604020202020204" pitchFamily="34" charset="0"/>
              </a:rPr>
              <a:t>Chúng mình vừa được tìm hiểu về con voi. </a:t>
            </a:r>
            <a:endParaRPr lang="en-US" sz="2800" b="1" dirty="0">
              <a:solidFill>
                <a:schemeClr val="accent1">
                  <a:lumMod val="50000"/>
                </a:schemeClr>
              </a:solidFill>
              <a:latin typeface="Arial" panose="020B0604020202020204" pitchFamily="34" charset="0"/>
              <a:cs typeface="Arial" panose="020B0604020202020204" pitchFamily="34" charset="0"/>
            </a:endParaRPr>
          </a:p>
          <a:p>
            <a:endParaRPr lang="en-US" sz="2800" b="1" dirty="0">
              <a:solidFill>
                <a:schemeClr val="accent1">
                  <a:lumMod val="50000"/>
                </a:schemeClr>
              </a:solidFill>
              <a:latin typeface="Arial" panose="020B0604020202020204" pitchFamily="34" charset="0"/>
              <a:cs typeface="Arial" panose="020B0604020202020204" pitchFamily="34" charset="0"/>
            </a:endParaRPr>
          </a:p>
          <a:p>
            <a:r>
              <a:rPr lang="vi-VN" sz="2800" b="1" dirty="0">
                <a:solidFill>
                  <a:schemeClr val="accent1">
                    <a:lumMod val="50000"/>
                  </a:schemeClr>
                </a:solidFill>
                <a:latin typeface="Arial" panose="020B0604020202020204" pitchFamily="34" charset="0"/>
                <a:cs typeface="Arial" panose="020B0604020202020204" pitchFamily="34" charset="0"/>
              </a:rPr>
              <a:t>Bây giờ các con hãy nhìn xem đây là con gì?</a:t>
            </a:r>
          </a:p>
        </p:txBody>
      </p:sp>
    </p:spTree>
    <p:custDataLst>
      <p:tags r:id="rId1"/>
    </p:custDataLst>
    <p:extLst>
      <p:ext uri="{BB962C8B-B14F-4D97-AF65-F5344CB8AC3E}">
        <p14:creationId xmlns:p14="http://schemas.microsoft.com/office/powerpoint/2010/main" val="1752885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3"/>
            </p:custDataLst>
          </p:nvPr>
        </p:nvSpPr>
        <p:spPr>
          <a:xfrm>
            <a:off x="685800" y="2130425"/>
            <a:ext cx="7772400" cy="1470025"/>
          </a:xfrm>
        </p:spPr>
        <p:txBody>
          <a:bodyPr/>
          <a:lstStyle/>
          <a:p>
            <a:r>
              <a:rPr lang="vi-VN" dirty="0" smtClean="0"/>
              <a:t>Video con hổ</a:t>
            </a:r>
            <a:endParaRPr lang="vi-VN" dirty="0"/>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custDataLst>
              <p:tags r:id="rId4"/>
            </p:custDataLst>
          </p:nvPr>
        </p:nvSpPr>
        <p:spPr>
          <a:xfrm>
            <a:off x="3124200" y="152399"/>
            <a:ext cx="2590800" cy="461665"/>
          </a:xfrm>
          <a:prstGeom prst="rect">
            <a:avLst/>
          </a:prstGeom>
          <a:noFill/>
        </p:spPr>
        <p:txBody>
          <a:bodyPr wrap="square" rtlCol="0">
            <a:spAutoFit/>
          </a:bodyPr>
          <a:lstStyle/>
          <a:p>
            <a:pPr algn="ctr"/>
            <a:r>
              <a:rPr lang="en-US" sz="2400" b="1" smtClean="0">
                <a:solidFill>
                  <a:srgbClr val="FF0000"/>
                </a:solidFill>
                <a:latin typeface="Arial" panose="020B0604020202020204" pitchFamily="34" charset="0"/>
                <a:cs typeface="Arial" panose="020B0604020202020204" pitchFamily="34" charset="0"/>
              </a:rPr>
              <a:t>Video con hổ</a:t>
            </a:r>
            <a:endParaRPr lang="vi-VN" sz="2400" b="1">
              <a:solidFill>
                <a:srgbClr val="FF0000"/>
              </a:solidFill>
              <a:latin typeface="Arial" panose="020B0604020202020204" pitchFamily="34" charset="0"/>
              <a:cs typeface="Arial" panose="020B0604020202020204" pitchFamily="34" charset="0"/>
            </a:endParaRPr>
          </a:p>
        </p:txBody>
      </p:sp>
      <p:sp>
        <p:nvSpPr>
          <p:cNvPr id="6" name="TextBox 5"/>
          <p:cNvSpPr txBox="1"/>
          <p:nvPr>
            <p:custDataLst>
              <p:tags r:id="rId5"/>
            </p:custDataLst>
          </p:nvPr>
        </p:nvSpPr>
        <p:spPr>
          <a:xfrm>
            <a:off x="5791200" y="6324600"/>
            <a:ext cx="3276600" cy="461665"/>
          </a:xfrm>
          <a:prstGeom prst="rect">
            <a:avLst/>
          </a:prstGeom>
          <a:noFill/>
        </p:spPr>
        <p:txBody>
          <a:bodyPr wrap="square" rtlCol="0">
            <a:spAutoFit/>
          </a:bodyPr>
          <a:lstStyle/>
          <a:p>
            <a:r>
              <a:rPr lang="en-US" sz="2400" b="1" i="1" smtClean="0">
                <a:solidFill>
                  <a:srgbClr val="FF0000"/>
                </a:solidFill>
                <a:latin typeface="Arial" panose="020B0604020202020204" pitchFamily="34" charset="0"/>
                <a:cs typeface="Arial" panose="020B0604020202020204" pitchFamily="34" charset="0"/>
              </a:rPr>
              <a:t>Nguồn video Internet</a:t>
            </a:r>
            <a:endParaRPr lang="vi-VN" sz="2400" b="1" i="1">
              <a:solidFill>
                <a:srgbClr val="FF0000"/>
              </a:solidFill>
              <a:latin typeface="Arial" panose="020B0604020202020204" pitchFamily="34" charset="0"/>
              <a:cs typeface="Arial" panose="020B0604020202020204" pitchFamily="34" charset="0"/>
            </a:endParaRPr>
          </a:p>
        </p:txBody>
      </p:sp>
    </p:spTree>
    <p:custDataLst>
      <p:tags r:id="rId2"/>
    </p:custDataLst>
    <p:controls>
      <mc:AlternateContent xmlns:mc="http://schemas.openxmlformats.org/markup-compatibility/2006">
        <mc:Choice xmlns:v="urn:schemas-microsoft-com:vml" Requires="v">
          <p:control spid="1106" r:id="rId6" imgW="9142857" imgH="6857143"/>
        </mc:Choice>
        <mc:Fallback>
          <p:control r:id="rId6" imgW="9142857" imgH="6857143">
            <p:pic>
              <p:nvPicPr>
                <p:cNvPr id="5" name="ShockwaveFlash1"/>
                <p:cNvPicPr preferRelativeResize="0">
                  <a:picLocks noChangeArrowheads="1" noChangeShapeType="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533400" y="685800"/>
                  <a:ext cx="8077200" cy="5638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4208678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Tiến</a:t>
            </a:r>
            <a:r>
              <a:rPr lang="en-US" dirty="0" smtClean="0"/>
              <a:t> </a:t>
            </a:r>
            <a:r>
              <a:rPr lang="en-US" dirty="0" err="1" smtClean="0"/>
              <a:t>trình</a:t>
            </a:r>
            <a:r>
              <a:rPr lang="en-US" dirty="0" smtClean="0"/>
              <a:t> </a:t>
            </a:r>
            <a:r>
              <a:rPr lang="en-US" dirty="0" err="1" smtClean="0"/>
              <a:t>hoạt</a:t>
            </a:r>
            <a:r>
              <a:rPr lang="en-US" dirty="0" smtClean="0"/>
              <a:t> </a:t>
            </a:r>
            <a:r>
              <a:rPr lang="en-US" dirty="0" err="1" smtClean="0"/>
              <a:t>động</a:t>
            </a:r>
            <a:endParaRPr lang="vi-VN" dirty="0"/>
          </a:p>
        </p:txBody>
      </p:sp>
      <p:pic>
        <p:nvPicPr>
          <p:cNvPr id="3" name="Picture 2"/>
          <p:cNvPicPr>
            <a:picLocks noChangeAspect="1"/>
          </p:cNvPicPr>
          <p:nvPr/>
        </p:nvPicPr>
        <p:blipFill>
          <a:blip r:embed="rId6"/>
          <a:stretch>
            <a:fillRect/>
          </a:stretch>
        </p:blipFill>
        <p:spPr>
          <a:xfrm>
            <a:off x="0" y="-26773"/>
            <a:ext cx="9144793" cy="6858594"/>
          </a:xfrm>
          <a:prstGeom prst="rect">
            <a:avLst/>
          </a:prstGeom>
        </p:spPr>
      </p:pic>
      <p:sp>
        <p:nvSpPr>
          <p:cNvPr id="6" name="Rectangle 5"/>
          <p:cNvSpPr/>
          <p:nvPr>
            <p:custDataLst>
              <p:tags r:id="rId3"/>
            </p:custDataLst>
          </p:nvPr>
        </p:nvSpPr>
        <p:spPr>
          <a:xfrm>
            <a:off x="3056148" y="1054588"/>
            <a:ext cx="4493538" cy="954107"/>
          </a:xfrm>
          <a:prstGeom prst="rect">
            <a:avLst/>
          </a:prstGeom>
        </p:spPr>
        <p:txBody>
          <a:bodyPr wrap="none">
            <a:spAutoFit/>
          </a:bodyPr>
          <a:lstStyle/>
          <a:p>
            <a:pPr algn="ctr"/>
            <a:endParaRPr lang="en-US" sz="2800" b="1" dirty="0">
              <a:solidFill>
                <a:srgbClr val="FF0000"/>
              </a:solidFill>
              <a:latin typeface="Arial" panose="020B0604020202020204" pitchFamily="34" charset="0"/>
              <a:cs typeface="Arial" panose="020B0604020202020204" pitchFamily="34" charset="0"/>
            </a:endParaRPr>
          </a:p>
          <a:p>
            <a:pPr algn="ctr"/>
            <a:r>
              <a:rPr lang="en-US" sz="2800" b="1" dirty="0">
                <a:solidFill>
                  <a:srgbClr val="FF0000"/>
                </a:solidFill>
                <a:latin typeface="Arial" panose="020B0604020202020204" pitchFamily="34" charset="0"/>
                <a:cs typeface="Arial" panose="020B0604020202020204" pitchFamily="34" charset="0"/>
              </a:rPr>
              <a:t>TIẾN TRÌNH HOẠT ĐỘNG</a:t>
            </a:r>
          </a:p>
        </p:txBody>
      </p:sp>
      <p:sp>
        <p:nvSpPr>
          <p:cNvPr id="7" name="Rectangle 6"/>
          <p:cNvSpPr/>
          <p:nvPr>
            <p:custDataLst>
              <p:tags r:id="rId4"/>
            </p:custDataLst>
          </p:nvPr>
        </p:nvSpPr>
        <p:spPr>
          <a:xfrm>
            <a:off x="3581400" y="2269051"/>
            <a:ext cx="4572000" cy="2400657"/>
          </a:xfrm>
          <a:prstGeom prst="rect">
            <a:avLst/>
          </a:prstGeom>
        </p:spPr>
        <p:txBody>
          <a:bodyPr>
            <a:spAutoFit/>
          </a:bodyPr>
          <a:lstStyle/>
          <a:p>
            <a:pPr>
              <a:lnSpc>
                <a:spcPct val="150000"/>
              </a:lnSpc>
            </a:pP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Hoạt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động</a:t>
            </a:r>
            <a:r>
              <a:rPr lang="en-US" sz="2000" b="1" dirty="0">
                <a:solidFill>
                  <a:schemeClr val="accent1">
                    <a:lumMod val="50000"/>
                  </a:schemeClr>
                </a:solidFill>
                <a:latin typeface="Arial" panose="020B0604020202020204" pitchFamily="34" charset="0"/>
                <a:cs typeface="Arial" panose="020B0604020202020204" pitchFamily="34" charset="0"/>
              </a:rPr>
              <a:t> 1: </a:t>
            </a:r>
            <a:r>
              <a:rPr lang="en-US" sz="2000" b="1" dirty="0" err="1">
                <a:solidFill>
                  <a:schemeClr val="accent1">
                    <a:lumMod val="50000"/>
                  </a:schemeClr>
                </a:solidFill>
                <a:latin typeface="Arial" panose="020B0604020202020204" pitchFamily="34" charset="0"/>
                <a:cs typeface="Arial" panose="020B0604020202020204" pitchFamily="34" charset="0"/>
              </a:rPr>
              <a:t>Ổ</a:t>
            </a:r>
            <a:r>
              <a:rPr lang="en-US" sz="2000" b="1" dirty="0" err="1" smtClean="0">
                <a:solidFill>
                  <a:schemeClr val="accent1">
                    <a:lumMod val="50000"/>
                  </a:schemeClr>
                </a:solidFill>
                <a:latin typeface="Arial" panose="020B0604020202020204" pitchFamily="34" charset="0"/>
                <a:cs typeface="Arial" panose="020B0604020202020204" pitchFamily="34" charset="0"/>
              </a:rPr>
              <a:t>n</a:t>
            </a:r>
            <a:r>
              <a:rPr lang="en-US" sz="2000" b="1" dirty="0" smtClean="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định</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tổ</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chức</a:t>
            </a:r>
            <a:r>
              <a:rPr lang="en-US" sz="2000" b="1" dirty="0">
                <a:solidFill>
                  <a:schemeClr val="accent1">
                    <a:lumMod val="50000"/>
                  </a:schemeClr>
                </a:solidFill>
                <a:latin typeface="Arial" panose="020B0604020202020204" pitchFamily="34" charset="0"/>
                <a:cs typeface="Arial" panose="020B0604020202020204" pitchFamily="34" charset="0"/>
              </a:rPr>
              <a:t>.</a:t>
            </a:r>
          </a:p>
          <a:p>
            <a:pPr>
              <a:lnSpc>
                <a:spcPct val="150000"/>
              </a:lnSpc>
            </a:pP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Hoạt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động</a:t>
            </a:r>
            <a:r>
              <a:rPr lang="en-US" sz="2000" b="1" dirty="0">
                <a:solidFill>
                  <a:schemeClr val="accent1">
                    <a:lumMod val="50000"/>
                  </a:schemeClr>
                </a:solidFill>
                <a:latin typeface="Arial" panose="020B0604020202020204" pitchFamily="34" charset="0"/>
                <a:cs typeface="Arial" panose="020B0604020202020204" pitchFamily="34" charset="0"/>
              </a:rPr>
              <a:t> 2: </a:t>
            </a:r>
            <a:r>
              <a:rPr lang="en-US" sz="2000" b="1" dirty="0" err="1">
                <a:solidFill>
                  <a:schemeClr val="accent1">
                    <a:lumMod val="50000"/>
                  </a:schemeClr>
                </a:solidFill>
                <a:latin typeface="Arial" panose="020B0604020202020204" pitchFamily="34" charset="0"/>
                <a:cs typeface="Arial" panose="020B0604020202020204" pitchFamily="34" charset="0"/>
              </a:rPr>
              <a:t>Xem</a:t>
            </a:r>
            <a:r>
              <a:rPr lang="en-US" sz="2000" b="1" dirty="0">
                <a:solidFill>
                  <a:schemeClr val="accent1">
                    <a:lumMod val="50000"/>
                  </a:schemeClr>
                </a:solidFill>
                <a:latin typeface="Arial" panose="020B0604020202020204" pitchFamily="34" charset="0"/>
                <a:cs typeface="Arial" panose="020B0604020202020204" pitchFamily="34" charset="0"/>
              </a:rPr>
              <a:t> video </a:t>
            </a:r>
            <a:r>
              <a:rPr lang="en-US" sz="2000" b="1" dirty="0" err="1">
                <a:solidFill>
                  <a:schemeClr val="accent1">
                    <a:lumMod val="50000"/>
                  </a:schemeClr>
                </a:solidFill>
                <a:latin typeface="Arial" panose="020B0604020202020204" pitchFamily="34" charset="0"/>
                <a:cs typeface="Arial" panose="020B0604020202020204" pitchFamily="34" charset="0"/>
              </a:rPr>
              <a:t>và</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trò</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chuyện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về</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các</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hoạt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động</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của</a:t>
            </a:r>
            <a:r>
              <a:rPr lang="en-US" sz="2000" b="1" dirty="0">
                <a:solidFill>
                  <a:schemeClr val="accent1">
                    <a:lumMod val="50000"/>
                  </a:schemeClr>
                </a:solidFill>
                <a:latin typeface="Arial" panose="020B0604020202020204" pitchFamily="34" charset="0"/>
                <a:cs typeface="Arial" panose="020B0604020202020204" pitchFamily="34" charset="0"/>
              </a:rPr>
              <a:t> Con </a:t>
            </a:r>
            <a:r>
              <a:rPr lang="en-US" sz="2000" b="1" dirty="0" err="1">
                <a:solidFill>
                  <a:schemeClr val="accent1">
                    <a:lumMod val="50000"/>
                  </a:schemeClr>
                </a:solidFill>
                <a:latin typeface="Arial" panose="020B0604020202020204" pitchFamily="34" charset="0"/>
                <a:cs typeface="Arial" panose="020B0604020202020204" pitchFamily="34" charset="0"/>
              </a:rPr>
              <a:t>Voi</a:t>
            </a:r>
            <a:r>
              <a:rPr lang="en-US" sz="2000" b="1" dirty="0">
                <a:solidFill>
                  <a:schemeClr val="accent1">
                    <a:lumMod val="50000"/>
                  </a:schemeClr>
                </a:solidFill>
                <a:latin typeface="Arial" panose="020B0604020202020204" pitchFamily="34" charset="0"/>
                <a:cs typeface="Arial" panose="020B0604020202020204" pitchFamily="34" charset="0"/>
              </a:rPr>
              <a:t>  - Con </a:t>
            </a:r>
            <a:r>
              <a:rPr lang="en-US" sz="2000" b="1" dirty="0" err="1">
                <a:solidFill>
                  <a:schemeClr val="accent1">
                    <a:lumMod val="50000"/>
                  </a:schemeClr>
                </a:solidFill>
                <a:latin typeface="Arial" panose="020B0604020202020204" pitchFamily="34" charset="0"/>
                <a:cs typeface="Arial" panose="020B0604020202020204" pitchFamily="34" charset="0"/>
              </a:rPr>
              <a:t>Hổ</a:t>
            </a:r>
            <a:r>
              <a:rPr lang="en-US" sz="2000" b="1" dirty="0">
                <a:solidFill>
                  <a:schemeClr val="accent1">
                    <a:lumMod val="50000"/>
                  </a:schemeClr>
                </a:solidFill>
                <a:latin typeface="Arial" panose="020B0604020202020204" pitchFamily="34" charset="0"/>
                <a:cs typeface="Arial" panose="020B0604020202020204" pitchFamily="34" charset="0"/>
              </a:rPr>
              <a:t>.</a:t>
            </a:r>
          </a:p>
          <a:p>
            <a:pPr>
              <a:lnSpc>
                <a:spcPct val="150000"/>
              </a:lnSpc>
            </a:pP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Hoạt</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động</a:t>
            </a:r>
            <a:r>
              <a:rPr lang="en-US" sz="2000" b="1" dirty="0">
                <a:solidFill>
                  <a:schemeClr val="accent1">
                    <a:lumMod val="50000"/>
                  </a:schemeClr>
                </a:solidFill>
                <a:latin typeface="Arial" panose="020B0604020202020204" pitchFamily="34" charset="0"/>
                <a:cs typeface="Arial" panose="020B0604020202020204" pitchFamily="34" charset="0"/>
              </a:rPr>
              <a:t> 3: </a:t>
            </a:r>
            <a:r>
              <a:rPr lang="en-US" sz="2000" b="1" dirty="0" err="1">
                <a:solidFill>
                  <a:schemeClr val="accent1">
                    <a:lumMod val="50000"/>
                  </a:schemeClr>
                </a:solidFill>
                <a:latin typeface="Arial" panose="020B0604020202020204" pitchFamily="34" charset="0"/>
                <a:cs typeface="Arial" panose="020B0604020202020204" pitchFamily="34" charset="0"/>
              </a:rPr>
              <a:t>Trò</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chơi</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ôn</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tập</a:t>
            </a:r>
            <a:r>
              <a:rPr lang="en-US" sz="2000" b="1" dirty="0">
                <a:solidFill>
                  <a:schemeClr val="accent1">
                    <a:lumMod val="50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950519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Con hổ có đặc điểm gì nổi bật?</a:t>
            </a:r>
            <a:endParaRPr lang="vi-VN" dirty="0"/>
          </a:p>
        </p:txBody>
      </p:sp>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065" y="914400"/>
            <a:ext cx="8515869" cy="5334000"/>
          </a:xfrm>
          <a:prstGeom prst="rect">
            <a:avLst/>
          </a:prstGeom>
        </p:spPr>
      </p:pic>
      <p:sp>
        <p:nvSpPr>
          <p:cNvPr id="5" name="TextBox 4"/>
          <p:cNvSpPr txBox="1"/>
          <p:nvPr>
            <p:custDataLst>
              <p:tags r:id="rId3"/>
            </p:custDataLst>
          </p:nvPr>
        </p:nvSpPr>
        <p:spPr>
          <a:xfrm>
            <a:off x="152399" y="0"/>
            <a:ext cx="8991600" cy="954107"/>
          </a:xfrm>
          <a:prstGeom prst="rect">
            <a:avLst/>
          </a:prstGeom>
          <a:noFill/>
        </p:spPr>
        <p:txBody>
          <a:bodyPr wrap="square" rtlCol="0">
            <a:spAutoFit/>
          </a:bodyPr>
          <a:lstStyle/>
          <a:p>
            <a:r>
              <a:rPr lang="vi-VN" sz="2800" b="1" dirty="0">
                <a:solidFill>
                  <a:srgbClr val="FF0000"/>
                </a:solidFill>
                <a:latin typeface="Arial" panose="020B0604020202020204" pitchFamily="34" charset="0"/>
                <a:cs typeface="Arial" panose="020B0604020202020204" pitchFamily="34" charset="0"/>
              </a:rPr>
              <a:t>Các con nhìn xem con hổ có </a:t>
            </a:r>
            <a:r>
              <a:rPr lang="vi-VN" sz="2800" b="1" dirty="0" smtClean="0">
                <a:solidFill>
                  <a:srgbClr val="FF0000"/>
                </a:solidFill>
                <a:latin typeface="Arial" panose="020B0604020202020204" pitchFamily="34" charset="0"/>
                <a:cs typeface="Arial" panose="020B0604020202020204" pitchFamily="34" charset="0"/>
              </a:rPr>
              <a:t>đăc </a:t>
            </a:r>
            <a:r>
              <a:rPr lang="vi-VN" sz="2800" b="1" dirty="0">
                <a:solidFill>
                  <a:srgbClr val="FF0000"/>
                </a:solidFill>
                <a:latin typeface="Arial" panose="020B0604020202020204" pitchFamily="34" charset="0"/>
                <a:cs typeface="Arial" panose="020B0604020202020204" pitchFamily="34" charset="0"/>
              </a:rPr>
              <a:t>điểm gì nổi </a:t>
            </a:r>
            <a:r>
              <a:rPr lang="vi-VN" sz="2800" b="1" dirty="0" smtClean="0">
                <a:solidFill>
                  <a:srgbClr val="FF0000"/>
                </a:solidFill>
                <a:latin typeface="Arial" panose="020B0604020202020204" pitchFamily="34" charset="0"/>
                <a:cs typeface="Arial" panose="020B0604020202020204" pitchFamily="34" charset="0"/>
              </a:rPr>
              <a:t>bật. Con </a:t>
            </a:r>
            <a:r>
              <a:rPr lang="vi-VN" sz="2800" b="1" dirty="0">
                <a:solidFill>
                  <a:srgbClr val="FF0000"/>
                </a:solidFill>
                <a:latin typeface="Arial" panose="020B0604020202020204" pitchFamily="34" charset="0"/>
                <a:cs typeface="Arial" panose="020B0604020202020204" pitchFamily="34" charset="0"/>
              </a:rPr>
              <a:t>hổ trông rất dữ tợn và có bộ lông vằn.</a:t>
            </a:r>
          </a:p>
        </p:txBody>
      </p:sp>
    </p:spTree>
    <p:custDataLst>
      <p:tags r:id="rId1"/>
    </p:custDataLst>
    <p:extLst>
      <p:ext uri="{BB962C8B-B14F-4D97-AF65-F5344CB8AC3E}">
        <p14:creationId xmlns:p14="http://schemas.microsoft.com/office/powerpoint/2010/main" val="1615694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Hổ thích ăn gì?</a:t>
            </a:r>
            <a:endParaRPr lang="vi-VN" dirty="0"/>
          </a:p>
        </p:txBody>
      </p:sp>
      <p:pic>
        <p:nvPicPr>
          <p:cNvPr id="4" name="Picture 3"/>
          <p:cNvPicPr>
            <a:picLocks noChangeAspect="1"/>
          </p:cNvPicPr>
          <p:nvPr/>
        </p:nvPicPr>
        <p:blipFill>
          <a:blip r:embed="rId5"/>
          <a:stretch>
            <a:fillRect/>
          </a:stretch>
        </p:blipFill>
        <p:spPr>
          <a:xfrm>
            <a:off x="10297" y="-594"/>
            <a:ext cx="9144793" cy="6858594"/>
          </a:xfrm>
          <a:prstGeom prst="rect">
            <a:avLst/>
          </a:prstGeom>
        </p:spPr>
      </p:pic>
      <p:sp>
        <p:nvSpPr>
          <p:cNvPr id="6" name="TextBox 5"/>
          <p:cNvSpPr txBox="1"/>
          <p:nvPr>
            <p:custDataLst>
              <p:tags r:id="rId3"/>
            </p:custDataLst>
          </p:nvPr>
        </p:nvSpPr>
        <p:spPr>
          <a:xfrm>
            <a:off x="2133600" y="2199117"/>
            <a:ext cx="6858000" cy="1305165"/>
          </a:xfrm>
          <a:prstGeom prst="rect">
            <a:avLst/>
          </a:prstGeom>
          <a:noFill/>
        </p:spPr>
        <p:txBody>
          <a:bodyPr wrap="square" rtlCol="0">
            <a:spAutoFit/>
          </a:bodyPr>
          <a:lstStyle/>
          <a:p>
            <a:pPr>
              <a:lnSpc>
                <a:spcPct val="150000"/>
              </a:lnSpc>
            </a:pPr>
            <a:r>
              <a:rPr lang="vi-VN" sz="2800" b="1" dirty="0">
                <a:solidFill>
                  <a:schemeClr val="accent1">
                    <a:lumMod val="50000"/>
                  </a:schemeClr>
                </a:solidFill>
                <a:latin typeface="Arial" panose="020B0604020202020204" pitchFamily="34" charset="0"/>
                <a:cs typeface="Arial" panose="020B0604020202020204" pitchFamily="34" charset="0"/>
              </a:rPr>
              <a:t>Theo các con hổ là loài động vật </a:t>
            </a:r>
            <a:endParaRPr lang="en-US" sz="2800" b="1"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vi-VN" sz="2800" b="1" dirty="0">
                <a:solidFill>
                  <a:schemeClr val="accent1">
                    <a:lumMod val="50000"/>
                  </a:schemeClr>
                </a:solidFill>
                <a:latin typeface="Arial" panose="020B0604020202020204" pitchFamily="34" charset="0"/>
                <a:cs typeface="Arial" panose="020B0604020202020204" pitchFamily="34" charset="0"/>
              </a:rPr>
              <a:t>thích ăn gì? </a:t>
            </a:r>
          </a:p>
        </p:txBody>
      </p:sp>
    </p:spTree>
    <p:custDataLst>
      <p:tags r:id="rId1"/>
    </p:custDataLst>
    <p:extLst>
      <p:ext uri="{BB962C8B-B14F-4D97-AF65-F5344CB8AC3E}">
        <p14:creationId xmlns:p14="http://schemas.microsoft.com/office/powerpoint/2010/main" val="1374412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Khái</a:t>
            </a:r>
            <a:r>
              <a:rPr lang="en-US" dirty="0" smtClean="0"/>
              <a:t> </a:t>
            </a:r>
            <a:r>
              <a:rPr lang="en-US" dirty="0" err="1" smtClean="0"/>
              <a:t>quát</a:t>
            </a:r>
            <a:endParaRPr lang="vi-VN" dirty="0"/>
          </a:p>
        </p:txBody>
      </p:sp>
      <p:pic>
        <p:nvPicPr>
          <p:cNvPr id="6" name="Picture 5"/>
          <p:cNvPicPr>
            <a:picLocks noChangeAspect="1"/>
          </p:cNvPicPr>
          <p:nvPr/>
        </p:nvPicPr>
        <p:blipFill>
          <a:blip r:embed="rId5"/>
          <a:stretch>
            <a:fillRect/>
          </a:stretch>
        </p:blipFill>
        <p:spPr>
          <a:xfrm>
            <a:off x="-19328" y="-594"/>
            <a:ext cx="9144793" cy="6858594"/>
          </a:xfrm>
          <a:prstGeom prst="rect">
            <a:avLst/>
          </a:prstGeom>
        </p:spPr>
      </p:pic>
      <p:sp>
        <p:nvSpPr>
          <p:cNvPr id="5" name="TextBox 4"/>
          <p:cNvSpPr txBox="1"/>
          <p:nvPr>
            <p:custDataLst>
              <p:tags r:id="rId3"/>
            </p:custDataLst>
          </p:nvPr>
        </p:nvSpPr>
        <p:spPr>
          <a:xfrm>
            <a:off x="2220097" y="1983259"/>
            <a:ext cx="5334000" cy="3323987"/>
          </a:xfrm>
          <a:prstGeom prst="rect">
            <a:avLst/>
          </a:prstGeom>
          <a:noFill/>
        </p:spPr>
        <p:txBody>
          <a:bodyPr wrap="square" rtlCol="0">
            <a:spAutoFit/>
          </a:bodyPr>
          <a:lstStyle/>
          <a:p>
            <a:pPr>
              <a:lnSpc>
                <a:spcPct val="150000"/>
              </a:lnSpc>
            </a:pPr>
            <a:r>
              <a:rPr lang="vi-VN" sz="2800" b="1" dirty="0">
                <a:solidFill>
                  <a:schemeClr val="accent1">
                    <a:lumMod val="50000"/>
                  </a:schemeClr>
                </a:solidFill>
                <a:latin typeface="Arial" panose="020B0604020202020204" pitchFamily="34" charset="0"/>
                <a:cs typeface="Arial" panose="020B0604020202020204" pitchFamily="34" charset="0"/>
              </a:rPr>
              <a:t>Chúng mình vừa xem con hổ đang làm gì?</a:t>
            </a:r>
            <a:endParaRPr lang="en-US" sz="2800" b="1"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vi-VN"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Hổ</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là</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loài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động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vật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rất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thích</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ăn</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thịt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những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loài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động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vật</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nhỏ</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hơn</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chúng</a:t>
            </a:r>
            <a:r>
              <a:rPr lang="en-US" sz="2800" b="1" dirty="0">
                <a:solidFill>
                  <a:schemeClr val="accent1">
                    <a:lumMod val="50000"/>
                  </a:schemeClr>
                </a:solidFill>
                <a:latin typeface="Arial" panose="020B0604020202020204" pitchFamily="34" charset="0"/>
                <a:cs typeface="Arial" panose="020B0604020202020204" pitchFamily="34" charset="0"/>
              </a:rPr>
              <a:t> .</a:t>
            </a:r>
            <a:endParaRPr lang="vi-VN" sz="2800" b="1" dirty="0">
              <a:solidFill>
                <a:schemeClr val="accent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10280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Hổ đẻ con hay đẻ trứng</a:t>
            </a:r>
            <a:endParaRPr lang="vi-VN" dirty="0"/>
          </a:p>
        </p:txBody>
      </p:sp>
      <p:pic>
        <p:nvPicPr>
          <p:cNvPr id="3" name="Picture 2"/>
          <p:cNvPicPr>
            <a:picLocks noChangeAspect="1"/>
          </p:cNvPicPr>
          <p:nvPr/>
        </p:nvPicPr>
        <p:blipFill>
          <a:blip r:embed="rId5"/>
          <a:stretch>
            <a:fillRect/>
          </a:stretch>
        </p:blipFill>
        <p:spPr>
          <a:xfrm>
            <a:off x="0" y="-594"/>
            <a:ext cx="9144793" cy="6858594"/>
          </a:xfrm>
          <a:prstGeom prst="rect">
            <a:avLst/>
          </a:prstGeom>
        </p:spPr>
      </p:pic>
      <p:sp>
        <p:nvSpPr>
          <p:cNvPr id="4" name="Rectangle 3"/>
          <p:cNvSpPr/>
          <p:nvPr>
            <p:custDataLst>
              <p:tags r:id="rId3"/>
            </p:custDataLst>
          </p:nvPr>
        </p:nvSpPr>
        <p:spPr>
          <a:xfrm>
            <a:off x="2286000" y="3105835"/>
            <a:ext cx="5715000" cy="954107"/>
          </a:xfrm>
          <a:prstGeom prst="rect">
            <a:avLst/>
          </a:prstGeom>
        </p:spPr>
        <p:txBody>
          <a:bodyPr wrap="square">
            <a:spAutoFit/>
          </a:bodyPr>
          <a:lstStyle/>
          <a:p>
            <a:r>
              <a:rPr lang="vi-VN" sz="2800" b="1" dirty="0">
                <a:solidFill>
                  <a:schemeClr val="accent1">
                    <a:lumMod val="50000"/>
                  </a:schemeClr>
                </a:solidFill>
                <a:latin typeface="Arial" panose="020B0604020202020204" pitchFamily="34" charset="0"/>
                <a:cs typeface="Arial" panose="020B0604020202020204" pitchFamily="34" charset="0"/>
              </a:rPr>
              <a:t>Hổ là loài động vật đẻ con hay đẻ trứng?</a:t>
            </a:r>
            <a:endParaRPr lang="en-US" sz="2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60778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3"/>
            </p:custDataLst>
          </p:nvPr>
        </p:nvSpPr>
        <p:spPr>
          <a:xfrm>
            <a:off x="685800" y="2130425"/>
            <a:ext cx="7772400" cy="1470025"/>
          </a:xfrm>
        </p:spPr>
        <p:txBody>
          <a:bodyPr/>
          <a:lstStyle/>
          <a:p>
            <a:r>
              <a:rPr lang="vi-VN" dirty="0" smtClean="0"/>
              <a:t>Video hổ đẻ con và chăm con</a:t>
            </a:r>
            <a:endParaRPr lang="vi-VN" dirty="0"/>
          </a:p>
        </p:txBody>
      </p:sp>
      <p:pic>
        <p:nvPicPr>
          <p:cNvPr id="22548"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custDataLst>
              <p:tags r:id="rId4"/>
            </p:custDataLst>
          </p:nvPr>
        </p:nvSpPr>
        <p:spPr>
          <a:xfrm>
            <a:off x="2819400" y="152400"/>
            <a:ext cx="3276600" cy="523220"/>
          </a:xfrm>
          <a:prstGeom prst="rect">
            <a:avLst/>
          </a:prstGeom>
          <a:noFill/>
        </p:spPr>
        <p:txBody>
          <a:bodyPr wrap="square" rtlCol="0">
            <a:spAutoFit/>
          </a:bodyPr>
          <a:lstStyle/>
          <a:p>
            <a:pPr algn="ctr"/>
            <a:r>
              <a:rPr lang="en-US" sz="2800" b="1" smtClean="0">
                <a:solidFill>
                  <a:srgbClr val="FF0000"/>
                </a:solidFill>
                <a:latin typeface="Arial" panose="020B0604020202020204" pitchFamily="34" charset="0"/>
                <a:cs typeface="Arial" panose="020B0604020202020204" pitchFamily="34" charset="0"/>
              </a:rPr>
              <a:t>Video hổ đẻ con </a:t>
            </a:r>
            <a:endParaRPr lang="vi-VN" sz="2800" b="1">
              <a:solidFill>
                <a:srgbClr val="FF0000"/>
              </a:solidFill>
              <a:latin typeface="Arial" panose="020B0604020202020204" pitchFamily="34" charset="0"/>
              <a:cs typeface="Arial" panose="020B0604020202020204" pitchFamily="34" charset="0"/>
            </a:endParaRPr>
          </a:p>
        </p:txBody>
      </p:sp>
    </p:spTree>
    <p:custDataLst>
      <p:tags r:id="rId2"/>
    </p:custDataLst>
    <p:controls>
      <mc:AlternateContent xmlns:mc="http://schemas.openxmlformats.org/markup-compatibility/2006">
        <mc:Choice xmlns:v="urn:schemas-microsoft-com:vml" Requires="v">
          <p:control spid="22559" r:id="rId5" imgW="9142857" imgH="6857143"/>
        </mc:Choice>
        <mc:Fallback>
          <p:control r:id="rId5" imgW="9142857" imgH="6857143">
            <p:pic>
              <p:nvPicPr>
                <p:cNvPr id="4" name="ShockwaveFlash1"/>
                <p:cNvPicPr preferRelativeResize="0">
                  <a:picLocks noChangeArrowheads="1" noChangeShapeType="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457200" y="838200"/>
                  <a:ext cx="8458200" cy="5562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425868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Khái quát con hổ</a:t>
            </a:r>
            <a:endParaRPr lang="vi-VN" dirty="0"/>
          </a:p>
        </p:txBody>
      </p:sp>
      <p:pic>
        <p:nvPicPr>
          <p:cNvPr id="6" name="Picture 5"/>
          <p:cNvPicPr>
            <a:picLocks noChangeAspect="1"/>
          </p:cNvPicPr>
          <p:nvPr/>
        </p:nvPicPr>
        <p:blipFill>
          <a:blip r:embed="rId5"/>
          <a:stretch>
            <a:fillRect/>
          </a:stretch>
        </p:blipFill>
        <p:spPr>
          <a:xfrm>
            <a:off x="0" y="-594"/>
            <a:ext cx="9144793" cy="6858594"/>
          </a:xfrm>
          <a:prstGeom prst="rect">
            <a:avLst/>
          </a:prstGeom>
        </p:spPr>
      </p:pic>
      <p:sp>
        <p:nvSpPr>
          <p:cNvPr id="5" name="TextBox 4"/>
          <p:cNvSpPr txBox="1"/>
          <p:nvPr>
            <p:custDataLst>
              <p:tags r:id="rId3"/>
            </p:custDataLst>
          </p:nvPr>
        </p:nvSpPr>
        <p:spPr>
          <a:xfrm>
            <a:off x="2133600" y="1676400"/>
            <a:ext cx="6096000" cy="3293209"/>
          </a:xfrm>
          <a:prstGeom prst="rect">
            <a:avLst/>
          </a:prstGeom>
          <a:noFill/>
        </p:spPr>
        <p:txBody>
          <a:bodyPr wrap="square" rtlCol="0">
            <a:spAutoFit/>
          </a:bodyPr>
          <a:lstStyle/>
          <a:p>
            <a:pPr algn="ctr"/>
            <a:r>
              <a:rPr lang="vi-VN" sz="2800" b="1" dirty="0">
                <a:solidFill>
                  <a:srgbClr val="FF0000"/>
                </a:solidFill>
                <a:latin typeface="Arial" panose="020B0604020202020204" pitchFamily="34" charset="0"/>
                <a:cs typeface="Arial" panose="020B0604020202020204" pitchFamily="34" charset="0"/>
              </a:rPr>
              <a:t>Khái quát:</a:t>
            </a:r>
            <a:r>
              <a:rPr lang="vi-VN" sz="2800" b="1" dirty="0">
                <a:solidFill>
                  <a:schemeClr val="accent1">
                    <a:lumMod val="50000"/>
                  </a:schemeClr>
                </a:solidFill>
                <a:latin typeface="Arial" panose="020B0604020202020204" pitchFamily="34" charset="0"/>
                <a:cs typeface="Arial" panose="020B0604020202020204" pitchFamily="34" charset="0"/>
              </a:rPr>
              <a:t> </a:t>
            </a:r>
            <a:endParaRPr lang="en-US" sz="2800" b="1"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vi-VN" sz="2000" b="1" dirty="0">
                <a:solidFill>
                  <a:schemeClr val="accent1">
                    <a:lumMod val="50000"/>
                  </a:schemeClr>
                </a:solidFill>
                <a:latin typeface="Arial" panose="020B0604020202020204" pitchFamily="34" charset="0"/>
                <a:cs typeface="Arial" panose="020B0604020202020204" pitchFamily="34" charset="0"/>
              </a:rPr>
              <a:t>Hổ là loài động vật thích ăn thịt những loài động vật nhỏ hơn chúng. Vì thế hổ là loài động vật hung dữ. </a:t>
            </a:r>
            <a:endParaRPr lang="en-US" sz="2000" b="1"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endParaRPr lang="vi-VN" sz="2000" b="1"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vi-VN" sz="2000" b="1" dirty="0">
                <a:solidFill>
                  <a:schemeClr val="accent1">
                    <a:lumMod val="50000"/>
                  </a:schemeClr>
                </a:solidFill>
                <a:latin typeface="Arial" panose="020B0604020202020204" pitchFamily="34" charset="0"/>
                <a:cs typeface="Arial" panose="020B0604020202020204" pitchFamily="34" charset="0"/>
              </a:rPr>
              <a:t> - Hổ sống chủ yếu ở trong rừng và là loài động vật đẻ con. </a:t>
            </a:r>
          </a:p>
        </p:txBody>
      </p:sp>
    </p:spTree>
    <p:custDataLst>
      <p:tags r:id="rId1"/>
    </p:custDataLst>
    <p:extLst>
      <p:ext uri="{BB962C8B-B14F-4D97-AF65-F5344CB8AC3E}">
        <p14:creationId xmlns:p14="http://schemas.microsoft.com/office/powerpoint/2010/main" val="2198488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8425"/>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Hổ trong vườn thú</a:t>
            </a:r>
            <a:endParaRPr lang="vi-VN"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1428929"/>
            <a:ext cx="8153400" cy="4590871"/>
          </a:xfrm>
          <a:prstGeom prst="rect">
            <a:avLst/>
          </a:prstGeom>
        </p:spPr>
      </p:pic>
      <p:sp>
        <p:nvSpPr>
          <p:cNvPr id="6" name="TextBox 5"/>
          <p:cNvSpPr txBox="1"/>
          <p:nvPr>
            <p:custDataLst>
              <p:tags r:id="rId3"/>
            </p:custDataLst>
          </p:nvPr>
        </p:nvSpPr>
        <p:spPr>
          <a:xfrm>
            <a:off x="351366" y="228600"/>
            <a:ext cx="8716434" cy="1200329"/>
          </a:xfrm>
          <a:prstGeom prst="rect">
            <a:avLst/>
          </a:prstGeom>
          <a:noFill/>
        </p:spPr>
        <p:txBody>
          <a:bodyPr wrap="square" rtlCol="0">
            <a:spAutoFit/>
          </a:bodyPr>
          <a:lstStyle/>
          <a:p>
            <a:pPr algn="just"/>
            <a:r>
              <a:rPr lang="vi-VN" sz="2400" b="1" dirty="0">
                <a:solidFill>
                  <a:srgbClr val="FF0000"/>
                </a:solidFill>
              </a:rPr>
              <a:t>Chúng mình còn nhìn thấy hổ sống ở đâu? </a:t>
            </a:r>
            <a:endParaRPr lang="en-US" sz="2400" b="1" dirty="0">
              <a:solidFill>
                <a:srgbClr val="FF0000"/>
              </a:solidFill>
            </a:endParaRPr>
          </a:p>
          <a:p>
            <a:pPr algn="just"/>
            <a:r>
              <a:rPr lang="vi-VN" sz="2400" b="1" dirty="0">
                <a:solidFill>
                  <a:srgbClr val="FF0000"/>
                </a:solidFill>
              </a:rPr>
              <a:t>Khi thăm quan vườn thú thì chúng mình phải </a:t>
            </a:r>
            <a:r>
              <a:rPr lang="vi-VN" sz="2400" b="1" dirty="0" smtClean="0">
                <a:solidFill>
                  <a:srgbClr val="FF0000"/>
                </a:solidFill>
              </a:rPr>
              <a:t>như </a:t>
            </a:r>
            <a:r>
              <a:rPr lang="vi-VN" sz="2400" b="1" dirty="0">
                <a:solidFill>
                  <a:srgbClr val="FF0000"/>
                </a:solidFill>
              </a:rPr>
              <a:t>thế</a:t>
            </a:r>
            <a:r>
              <a:rPr lang="en-US" sz="2400" b="1" dirty="0">
                <a:solidFill>
                  <a:srgbClr val="FF0000"/>
                </a:solidFill>
              </a:rPr>
              <a:t> </a:t>
            </a:r>
            <a:r>
              <a:rPr lang="vi-VN" sz="2400" b="1" dirty="0">
                <a:solidFill>
                  <a:srgbClr val="FF0000"/>
                </a:solidFill>
              </a:rPr>
              <a:t>nào?</a:t>
            </a:r>
          </a:p>
        </p:txBody>
      </p:sp>
    </p:spTree>
    <p:custDataLst>
      <p:tags r:id="rId1"/>
    </p:custDataLst>
    <p:extLst>
      <p:ext uri="{BB962C8B-B14F-4D97-AF65-F5344CB8AC3E}">
        <p14:creationId xmlns:p14="http://schemas.microsoft.com/office/powerpoint/2010/main" val="3578450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custDataLst>
              <p:tags r:id="rId2"/>
            </p:custDataLst>
          </p:nvPr>
        </p:nvSpPr>
        <p:spPr>
          <a:xfrm>
            <a:off x="685800" y="2130425"/>
            <a:ext cx="7772400" cy="1470025"/>
          </a:xfrm>
        </p:spPr>
        <p:txBody>
          <a:bodyPr/>
          <a:lstStyle/>
          <a:p>
            <a:r>
              <a:rPr lang="vi-VN" dirty="0" smtClean="0"/>
              <a:t>So sánh con voi – con hổ</a:t>
            </a:r>
            <a:endParaRPr lang="vi-VN" dirty="0"/>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1" y="11290"/>
            <a:ext cx="9144000" cy="698929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133" y="632255"/>
            <a:ext cx="3903134" cy="3770490"/>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1133" y="632255"/>
            <a:ext cx="4436534" cy="3770490"/>
          </a:xfrm>
          <a:prstGeom prst="rect">
            <a:avLst/>
          </a:prstGeom>
        </p:spPr>
      </p:pic>
      <p:sp>
        <p:nvSpPr>
          <p:cNvPr id="7" name="TextBox 6"/>
          <p:cNvSpPr txBox="1"/>
          <p:nvPr>
            <p:custDataLst>
              <p:tags r:id="rId3"/>
            </p:custDataLst>
          </p:nvPr>
        </p:nvSpPr>
        <p:spPr>
          <a:xfrm>
            <a:off x="2438400" y="11290"/>
            <a:ext cx="3623734" cy="523220"/>
          </a:xfrm>
          <a:prstGeom prst="rect">
            <a:avLst/>
          </a:prstGeom>
          <a:noFill/>
        </p:spPr>
        <p:txBody>
          <a:bodyPr wrap="square" rtlCol="0">
            <a:spAutoFit/>
          </a:bodyPr>
          <a:lstStyle/>
          <a:p>
            <a:pPr algn="ctr"/>
            <a:r>
              <a:rPr lang="vi-VN" sz="2800" b="1" dirty="0">
                <a:solidFill>
                  <a:srgbClr val="FF0000"/>
                </a:solidFill>
                <a:latin typeface="Arial" panose="020B0604020202020204" pitchFamily="34" charset="0"/>
                <a:cs typeface="Arial" panose="020B0604020202020204" pitchFamily="34" charset="0"/>
              </a:rPr>
              <a:t>So sánh</a:t>
            </a:r>
          </a:p>
        </p:txBody>
      </p:sp>
      <p:sp>
        <p:nvSpPr>
          <p:cNvPr id="8" name="TextBox 7"/>
          <p:cNvSpPr txBox="1"/>
          <p:nvPr>
            <p:custDataLst>
              <p:tags r:id="rId4"/>
            </p:custDataLst>
          </p:nvPr>
        </p:nvSpPr>
        <p:spPr>
          <a:xfrm>
            <a:off x="520698" y="4431488"/>
            <a:ext cx="8089901" cy="707886"/>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Giống nhau</a:t>
            </a:r>
            <a:r>
              <a:rPr lang="vi-VN" sz="2000" b="1" dirty="0">
                <a:solidFill>
                  <a:schemeClr val="accent1">
                    <a:lumMod val="50000"/>
                  </a:schemeClr>
                </a:solidFill>
                <a:latin typeface="Arial" panose="020B0604020202020204" pitchFamily="34" charset="0"/>
                <a:cs typeface="Arial" panose="020B0604020202020204" pitchFamily="34" charset="0"/>
              </a:rPr>
              <a:t>: Chúng đều là những con vật đẻ con.</a:t>
            </a:r>
          </a:p>
          <a:p>
            <a:r>
              <a:rPr lang="vi-VN" sz="2000" b="1" dirty="0">
                <a:solidFill>
                  <a:schemeClr val="accent1">
                    <a:lumMod val="50000"/>
                  </a:schemeClr>
                </a:solidFill>
                <a:latin typeface="Arial" panose="020B0604020202020204" pitchFamily="34" charset="0"/>
                <a:cs typeface="Arial" panose="020B0604020202020204" pitchFamily="34" charset="0"/>
              </a:rPr>
              <a:t>                    </a:t>
            </a:r>
            <a:r>
              <a:rPr lang="en-US" sz="2000" b="1" dirty="0">
                <a:solidFill>
                  <a:schemeClr val="accent1">
                    <a:lumMod val="50000"/>
                  </a:schemeClr>
                </a:solidFill>
                <a:latin typeface="Arial" panose="020B0604020202020204" pitchFamily="34" charset="0"/>
                <a:cs typeface="Arial" panose="020B0604020202020204" pitchFamily="34" charset="0"/>
              </a:rPr>
              <a:t>   </a:t>
            </a:r>
            <a:r>
              <a:rPr lang="vi-VN" sz="2000" b="1" dirty="0">
                <a:solidFill>
                  <a:schemeClr val="accent1">
                    <a:lumMod val="50000"/>
                  </a:schemeClr>
                </a:solidFill>
                <a:latin typeface="Arial" panose="020B0604020202020204" pitchFamily="34" charset="0"/>
                <a:cs typeface="Arial" panose="020B0604020202020204" pitchFamily="34" charset="0"/>
              </a:rPr>
              <a:t>Đều sống ở trong rừng và có 4 chân.</a:t>
            </a:r>
          </a:p>
        </p:txBody>
      </p:sp>
      <p:sp>
        <p:nvSpPr>
          <p:cNvPr id="9" name="TextBox 8"/>
          <p:cNvSpPr txBox="1"/>
          <p:nvPr>
            <p:custDataLst>
              <p:tags r:id="rId5"/>
            </p:custDataLst>
          </p:nvPr>
        </p:nvSpPr>
        <p:spPr>
          <a:xfrm>
            <a:off x="520699" y="5139374"/>
            <a:ext cx="8089900" cy="1323439"/>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Khác nhau: </a:t>
            </a:r>
            <a:r>
              <a:rPr lang="vi-VN" sz="2000" b="1" dirty="0">
                <a:solidFill>
                  <a:schemeClr val="accent1">
                    <a:lumMod val="50000"/>
                  </a:schemeClr>
                </a:solidFill>
                <a:latin typeface="Arial" panose="020B0604020202020204" pitchFamily="34" charset="0"/>
                <a:cs typeface="Arial" panose="020B0604020202020204" pitchFamily="34" charset="0"/>
              </a:rPr>
              <a:t>Hình dáng con voi to hơn hổ. </a:t>
            </a:r>
          </a:p>
          <a:p>
            <a:r>
              <a:rPr lang="vi-VN" sz="2000" b="1" dirty="0">
                <a:solidFill>
                  <a:schemeClr val="accent1">
                    <a:lumMod val="50000"/>
                  </a:schemeClr>
                </a:solidFill>
                <a:latin typeface="Arial" panose="020B0604020202020204" pitchFamily="34" charset="0"/>
                <a:cs typeface="Arial" panose="020B0604020202020204" pitchFamily="34" charset="0"/>
              </a:rPr>
              <a:t>                   </a:t>
            </a:r>
            <a:r>
              <a:rPr lang="en-US" sz="2000" b="1" dirty="0">
                <a:solidFill>
                  <a:schemeClr val="accent1">
                    <a:lumMod val="50000"/>
                  </a:schemeClr>
                </a:solidFill>
                <a:latin typeface="Arial" panose="020B0604020202020204" pitchFamily="34" charset="0"/>
                <a:cs typeface="Arial" panose="020B0604020202020204" pitchFamily="34" charset="0"/>
              </a:rPr>
              <a:t>  </a:t>
            </a:r>
            <a:r>
              <a:rPr lang="vi-VN" sz="2000" b="1" dirty="0">
                <a:solidFill>
                  <a:schemeClr val="accent1">
                    <a:lumMod val="50000"/>
                  </a:schemeClr>
                </a:solidFill>
                <a:latin typeface="Arial" panose="020B0604020202020204" pitchFamily="34" charset="0"/>
                <a:cs typeface="Arial" panose="020B0604020202020204" pitchFamily="34" charset="0"/>
              </a:rPr>
              <a:t>Tai voi to hơn tai hổ.</a:t>
            </a:r>
          </a:p>
          <a:p>
            <a:r>
              <a:rPr lang="vi-VN" sz="2000" b="1" dirty="0">
                <a:solidFill>
                  <a:schemeClr val="accent1">
                    <a:lumMod val="50000"/>
                  </a:schemeClr>
                </a:solidFill>
                <a:latin typeface="Arial" panose="020B0604020202020204" pitchFamily="34" charset="0"/>
                <a:cs typeface="Arial" panose="020B0604020202020204" pitchFamily="34" charset="0"/>
              </a:rPr>
              <a:t>                  </a:t>
            </a:r>
            <a:r>
              <a:rPr lang="en-US" sz="2000" b="1" dirty="0">
                <a:solidFill>
                  <a:schemeClr val="accent1">
                    <a:lumMod val="50000"/>
                  </a:schemeClr>
                </a:solidFill>
                <a:latin typeface="Arial" panose="020B0604020202020204" pitchFamily="34" charset="0"/>
                <a:cs typeface="Arial" panose="020B0604020202020204" pitchFamily="34" charset="0"/>
              </a:rPr>
              <a:t>  </a:t>
            </a:r>
            <a:r>
              <a:rPr lang="vi-VN" sz="2000" b="1" dirty="0">
                <a:solidFill>
                  <a:schemeClr val="accent1">
                    <a:lumMod val="50000"/>
                  </a:schemeClr>
                </a:solidFill>
                <a:latin typeface="Arial" panose="020B0604020202020204" pitchFamily="34" charset="0"/>
                <a:cs typeface="Arial" panose="020B0604020202020204" pitchFamily="34" charset="0"/>
              </a:rPr>
              <a:t> Voi thích ăn lá cây còn hổ thích ăn thịt.</a:t>
            </a:r>
          </a:p>
          <a:p>
            <a:r>
              <a:rPr lang="vi-VN" sz="2000" b="1" dirty="0">
                <a:solidFill>
                  <a:schemeClr val="accent1">
                    <a:lumMod val="50000"/>
                  </a:schemeClr>
                </a:solidFill>
                <a:latin typeface="Arial" panose="020B0604020202020204" pitchFamily="34" charset="0"/>
                <a:cs typeface="Arial" panose="020B0604020202020204" pitchFamily="34" charset="0"/>
              </a:rPr>
              <a:t>                   </a:t>
            </a:r>
            <a:r>
              <a:rPr lang="en-US" sz="2000" b="1" dirty="0">
                <a:solidFill>
                  <a:schemeClr val="accent1">
                    <a:lumMod val="50000"/>
                  </a:schemeClr>
                </a:solidFill>
                <a:latin typeface="Arial" panose="020B0604020202020204" pitchFamily="34" charset="0"/>
                <a:cs typeface="Arial" panose="020B0604020202020204" pitchFamily="34" charset="0"/>
              </a:rPr>
              <a:t>  </a:t>
            </a:r>
            <a:r>
              <a:rPr lang="vi-VN" sz="2000" b="1" dirty="0">
                <a:solidFill>
                  <a:schemeClr val="accent1">
                    <a:lumMod val="50000"/>
                  </a:schemeClr>
                </a:solidFill>
                <a:latin typeface="Arial" panose="020B0604020202020204" pitchFamily="34" charset="0"/>
                <a:cs typeface="Arial" panose="020B0604020202020204" pitchFamily="34" charset="0"/>
              </a:rPr>
              <a:t>Voi là động vật hiền lành, hổ là động vật hung dữ.</a:t>
            </a:r>
          </a:p>
        </p:txBody>
      </p:sp>
      <p:sp>
        <p:nvSpPr>
          <p:cNvPr id="3" name="TextBox 2"/>
          <p:cNvSpPr txBox="1"/>
          <p:nvPr>
            <p:custDataLst>
              <p:tags r:id="rId6"/>
            </p:custDataLst>
          </p:nvPr>
        </p:nvSpPr>
        <p:spPr>
          <a:xfrm>
            <a:off x="5223934" y="3856433"/>
            <a:ext cx="167640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Con </a:t>
            </a:r>
            <a:r>
              <a:rPr lang="en-US" sz="2800" b="1" dirty="0" err="1">
                <a:solidFill>
                  <a:srgbClr val="FF0000"/>
                </a:solidFill>
                <a:latin typeface="Arial" panose="020B0604020202020204" pitchFamily="34" charset="0"/>
                <a:cs typeface="Arial" panose="020B0604020202020204" pitchFamily="34" charset="0"/>
              </a:rPr>
              <a:t>voi</a:t>
            </a:r>
            <a:endParaRPr lang="en-US" sz="2800" b="1" dirty="0">
              <a:solidFill>
                <a:srgbClr val="FF0000"/>
              </a:solidFill>
              <a:latin typeface="Arial" panose="020B0604020202020204" pitchFamily="34" charset="0"/>
              <a:cs typeface="Arial" panose="020B0604020202020204" pitchFamily="34" charset="0"/>
            </a:endParaRPr>
          </a:p>
        </p:txBody>
      </p:sp>
      <p:sp>
        <p:nvSpPr>
          <p:cNvPr id="4" name="TextBox 3"/>
          <p:cNvSpPr txBox="1"/>
          <p:nvPr>
            <p:custDataLst>
              <p:tags r:id="rId7"/>
            </p:custDataLst>
          </p:nvPr>
        </p:nvSpPr>
        <p:spPr>
          <a:xfrm>
            <a:off x="4565649" y="6462813"/>
            <a:ext cx="3359151" cy="369332"/>
          </a:xfrm>
          <a:prstGeom prst="rect">
            <a:avLst/>
          </a:prstGeom>
          <a:noFill/>
        </p:spPr>
        <p:txBody>
          <a:bodyPr wrap="square" rtlCol="0">
            <a:spAutoFit/>
          </a:bodyPr>
          <a:lstStyle/>
          <a:p>
            <a:r>
              <a:rPr lang="vi-VN" b="1" i="1" smtClean="0">
                <a:solidFill>
                  <a:srgbClr val="FF0000"/>
                </a:solidFill>
              </a:rPr>
              <a:t>Nguồn ảnh Internet</a:t>
            </a:r>
            <a:endParaRPr lang="vi-VN" b="1" i="1">
              <a:solidFill>
                <a:srgbClr val="FF0000"/>
              </a:solidFill>
            </a:endParaRPr>
          </a:p>
        </p:txBody>
      </p:sp>
    </p:spTree>
    <p:custDataLst>
      <p:tags r:id="rId1"/>
    </p:custDataLst>
    <p:extLst>
      <p:ext uri="{BB962C8B-B14F-4D97-AF65-F5344CB8AC3E}">
        <p14:creationId xmlns:p14="http://schemas.microsoft.com/office/powerpoint/2010/main" val="779813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Giáo dục</a:t>
            </a:r>
            <a:endParaRPr lang="vi-VN" dirty="0"/>
          </a:p>
        </p:txBody>
      </p:sp>
      <p:pic>
        <p:nvPicPr>
          <p:cNvPr id="4" name="Picture 3"/>
          <p:cNvPicPr>
            <a:picLocks noChangeAspect="1"/>
          </p:cNvPicPr>
          <p:nvPr/>
        </p:nvPicPr>
        <p:blipFill>
          <a:blip r:embed="rId5"/>
          <a:stretch>
            <a:fillRect/>
          </a:stretch>
        </p:blipFill>
        <p:spPr>
          <a:xfrm>
            <a:off x="14416" y="-29851"/>
            <a:ext cx="9144793" cy="6858594"/>
          </a:xfrm>
          <a:prstGeom prst="rect">
            <a:avLst/>
          </a:prstGeom>
        </p:spPr>
      </p:pic>
      <p:sp>
        <p:nvSpPr>
          <p:cNvPr id="7" name="TextBox 6"/>
          <p:cNvSpPr txBox="1"/>
          <p:nvPr>
            <p:custDataLst>
              <p:tags r:id="rId3"/>
            </p:custDataLst>
          </p:nvPr>
        </p:nvSpPr>
        <p:spPr>
          <a:xfrm>
            <a:off x="2374900" y="1676400"/>
            <a:ext cx="6311900" cy="3231654"/>
          </a:xfrm>
          <a:prstGeom prst="rect">
            <a:avLst/>
          </a:prstGeom>
          <a:noFill/>
        </p:spPr>
        <p:txBody>
          <a:bodyPr wrap="square" rtlCol="0">
            <a:spAutoFit/>
          </a:bodyPr>
          <a:lstStyle/>
          <a:p>
            <a:pPr algn="ctr">
              <a:lnSpc>
                <a:spcPct val="150000"/>
              </a:lnSpc>
            </a:pPr>
            <a:r>
              <a:rPr lang="vi-VN" sz="2800" b="1" dirty="0">
                <a:solidFill>
                  <a:srgbClr val="FF0000"/>
                </a:solidFill>
                <a:latin typeface="Arial" panose="020B0604020202020204" pitchFamily="34" charset="0"/>
                <a:cs typeface="Arial" panose="020B0604020202020204" pitchFamily="34" charset="0"/>
              </a:rPr>
              <a:t>Giáo dục:</a:t>
            </a:r>
          </a:p>
          <a:p>
            <a:pPr>
              <a:lnSpc>
                <a:spcPct val="150000"/>
              </a:lnSpc>
            </a:pPr>
            <a:r>
              <a:rPr lang="vi-VN" sz="2800" b="1" dirty="0">
                <a:solidFill>
                  <a:schemeClr val="accent1">
                    <a:lumMod val="50000"/>
                  </a:schemeClr>
                </a:solidFill>
                <a:latin typeface="Arial" panose="020B0604020202020204" pitchFamily="34" charset="0"/>
                <a:cs typeface="Arial" panose="020B0604020202020204" pitchFamily="34" charset="0"/>
              </a:rPr>
              <a:t> </a:t>
            </a:r>
            <a:r>
              <a:rPr lang="vi-VN" sz="2000" b="1" dirty="0">
                <a:solidFill>
                  <a:schemeClr val="accent1">
                    <a:lumMod val="50000"/>
                  </a:schemeClr>
                </a:solidFill>
                <a:latin typeface="Arial" panose="020B0604020202020204" pitchFamily="34" charset="0"/>
                <a:cs typeface="Arial" panose="020B0604020202020204" pitchFamily="34" charset="0"/>
              </a:rPr>
              <a:t>Voi và Hổ là hai loài động vật rất quý hiếm. Ngày càng ít đi do nạn săn bắn và diện tích sinh sống ngày càng bị bó hẹp. Vì vậy, chúng ta phải bảo vệ, chăm sóc, không chặt phá rừng, </a:t>
            </a:r>
            <a:r>
              <a:rPr lang="en-US" sz="2000" b="1" dirty="0">
                <a:solidFill>
                  <a:schemeClr val="accent1">
                    <a:lumMod val="50000"/>
                  </a:schemeClr>
                </a:solidFill>
                <a:latin typeface="Arial" panose="020B0604020202020204" pitchFamily="34" charset="0"/>
                <a:cs typeface="Arial" panose="020B0604020202020204" pitchFamily="34" charset="0"/>
              </a:rPr>
              <a:t>k</a:t>
            </a:r>
            <a:r>
              <a:rPr lang="vi-VN" sz="2000" b="1" dirty="0">
                <a:solidFill>
                  <a:schemeClr val="accent1">
                    <a:lumMod val="50000"/>
                  </a:schemeClr>
                </a:solidFill>
                <a:latin typeface="Arial" panose="020B0604020202020204" pitchFamily="34" charset="0"/>
                <a:cs typeface="Arial" panose="020B0604020202020204" pitchFamily="34" charset="0"/>
              </a:rPr>
              <a:t>hông đánh đập các con vật.</a:t>
            </a:r>
          </a:p>
        </p:txBody>
      </p:sp>
    </p:spTree>
    <p:custDataLst>
      <p:tags r:id="rId1"/>
    </p:custDataLst>
    <p:extLst>
      <p:ext uri="{BB962C8B-B14F-4D97-AF65-F5344CB8AC3E}">
        <p14:creationId xmlns:p14="http://schemas.microsoft.com/office/powerpoint/2010/main" val="4191189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Mở rộng</a:t>
            </a:r>
            <a:endParaRPr lang="vi-VN" dirty="0"/>
          </a:p>
        </p:txBody>
      </p:sp>
      <p:pic>
        <p:nvPicPr>
          <p:cNvPr id="6" name="Picture 5"/>
          <p:cNvPicPr>
            <a:picLocks noChangeAspect="1"/>
          </p:cNvPicPr>
          <p:nvPr/>
        </p:nvPicPr>
        <p:blipFill>
          <a:blip r:embed="rId5"/>
          <a:stretch>
            <a:fillRect/>
          </a:stretch>
        </p:blipFill>
        <p:spPr>
          <a:xfrm>
            <a:off x="2059" y="0"/>
            <a:ext cx="9144793" cy="6858594"/>
          </a:xfrm>
          <a:prstGeom prst="rect">
            <a:avLst/>
          </a:prstGeom>
        </p:spPr>
      </p:pic>
      <p:sp>
        <p:nvSpPr>
          <p:cNvPr id="5" name="TextBox 4"/>
          <p:cNvSpPr txBox="1"/>
          <p:nvPr>
            <p:custDataLst>
              <p:tags r:id="rId3"/>
            </p:custDataLst>
          </p:nvPr>
        </p:nvSpPr>
        <p:spPr>
          <a:xfrm>
            <a:off x="2819400" y="1524000"/>
            <a:ext cx="5105400" cy="2369880"/>
          </a:xfrm>
          <a:prstGeom prst="rect">
            <a:avLst/>
          </a:prstGeom>
          <a:noFill/>
        </p:spPr>
        <p:txBody>
          <a:bodyPr wrap="square" rtlCol="0">
            <a:spAutoFit/>
          </a:bodyPr>
          <a:lstStyle/>
          <a:p>
            <a:pPr algn="ctr"/>
            <a:r>
              <a:rPr lang="vi-VN" sz="2800" b="1" dirty="0">
                <a:solidFill>
                  <a:srgbClr val="FF0000"/>
                </a:solidFill>
                <a:latin typeface="Arial" panose="020B0604020202020204" pitchFamily="34" charset="0"/>
                <a:cs typeface="Arial" panose="020B0604020202020204" pitchFamily="34" charset="0"/>
              </a:rPr>
              <a:t>Mở rộng: </a:t>
            </a:r>
            <a:endParaRPr lang="en-US" sz="2800" b="1" dirty="0">
              <a:solidFill>
                <a:srgbClr val="FF0000"/>
              </a:solidFill>
              <a:latin typeface="Arial" panose="020B0604020202020204" pitchFamily="34" charset="0"/>
              <a:cs typeface="Arial" panose="020B0604020202020204" pitchFamily="34" charset="0"/>
            </a:endParaRPr>
          </a:p>
          <a:p>
            <a:pPr>
              <a:lnSpc>
                <a:spcPct val="150000"/>
              </a:lnSpc>
            </a:pPr>
            <a:r>
              <a:rPr lang="vi-VN" sz="2000" b="1" dirty="0">
                <a:solidFill>
                  <a:schemeClr val="accent1">
                    <a:lumMod val="50000"/>
                  </a:schemeClr>
                </a:solidFill>
                <a:latin typeface="Arial" panose="020B0604020202020204" pitchFamily="34" charset="0"/>
                <a:cs typeface="Arial" panose="020B0604020202020204" pitchFamily="34" charset="0"/>
              </a:rPr>
              <a:t>Ngoài những con vật các con vừa xem thì trong rừng còn có những loài động vật nào thích ăn cỏ, lá cây và loài động vật nào thích ăn thịt? </a:t>
            </a:r>
          </a:p>
        </p:txBody>
      </p:sp>
    </p:spTree>
    <p:custDataLst>
      <p:tags r:id="rId1"/>
    </p:custDataLst>
    <p:extLst>
      <p:ext uri="{BB962C8B-B14F-4D97-AF65-F5344CB8AC3E}">
        <p14:creationId xmlns:p14="http://schemas.microsoft.com/office/powerpoint/2010/main" val="3093309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custDataLst>
              <p:tags r:id="rId2"/>
            </p:custDataLst>
          </p:nvPr>
        </p:nvSpPr>
        <p:spPr>
          <a:xfrm>
            <a:off x="685800" y="2130425"/>
            <a:ext cx="7772400" cy="1470025"/>
          </a:xfrm>
        </p:spPr>
        <p:txBody>
          <a:bodyPr/>
          <a:lstStyle/>
          <a:p>
            <a:r>
              <a:rPr lang="en-US" dirty="0" err="1" smtClean="0"/>
              <a:t>Hoạt</a:t>
            </a:r>
            <a:r>
              <a:rPr lang="en-US" dirty="0" smtClean="0"/>
              <a:t> </a:t>
            </a:r>
            <a:r>
              <a:rPr lang="en-US" dirty="0" err="1" smtClean="0"/>
              <a:t>động</a:t>
            </a:r>
            <a:r>
              <a:rPr lang="en-US" dirty="0" smtClean="0"/>
              <a:t> 1: </a:t>
            </a:r>
            <a:r>
              <a:rPr lang="en-US" dirty="0" err="1" smtClean="0"/>
              <a:t>Ổn</a:t>
            </a:r>
            <a:r>
              <a:rPr lang="en-US" dirty="0" smtClean="0"/>
              <a:t> </a:t>
            </a:r>
            <a:r>
              <a:rPr lang="en-US" dirty="0" err="1" smtClean="0"/>
              <a:t>định</a:t>
            </a:r>
            <a:r>
              <a:rPr lang="en-US" dirty="0" smtClean="0"/>
              <a:t> </a:t>
            </a:r>
            <a:r>
              <a:rPr lang="en-US" dirty="0" err="1" smtClean="0"/>
              <a:t>tổ</a:t>
            </a:r>
            <a:r>
              <a:rPr lang="en-US" dirty="0" smtClean="0"/>
              <a:t> </a:t>
            </a:r>
            <a:r>
              <a:rPr lang="en-US" dirty="0" err="1" smtClean="0"/>
              <a:t>chức</a:t>
            </a:r>
            <a:endParaRPr lang="vi-VN" dirty="0"/>
          </a:p>
        </p:txBody>
      </p:sp>
      <p:pic>
        <p:nvPicPr>
          <p:cNvPr id="2" name="Picture 1"/>
          <p:cNvPicPr>
            <a:picLocks noChangeAspect="1"/>
          </p:cNvPicPr>
          <p:nvPr/>
        </p:nvPicPr>
        <p:blipFill>
          <a:blip r:embed="rId6"/>
          <a:stretch>
            <a:fillRect/>
          </a:stretch>
        </p:blipFill>
        <p:spPr>
          <a:xfrm>
            <a:off x="29236" y="16476"/>
            <a:ext cx="9144793" cy="6858594"/>
          </a:xfrm>
          <a:prstGeom prst="rect">
            <a:avLst/>
          </a:prstGeom>
        </p:spPr>
      </p:pic>
      <p:sp>
        <p:nvSpPr>
          <p:cNvPr id="5" name="Rectangle 4"/>
          <p:cNvSpPr/>
          <p:nvPr>
            <p:custDataLst>
              <p:tags r:id="rId3"/>
            </p:custDataLst>
          </p:nvPr>
        </p:nvSpPr>
        <p:spPr>
          <a:xfrm>
            <a:off x="1888066" y="1365956"/>
            <a:ext cx="6265334" cy="1261884"/>
          </a:xfrm>
          <a:prstGeom prst="rect">
            <a:avLst/>
          </a:prstGeom>
        </p:spPr>
        <p:txBody>
          <a:bodyPr wrap="square">
            <a:spAutoFit/>
          </a:bodyPr>
          <a:lstStyle/>
          <a:p>
            <a:r>
              <a:rPr lang="en-US" sz="2800" b="1" dirty="0" err="1">
                <a:solidFill>
                  <a:srgbClr val="FF0000"/>
                </a:solidFill>
                <a:latin typeface="Arial" panose="020B0604020202020204" pitchFamily="34" charset="0"/>
                <a:cs typeface="Arial" panose="020B0604020202020204" pitchFamily="34" charset="0"/>
              </a:rPr>
              <a:t>Hoạt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động</a:t>
            </a:r>
            <a:r>
              <a:rPr lang="en-US" sz="2800" b="1" dirty="0">
                <a:solidFill>
                  <a:srgbClr val="FF0000"/>
                </a:solidFill>
                <a:latin typeface="Arial" panose="020B0604020202020204" pitchFamily="34" charset="0"/>
                <a:cs typeface="Arial" panose="020B0604020202020204" pitchFamily="34" charset="0"/>
              </a:rPr>
              <a:t> 1:</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ổn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định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tổ</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chức</a:t>
            </a:r>
            <a:r>
              <a:rPr lang="en-US" sz="2800" b="1" dirty="0">
                <a:solidFill>
                  <a:srgbClr val="FF0000"/>
                </a:solidFill>
                <a:latin typeface="Arial" panose="020B0604020202020204" pitchFamily="34" charset="0"/>
                <a:cs typeface="Arial" panose="020B0604020202020204" pitchFamily="34" charset="0"/>
              </a:rPr>
              <a:t>.</a:t>
            </a:r>
          </a:p>
          <a:p>
            <a:endParaRPr lang="en-US" sz="2800" b="1" dirty="0">
              <a:solidFill>
                <a:srgbClr val="FF0000"/>
              </a:solidFill>
              <a:latin typeface="Arial" panose="020B0604020202020204" pitchFamily="34" charset="0"/>
              <a:cs typeface="Arial" panose="020B0604020202020204" pitchFamily="34" charset="0"/>
            </a:endParaRPr>
          </a:p>
          <a:p>
            <a:r>
              <a:rPr lang="en-US" sz="2000" b="1" dirty="0" err="1">
                <a:solidFill>
                  <a:schemeClr val="accent1">
                    <a:lumMod val="75000"/>
                  </a:schemeClr>
                </a:solidFill>
                <a:latin typeface="Arial" panose="020B0604020202020204" pitchFamily="34" charset="0"/>
                <a:cs typeface="Arial" panose="020B0604020202020204" pitchFamily="34" charset="0"/>
              </a:rPr>
              <a:t>Các</a:t>
            </a:r>
            <a:r>
              <a:rPr lang="en-US" sz="2000" b="1" dirty="0">
                <a:solidFill>
                  <a:schemeClr val="accent1">
                    <a:lumMod val="75000"/>
                  </a:schemeClr>
                </a:solidFill>
                <a:latin typeface="Arial" panose="020B0604020202020204" pitchFamily="34" charset="0"/>
                <a:cs typeface="Arial" panose="020B0604020202020204" pitchFamily="34" charset="0"/>
              </a:rPr>
              <a:t> con </a:t>
            </a:r>
            <a:r>
              <a:rPr lang="en-US" sz="2000" b="1" dirty="0" err="1">
                <a:solidFill>
                  <a:schemeClr val="accent1">
                    <a:lumMod val="75000"/>
                  </a:schemeClr>
                </a:solidFill>
                <a:latin typeface="Arial" panose="020B0604020202020204" pitchFamily="34" charset="0"/>
                <a:cs typeface="Arial" panose="020B0604020202020204" pitchFamily="34" charset="0"/>
              </a:rPr>
              <a:t>đoán</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xem</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câu</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đố</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này</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nói</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về</a:t>
            </a:r>
            <a:r>
              <a:rPr lang="en-US" sz="2000" b="1" dirty="0">
                <a:solidFill>
                  <a:schemeClr val="accent1">
                    <a:lumMod val="75000"/>
                  </a:schemeClr>
                </a:solidFill>
                <a:latin typeface="Arial" panose="020B0604020202020204" pitchFamily="34" charset="0"/>
                <a:cs typeface="Arial" panose="020B0604020202020204" pitchFamily="34" charset="0"/>
              </a:rPr>
              <a:t> con </a:t>
            </a:r>
            <a:r>
              <a:rPr lang="en-US" sz="2000" b="1" dirty="0" err="1">
                <a:solidFill>
                  <a:schemeClr val="accent1">
                    <a:lumMod val="75000"/>
                  </a:schemeClr>
                </a:solidFill>
                <a:latin typeface="Arial" panose="020B0604020202020204" pitchFamily="34" charset="0"/>
                <a:cs typeface="Arial" panose="020B0604020202020204" pitchFamily="34" charset="0"/>
              </a:rPr>
              <a:t>vật</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gì</a:t>
            </a:r>
            <a:r>
              <a:rPr lang="en-US" sz="2000" b="1" dirty="0">
                <a:solidFill>
                  <a:schemeClr val="accent1">
                    <a:lumMod val="75000"/>
                  </a:schemeClr>
                </a:solidFill>
                <a:latin typeface="Arial" panose="020B0604020202020204" pitchFamily="34" charset="0"/>
                <a:cs typeface="Arial" panose="020B0604020202020204" pitchFamily="34" charset="0"/>
              </a:rPr>
              <a:t>?</a:t>
            </a:r>
          </a:p>
        </p:txBody>
      </p:sp>
      <p:sp>
        <p:nvSpPr>
          <p:cNvPr id="6" name="TextBox 5"/>
          <p:cNvSpPr txBox="1"/>
          <p:nvPr>
            <p:custDataLst>
              <p:tags r:id="rId4"/>
            </p:custDataLst>
          </p:nvPr>
        </p:nvSpPr>
        <p:spPr>
          <a:xfrm>
            <a:off x="1888066" y="2819400"/>
            <a:ext cx="5427134" cy="1631216"/>
          </a:xfrm>
          <a:prstGeom prst="rect">
            <a:avLst/>
          </a:prstGeom>
          <a:noFill/>
        </p:spPr>
        <p:txBody>
          <a:bodyPr wrap="square" rtlCol="0">
            <a:spAutoFit/>
          </a:bodyPr>
          <a:lstStyle/>
          <a:p>
            <a:pPr algn="ctr"/>
            <a:r>
              <a:rPr lang="en-US" sz="2000" b="1" dirty="0" err="1">
                <a:solidFill>
                  <a:srgbClr val="002060"/>
                </a:solidFill>
                <a:latin typeface="Arial" panose="020B0604020202020204" pitchFamily="34" charset="0"/>
                <a:cs typeface="Arial" panose="020B0604020202020204" pitchFamily="34" charset="0"/>
              </a:rPr>
              <a:t>Bốn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như</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bốn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cột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nhà</a:t>
            </a:r>
            <a:endParaRPr lang="en-US" sz="2000" b="1" dirty="0">
              <a:solidFill>
                <a:srgbClr val="002060"/>
              </a:solidFill>
              <a:latin typeface="Arial" panose="020B0604020202020204" pitchFamily="34" charset="0"/>
              <a:cs typeface="Arial" panose="020B0604020202020204" pitchFamily="34" charset="0"/>
            </a:endParaRPr>
          </a:p>
          <a:p>
            <a:pPr algn="ctr"/>
            <a:r>
              <a:rPr lang="en-US" sz="2000" b="1" dirty="0">
                <a:solidFill>
                  <a:srgbClr val="002060"/>
                </a:solidFill>
                <a:latin typeface="Arial" panose="020B0604020202020204" pitchFamily="34" charset="0"/>
                <a:cs typeface="Arial" panose="020B0604020202020204" pitchFamily="34" charset="0"/>
              </a:rPr>
              <a:t>Hai tai </a:t>
            </a:r>
            <a:r>
              <a:rPr lang="en-US" sz="2000" b="1" dirty="0" err="1">
                <a:solidFill>
                  <a:srgbClr val="002060"/>
                </a:solidFill>
                <a:latin typeface="Arial" panose="020B0604020202020204" pitchFamily="34" charset="0"/>
                <a:cs typeface="Arial" panose="020B0604020202020204" pitchFamily="34" charset="0"/>
              </a:rPr>
              <a:t>ve</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vẩy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hai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ngà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trắng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phau</a:t>
            </a:r>
            <a:endParaRPr lang="en-US" sz="2000" b="1" dirty="0">
              <a:solidFill>
                <a:srgbClr val="002060"/>
              </a:solidFill>
              <a:latin typeface="Arial" panose="020B0604020202020204" pitchFamily="34" charset="0"/>
              <a:cs typeface="Arial" panose="020B0604020202020204" pitchFamily="34" charset="0"/>
            </a:endParaRPr>
          </a:p>
          <a:p>
            <a:pPr algn="ctr"/>
            <a:r>
              <a:rPr lang="en-US" sz="2000" b="1" dirty="0" err="1">
                <a:solidFill>
                  <a:srgbClr val="002060"/>
                </a:solidFill>
                <a:latin typeface="Arial" panose="020B0604020202020204" pitchFamily="34" charset="0"/>
                <a:cs typeface="Arial" panose="020B0604020202020204" pitchFamily="34" charset="0"/>
              </a:rPr>
              <a:t>Vòi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dài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vắt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vẻo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trên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đầu</a:t>
            </a:r>
            <a:endParaRPr lang="en-US" sz="2000" b="1" dirty="0">
              <a:solidFill>
                <a:srgbClr val="002060"/>
              </a:solidFill>
              <a:latin typeface="Arial" panose="020B0604020202020204" pitchFamily="34" charset="0"/>
              <a:cs typeface="Arial" panose="020B0604020202020204" pitchFamily="34" charset="0"/>
            </a:endParaRPr>
          </a:p>
          <a:p>
            <a:pPr algn="ctr"/>
            <a:r>
              <a:rPr lang="en-US" sz="2000" b="1" dirty="0" err="1">
                <a:solidFill>
                  <a:srgbClr val="002060"/>
                </a:solidFill>
                <a:latin typeface="Arial" panose="020B0604020202020204" pitchFamily="34" charset="0"/>
                <a:cs typeface="Arial" panose="020B0604020202020204" pitchFamily="34" charset="0"/>
              </a:rPr>
              <a:t>Trong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rừng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thích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sống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với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nhau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từng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đàn</a:t>
            </a:r>
            <a:r>
              <a:rPr lang="en-US" sz="2000" b="1" dirty="0">
                <a:solidFill>
                  <a:srgbClr val="002060"/>
                </a:solidFill>
                <a:latin typeface="Arial" panose="020B0604020202020204" pitchFamily="34" charset="0"/>
                <a:cs typeface="Arial" panose="020B0604020202020204" pitchFamily="34" charset="0"/>
              </a:rPr>
              <a:t>.</a:t>
            </a:r>
          </a:p>
          <a:p>
            <a:pPr algn="ctr"/>
            <a:r>
              <a:rPr lang="en-US" sz="2000" b="1" dirty="0">
                <a:latin typeface="Arial" panose="020B0604020202020204" pitchFamily="34" charset="0"/>
                <a:cs typeface="Arial" panose="020B0604020202020204" pitchFamily="34" charset="0"/>
              </a:rPr>
              <a:t>                                        </a:t>
            </a:r>
            <a:r>
              <a:rPr lang="en-US" sz="2000" b="1" i="1" dirty="0">
                <a:solidFill>
                  <a:srgbClr val="FF0000"/>
                </a:solidFill>
                <a:latin typeface="Arial" panose="020B0604020202020204" pitchFamily="34" charset="0"/>
                <a:cs typeface="Arial" panose="020B0604020202020204" pitchFamily="34" charset="0"/>
              </a:rPr>
              <a:t>( </a:t>
            </a:r>
            <a:r>
              <a:rPr lang="en-US" sz="2000" b="1" i="1" dirty="0" err="1">
                <a:solidFill>
                  <a:srgbClr val="FF0000"/>
                </a:solidFill>
                <a:latin typeface="Arial" panose="020B0604020202020204" pitchFamily="34" charset="0"/>
                <a:cs typeface="Arial" panose="020B0604020202020204" pitchFamily="34" charset="0"/>
              </a:rPr>
              <a:t>Là</a:t>
            </a:r>
            <a:r>
              <a:rPr lang="en-US" sz="2000" b="1" i="1" dirty="0">
                <a:solidFill>
                  <a:srgbClr val="FF0000"/>
                </a:solidFill>
                <a:latin typeface="Arial" panose="020B0604020202020204" pitchFamily="34" charset="0"/>
                <a:cs typeface="Arial" panose="020B0604020202020204" pitchFamily="34" charset="0"/>
              </a:rPr>
              <a:t> con </a:t>
            </a:r>
            <a:r>
              <a:rPr lang="en-US" sz="2000" b="1" i="1" dirty="0" err="1">
                <a:solidFill>
                  <a:srgbClr val="FF0000"/>
                </a:solidFill>
                <a:latin typeface="Arial" panose="020B0604020202020204" pitchFamily="34" charset="0"/>
                <a:cs typeface="Arial" panose="020B0604020202020204" pitchFamily="34" charset="0"/>
              </a:rPr>
              <a:t>gì</a:t>
            </a:r>
            <a:r>
              <a:rPr lang="en-US" sz="2000" b="1" i="1" dirty="0">
                <a:solidFill>
                  <a:srgbClr val="FF0000"/>
                </a:solidFill>
                <a:latin typeface="Arial" panose="020B0604020202020204" pitchFamily="34" charset="0"/>
                <a:cs typeface="Arial" panose="020B0604020202020204" pitchFamily="34" charset="0"/>
              </a:rPr>
              <a:t>)</a:t>
            </a:r>
            <a:endParaRPr lang="vi-VN" sz="2000" b="1" i="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41068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custDataLst>
              <p:tags r:id="rId3"/>
            </p:custDataLst>
          </p:nvPr>
        </p:nvSpPr>
        <p:spPr>
          <a:xfrm>
            <a:off x="685800" y="2130425"/>
            <a:ext cx="7772400" cy="1470025"/>
          </a:xfrm>
        </p:spPr>
        <p:txBody>
          <a:bodyPr/>
          <a:lstStyle/>
          <a:p>
            <a:r>
              <a:rPr lang="vi-VN" dirty="0" smtClean="0"/>
              <a:t>Các con vật ăn lá cây</a:t>
            </a:r>
            <a:endParaRPr lang="vi-VN" dirty="0"/>
          </a:p>
        </p:txBody>
      </p:sp>
      <p:pic>
        <p:nvPicPr>
          <p:cNvPr id="23573"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297"/>
            <a:ext cx="9144000" cy="684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custDataLst>
              <p:tags r:id="rId4"/>
            </p:custDataLst>
          </p:nvPr>
        </p:nvSpPr>
        <p:spPr>
          <a:xfrm>
            <a:off x="1752600" y="304800"/>
            <a:ext cx="5562600" cy="523220"/>
          </a:xfrm>
          <a:prstGeom prst="rect">
            <a:avLst/>
          </a:prstGeom>
          <a:noFill/>
        </p:spPr>
        <p:txBody>
          <a:bodyPr wrap="square" rtlCol="0">
            <a:spAutoFit/>
          </a:bodyPr>
          <a:lstStyle/>
          <a:p>
            <a:r>
              <a:rPr lang="vi-VN" sz="2800" b="1" smtClean="0">
                <a:solidFill>
                  <a:srgbClr val="FF0000"/>
                </a:solidFill>
              </a:rPr>
              <a:t>Hình ảnh các con vật ăn lá</a:t>
            </a:r>
            <a:endParaRPr lang="vi-VN" sz="2800" b="1">
              <a:solidFill>
                <a:srgbClr val="FF0000"/>
              </a:solidFill>
            </a:endParaRPr>
          </a:p>
        </p:txBody>
      </p:sp>
    </p:spTree>
    <p:custDataLst>
      <p:tags r:id="rId2"/>
    </p:custDataLst>
    <p:controls>
      <mc:AlternateContent xmlns:mc="http://schemas.openxmlformats.org/markup-compatibility/2006">
        <mc:Choice xmlns:v="urn:schemas-microsoft-com:vml" Requires="v">
          <p:control spid="23584" r:id="rId5" imgW="9142857" imgH="6857143"/>
        </mc:Choice>
        <mc:Fallback>
          <p:control r:id="rId5" imgW="9142857" imgH="6857143">
            <p:pic>
              <p:nvPicPr>
                <p:cNvPr id="2" name="ShockwaveFlash1"/>
                <p:cNvPicPr preferRelativeResize="0">
                  <a:picLocks noChangeArrowheads="1" noChangeShapeType="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381000" y="914400"/>
                  <a:ext cx="8382000" cy="5334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4794422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custDataLst>
              <p:tags r:id="rId3"/>
            </p:custDataLst>
          </p:nvPr>
        </p:nvSpPr>
        <p:spPr>
          <a:xfrm>
            <a:off x="685800" y="2130425"/>
            <a:ext cx="7772400" cy="1470025"/>
          </a:xfrm>
        </p:spPr>
        <p:txBody>
          <a:bodyPr/>
          <a:lstStyle/>
          <a:p>
            <a:r>
              <a:rPr lang="vi-VN" dirty="0" smtClean="0"/>
              <a:t>Các con vật ăn thịt</a:t>
            </a:r>
            <a:endParaRPr lang="vi-VN" dirty="0"/>
          </a:p>
        </p:txBody>
      </p:sp>
      <p:pic>
        <p:nvPicPr>
          <p:cNvPr id="24595"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custDataLst>
              <p:tags r:id="rId4"/>
            </p:custDataLst>
          </p:nvPr>
        </p:nvSpPr>
        <p:spPr>
          <a:xfrm>
            <a:off x="1981200" y="152400"/>
            <a:ext cx="4419600" cy="461665"/>
          </a:xfrm>
          <a:prstGeom prst="rect">
            <a:avLst/>
          </a:prstGeom>
          <a:noFill/>
        </p:spPr>
        <p:txBody>
          <a:bodyPr wrap="square" rtlCol="0">
            <a:spAutoFit/>
          </a:bodyPr>
          <a:lstStyle/>
          <a:p>
            <a:pPr algn="ctr"/>
            <a:r>
              <a:rPr lang="en-US" sz="2400" b="1" smtClean="0">
                <a:solidFill>
                  <a:srgbClr val="FF0000"/>
                </a:solidFill>
                <a:latin typeface="Arial" panose="020B0604020202020204" pitchFamily="34" charset="0"/>
                <a:cs typeface="Arial" panose="020B0604020202020204" pitchFamily="34" charset="0"/>
              </a:rPr>
              <a:t>Hình ảnh các con vật ăn thịt</a:t>
            </a:r>
            <a:endParaRPr lang="vi-VN" sz="2400" b="1">
              <a:solidFill>
                <a:srgbClr val="FF0000"/>
              </a:solidFill>
              <a:latin typeface="Arial" panose="020B0604020202020204" pitchFamily="34" charset="0"/>
              <a:cs typeface="Arial" panose="020B0604020202020204" pitchFamily="34" charset="0"/>
            </a:endParaRPr>
          </a:p>
        </p:txBody>
      </p:sp>
    </p:spTree>
    <p:custDataLst>
      <p:tags r:id="rId2"/>
    </p:custDataLst>
    <p:controls>
      <mc:AlternateContent xmlns:mc="http://schemas.openxmlformats.org/markup-compatibility/2006">
        <mc:Choice xmlns:v="urn:schemas-microsoft-com:vml" Requires="v">
          <p:control spid="24606" r:id="rId5" imgW="9142857" imgH="6857143"/>
        </mc:Choice>
        <mc:Fallback>
          <p:control r:id="rId5" imgW="9142857" imgH="6857143">
            <p:pic>
              <p:nvPicPr>
                <p:cNvPr id="3" name="ShockwaveFlash1"/>
                <p:cNvPicPr preferRelativeResize="0">
                  <a:picLocks noChangeArrowheads="1" noChangeShapeType="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457200" y="685800"/>
                  <a:ext cx="8305800" cy="5562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992262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vi-VN" dirty="0" smtClean="0"/>
              <a:t>Hoạt động 3</a:t>
            </a:r>
            <a:endParaRPr lang="vi-VN" dirty="0"/>
          </a:p>
        </p:txBody>
      </p:sp>
      <p:pic>
        <p:nvPicPr>
          <p:cNvPr id="6" name="Picture 5"/>
          <p:cNvPicPr>
            <a:picLocks noChangeAspect="1"/>
          </p:cNvPicPr>
          <p:nvPr/>
        </p:nvPicPr>
        <p:blipFill>
          <a:blip r:embed="rId5"/>
          <a:stretch>
            <a:fillRect/>
          </a:stretch>
        </p:blipFill>
        <p:spPr>
          <a:xfrm>
            <a:off x="0" y="-12951"/>
            <a:ext cx="9144793" cy="6858594"/>
          </a:xfrm>
          <a:prstGeom prst="rect">
            <a:avLst/>
          </a:prstGeom>
        </p:spPr>
      </p:pic>
      <p:sp>
        <p:nvSpPr>
          <p:cNvPr id="5" name="TextBox 4"/>
          <p:cNvSpPr txBox="1"/>
          <p:nvPr>
            <p:custDataLst>
              <p:tags r:id="rId3"/>
            </p:custDataLst>
          </p:nvPr>
        </p:nvSpPr>
        <p:spPr>
          <a:xfrm>
            <a:off x="2201334" y="1806222"/>
            <a:ext cx="6866466" cy="2031325"/>
          </a:xfrm>
          <a:prstGeom prst="rect">
            <a:avLst/>
          </a:prstGeom>
          <a:noFill/>
        </p:spPr>
        <p:txBody>
          <a:bodyPr wrap="square" rtlCol="0">
            <a:spAutoFit/>
          </a:bodyPr>
          <a:lstStyle/>
          <a:p>
            <a:pPr>
              <a:lnSpc>
                <a:spcPct val="150000"/>
              </a:lnSpc>
            </a:pPr>
            <a:r>
              <a:rPr lang="vi-VN" sz="2800" b="1" dirty="0">
                <a:solidFill>
                  <a:schemeClr val="accent1">
                    <a:lumMod val="50000"/>
                  </a:schemeClr>
                </a:solidFill>
              </a:rPr>
              <a:t>Vừa rồi, các con học rất giỏi. Bây giờ cô sẽ cho chúng mình chơi trò chơi nhé. </a:t>
            </a:r>
            <a:r>
              <a:rPr lang="en-US" sz="2800" b="1" dirty="0" err="1">
                <a:solidFill>
                  <a:schemeClr val="accent1">
                    <a:lumMod val="50000"/>
                  </a:schemeClr>
                </a:solidFill>
              </a:rPr>
              <a:t>Đó</a:t>
            </a:r>
            <a:r>
              <a:rPr lang="en-US" sz="2800" b="1" dirty="0">
                <a:solidFill>
                  <a:schemeClr val="accent1">
                    <a:lumMod val="50000"/>
                  </a:schemeClr>
                </a:solidFill>
              </a:rPr>
              <a:t> </a:t>
            </a:r>
            <a:r>
              <a:rPr lang="en-US" sz="2800" b="1" dirty="0" err="1">
                <a:solidFill>
                  <a:schemeClr val="accent1">
                    <a:lumMod val="50000"/>
                  </a:schemeClr>
                </a:solidFill>
              </a:rPr>
              <a:t>là</a:t>
            </a:r>
            <a:r>
              <a:rPr lang="en-US" sz="2800" b="1" dirty="0">
                <a:solidFill>
                  <a:schemeClr val="accent1">
                    <a:lumMod val="50000"/>
                  </a:schemeClr>
                </a:solidFill>
              </a:rPr>
              <a:t> </a:t>
            </a:r>
            <a:r>
              <a:rPr lang="en-US" sz="2800" b="1" dirty="0" err="1">
                <a:solidFill>
                  <a:schemeClr val="accent1">
                    <a:lumMod val="50000"/>
                  </a:schemeClr>
                </a:solidFill>
              </a:rPr>
              <a:t>trò</a:t>
            </a:r>
            <a:r>
              <a:rPr lang="en-US" sz="2800" b="1" dirty="0">
                <a:solidFill>
                  <a:schemeClr val="accent1">
                    <a:lumMod val="50000"/>
                  </a:schemeClr>
                </a:solidFill>
              </a:rPr>
              <a:t> </a:t>
            </a:r>
            <a:r>
              <a:rPr lang="en-US" sz="2800" b="1" dirty="0" err="1">
                <a:solidFill>
                  <a:schemeClr val="accent1">
                    <a:lumMod val="50000"/>
                  </a:schemeClr>
                </a:solidFill>
              </a:rPr>
              <a:t>chơi</a:t>
            </a:r>
            <a:r>
              <a:rPr lang="en-US" sz="2800" b="1" dirty="0">
                <a:solidFill>
                  <a:schemeClr val="accent1">
                    <a:lumMod val="50000"/>
                  </a:schemeClr>
                </a:solidFill>
              </a:rPr>
              <a:t> : </a:t>
            </a:r>
            <a:r>
              <a:rPr lang="en-US" sz="2800" b="1" dirty="0">
                <a:solidFill>
                  <a:srgbClr val="FF0000"/>
                </a:solidFill>
              </a:rPr>
              <a:t>“Ai </a:t>
            </a:r>
            <a:r>
              <a:rPr lang="en-US" sz="2800" b="1" dirty="0" err="1">
                <a:solidFill>
                  <a:srgbClr val="FF0000"/>
                </a:solidFill>
              </a:rPr>
              <a:t>thông</a:t>
            </a:r>
            <a:r>
              <a:rPr lang="en-US" sz="2800" b="1" dirty="0">
                <a:solidFill>
                  <a:srgbClr val="FF0000"/>
                </a:solidFill>
              </a:rPr>
              <a:t> </a:t>
            </a:r>
            <a:r>
              <a:rPr lang="en-US" sz="2800" b="1" dirty="0" err="1">
                <a:solidFill>
                  <a:srgbClr val="FF0000"/>
                </a:solidFill>
              </a:rPr>
              <a:t>minh</a:t>
            </a:r>
            <a:r>
              <a:rPr lang="en-US" sz="2800" b="1" dirty="0">
                <a:solidFill>
                  <a:srgbClr val="FF0000"/>
                </a:solidFill>
              </a:rPr>
              <a:t> </a:t>
            </a:r>
            <a:r>
              <a:rPr lang="en-US" sz="2800" b="1" dirty="0" err="1">
                <a:solidFill>
                  <a:srgbClr val="FF0000"/>
                </a:solidFill>
              </a:rPr>
              <a:t>nhất</a:t>
            </a:r>
            <a:r>
              <a:rPr lang="en-US" sz="2800" b="1" dirty="0">
                <a:solidFill>
                  <a:srgbClr val="FF0000"/>
                </a:solidFill>
              </a:rPr>
              <a:t>”</a:t>
            </a:r>
            <a:endParaRPr lang="vi-VN" sz="2800" b="1" dirty="0">
              <a:solidFill>
                <a:srgbClr val="FF0000"/>
              </a:solidFill>
            </a:endParaRPr>
          </a:p>
        </p:txBody>
      </p:sp>
    </p:spTree>
    <p:custDataLst>
      <p:tags r:id="rId1"/>
    </p:custDataLst>
    <p:extLst>
      <p:ext uri="{BB962C8B-B14F-4D97-AF65-F5344CB8AC3E}">
        <p14:creationId xmlns:p14="http://schemas.microsoft.com/office/powerpoint/2010/main" val="4115205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btitle 23"/>
          <p:cNvSpPr>
            <a:spLocks noGrp="1"/>
          </p:cNvSpPr>
          <p:nvPr>
            <p:ph type="subTitle" idx="1"/>
            <p:custDataLst>
              <p:tags r:id="rId2"/>
            </p:custDataLst>
          </p:nvPr>
        </p:nvSpPr>
        <p:spPr>
          <a:xfrm>
            <a:off x="1371600" y="3886200"/>
            <a:ext cx="6400800" cy="1752600"/>
          </a:xfrm>
        </p:spPr>
        <p:txBody>
          <a:bodyPr/>
          <a:lstStyle/>
          <a:p>
            <a:r>
              <a:rPr lang="vi-VN" dirty="0">
                <a:latin typeface="Arial" panose="020B0604020202020204" pitchFamily="34" charset="0"/>
                <a:cs typeface="Arial" panose="020B0604020202020204" pitchFamily="34" charset="0"/>
              </a:rPr>
              <a:t>Các con hãy nối hình ảnh ở cột 1 với hình ảnh ở cột 2 sao cho đúng với món ăn các con vật yêu thích?</a:t>
            </a:r>
            <a:endParaRPr lang="vi-VN" dirty="0"/>
          </a:p>
        </p:txBody>
      </p:sp>
      <p:pic>
        <p:nvPicPr>
          <p:cNvPr id="41" name="Picture 40"/>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13180"/>
            <a:ext cx="9144000" cy="6849174"/>
          </a:xfrm>
          <a:prstGeom prst="rect">
            <a:avLst/>
          </a:prstGeom>
        </p:spPr>
      </p:pic>
      <p:sp>
        <p:nvSpPr>
          <p:cNvPr id="2" name="mmprod_title"/>
          <p:cNvSpPr>
            <a:spLocks noGrp="1"/>
          </p:cNvSpPr>
          <p:nvPr>
            <p:ph type="ctrTitle"/>
            <p:custDataLst>
              <p:tags r:id="rId3"/>
            </p:custDataLst>
          </p:nvPr>
        </p:nvSpPr>
        <p:spPr>
          <a:xfrm>
            <a:off x="457200" y="-35672"/>
            <a:ext cx="8305800" cy="1470025"/>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2800" smtClean="0">
                <a:latin typeface="Arial" panose="020B0604020202020204" pitchFamily="34" charset="0"/>
                <a:cs typeface="Arial" panose="020B0604020202020204" pitchFamily="34" charset="0"/>
              </a:rPr>
              <a:t>Các con hãy nối hình ảnh ở cột 1 với hình ảnh ở cột 2 sao cho đúng với món ăn các con vật yêu thích?</a:t>
            </a:r>
            <a:endParaRPr lang="vi-VN" sz="2800" dirty="0">
              <a:latin typeface="Arial" panose="020B0604020202020204" pitchFamily="34" charset="0"/>
              <a:cs typeface="Arial" panose="020B0604020202020204" pitchFamily="34" charset="0"/>
            </a:endParaRPr>
          </a:p>
        </p:txBody>
      </p:sp>
      <p:sp>
        <p:nvSpPr>
          <p:cNvPr id="3" name="mmprod_col_3090"/>
          <p:cNvSpPr txBox="1"/>
          <p:nvPr>
            <p:custDataLst>
              <p:tags r:id="rId4"/>
            </p:custDataLst>
          </p:nvPr>
        </p:nvSpPr>
        <p:spPr>
          <a:xfrm>
            <a:off x="889000" y="1360501"/>
            <a:ext cx="3867912" cy="40733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vi-VN" sz="2000" smtClean="0">
                <a:latin typeface="Arial" panose="020B0604020202020204" pitchFamily="34" charset="0"/>
                <a:cs typeface="Arial" panose="020B0604020202020204" pitchFamily="34" charset="0"/>
              </a:rPr>
              <a:t>Cột 1</a:t>
            </a:r>
            <a:endParaRPr lang="vi-VN" sz="2000" dirty="0">
              <a:latin typeface="Arial" panose="020B0604020202020204" pitchFamily="34" charset="0"/>
              <a:cs typeface="Arial" panose="020B0604020202020204" pitchFamily="34" charset="0"/>
            </a:endParaRPr>
          </a:p>
        </p:txBody>
      </p:sp>
      <p:sp>
        <p:nvSpPr>
          <p:cNvPr id="4" name="mmprod_col_30910"/>
          <p:cNvSpPr txBox="1"/>
          <p:nvPr>
            <p:custDataLst>
              <p:tags r:id="rId5"/>
            </p:custDataLst>
          </p:nvPr>
        </p:nvSpPr>
        <p:spPr>
          <a:xfrm>
            <a:off x="5011770" y="1351392"/>
            <a:ext cx="3867912" cy="407337"/>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vi-VN" sz="2000" smtClean="0"/>
              <a:t>Cột 2</a:t>
            </a:r>
            <a:endParaRPr lang="vi-VN" sz="2000" dirty="0"/>
          </a:p>
        </p:txBody>
      </p:sp>
      <p:grpSp>
        <p:nvGrpSpPr>
          <p:cNvPr id="8" name="mmprod_answer10205"/>
          <p:cNvGrpSpPr/>
          <p:nvPr>
            <p:custDataLst>
              <p:tags r:id="rId6"/>
            </p:custDataLst>
          </p:nvPr>
        </p:nvGrpSpPr>
        <p:grpSpPr>
          <a:xfrm>
            <a:off x="4818889" y="2098516"/>
            <a:ext cx="3845115" cy="426720"/>
            <a:chOff x="4818889" y="2098516"/>
            <a:chExt cx="3845115" cy="426720"/>
          </a:xfrm>
        </p:grpSpPr>
        <p:sp>
          <p:nvSpPr>
            <p:cNvPr id="6" name="mmprod_ansbullet_10205"/>
            <p:cNvSpPr txBox="1"/>
            <p:nvPr>
              <p:custDataLst>
                <p:tags r:id="rId31"/>
              </p:custDataLst>
            </p:nvPr>
          </p:nvSpPr>
          <p:spPr>
            <a:xfrm>
              <a:off x="4818889" y="2098516"/>
              <a:ext cx="405321"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800" smtClean="0">
                  <a:latin typeface="Arial" panose="020B0604020202020204" pitchFamily="34" charset="0"/>
                  <a:cs typeface="Arial" panose="020B0604020202020204" pitchFamily="34" charset="0"/>
                </a:rPr>
                <a:t>A.</a:t>
              </a:r>
              <a:endParaRPr lang="vi-VN" sz="2800" dirty="0">
                <a:latin typeface="Arial" panose="020B0604020202020204" pitchFamily="34" charset="0"/>
                <a:cs typeface="Arial" panose="020B0604020202020204" pitchFamily="34" charset="0"/>
              </a:endParaRPr>
            </a:p>
          </p:txBody>
        </p:sp>
        <p:sp>
          <p:nvSpPr>
            <p:cNvPr id="7" name="mmprod_anstext_10205"/>
            <p:cNvSpPr txBox="1"/>
            <p:nvPr>
              <p:custDataLst>
                <p:tags r:id="rId32"/>
              </p:custDataLst>
            </p:nvPr>
          </p:nvSpPr>
          <p:spPr>
            <a:xfrm>
              <a:off x="5330953" y="2098516"/>
              <a:ext cx="3333051"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800" smtClean="0">
                  <a:solidFill>
                    <a:schemeClr val="bg1"/>
                  </a:solidFill>
                  <a:latin typeface="Calibri"/>
                </a:rPr>
                <a:t>ăn thịt</a:t>
              </a:r>
              <a:endParaRPr lang="vi-VN" sz="800" dirty="0">
                <a:solidFill>
                  <a:schemeClr val="bg1"/>
                </a:solidFill>
                <a:latin typeface="Calibri"/>
              </a:endParaRPr>
            </a:p>
          </p:txBody>
        </p:sp>
      </p:grpSp>
      <p:grpSp>
        <p:nvGrpSpPr>
          <p:cNvPr id="12" name="mmprod_answer10206"/>
          <p:cNvGrpSpPr/>
          <p:nvPr>
            <p:custDataLst>
              <p:tags r:id="rId7"/>
            </p:custDataLst>
          </p:nvPr>
        </p:nvGrpSpPr>
        <p:grpSpPr>
          <a:xfrm>
            <a:off x="4826889" y="3651127"/>
            <a:ext cx="3859911" cy="426720"/>
            <a:chOff x="4818889" y="2697956"/>
            <a:chExt cx="3859911" cy="426720"/>
          </a:xfrm>
        </p:grpSpPr>
        <p:sp>
          <p:nvSpPr>
            <p:cNvPr id="10" name="mmprod_ansbullet_10206"/>
            <p:cNvSpPr txBox="1"/>
            <p:nvPr>
              <p:custDataLst>
                <p:tags r:id="rId29"/>
              </p:custDataLst>
            </p:nvPr>
          </p:nvSpPr>
          <p:spPr>
            <a:xfrm>
              <a:off x="4818889" y="2697956"/>
              <a:ext cx="390525"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800" smtClean="0">
                  <a:latin typeface="Arial" panose="020B0604020202020204" pitchFamily="34" charset="0"/>
                  <a:cs typeface="Arial" panose="020B0604020202020204" pitchFamily="34" charset="0"/>
                </a:rPr>
                <a:t>B.</a:t>
              </a:r>
              <a:endParaRPr lang="vi-VN" sz="2800" dirty="0">
                <a:latin typeface="Calibri"/>
              </a:endParaRPr>
            </a:p>
          </p:txBody>
        </p:sp>
        <p:sp>
          <p:nvSpPr>
            <p:cNvPr id="11" name="mmprod_anstext_10206"/>
            <p:cNvSpPr txBox="1"/>
            <p:nvPr>
              <p:custDataLst>
                <p:tags r:id="rId30"/>
              </p:custDataLst>
            </p:nvPr>
          </p:nvSpPr>
          <p:spPr>
            <a:xfrm>
              <a:off x="5330953" y="2697956"/>
              <a:ext cx="3347847"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1000" smtClean="0">
                  <a:solidFill>
                    <a:schemeClr val="bg1"/>
                  </a:solidFill>
                  <a:latin typeface="Calibri"/>
                </a:rPr>
                <a:t>cá</a:t>
              </a:r>
              <a:endParaRPr lang="vi-VN" sz="1000" dirty="0">
                <a:solidFill>
                  <a:schemeClr val="bg1"/>
                </a:solidFill>
                <a:latin typeface="Calibri"/>
              </a:endParaRPr>
            </a:p>
          </p:txBody>
        </p:sp>
      </p:grpSp>
      <p:grpSp>
        <p:nvGrpSpPr>
          <p:cNvPr id="16" name="mmprod_answer10207"/>
          <p:cNvGrpSpPr/>
          <p:nvPr>
            <p:custDataLst>
              <p:tags r:id="rId8"/>
            </p:custDataLst>
          </p:nvPr>
        </p:nvGrpSpPr>
        <p:grpSpPr>
          <a:xfrm>
            <a:off x="4818889" y="4881880"/>
            <a:ext cx="3864673" cy="426720"/>
            <a:chOff x="4818889" y="3297396"/>
            <a:chExt cx="3864673" cy="426720"/>
          </a:xfrm>
        </p:grpSpPr>
        <p:sp>
          <p:nvSpPr>
            <p:cNvPr id="14" name="mmprod_ansbullet_10207"/>
            <p:cNvSpPr txBox="1"/>
            <p:nvPr>
              <p:custDataLst>
                <p:tags r:id="rId27"/>
              </p:custDataLst>
            </p:nvPr>
          </p:nvSpPr>
          <p:spPr>
            <a:xfrm>
              <a:off x="4818889" y="3297396"/>
              <a:ext cx="385763"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2800" smtClean="0">
                  <a:latin typeface="Arial" panose="020B0604020202020204" pitchFamily="34" charset="0"/>
                  <a:cs typeface="Arial" panose="020B0604020202020204" pitchFamily="34" charset="0"/>
                </a:rPr>
                <a:t>C.</a:t>
              </a:r>
              <a:endParaRPr lang="vi-VN" sz="2800" dirty="0">
                <a:latin typeface="Arial" panose="020B0604020202020204" pitchFamily="34" charset="0"/>
                <a:cs typeface="Arial" panose="020B0604020202020204" pitchFamily="34" charset="0"/>
              </a:endParaRPr>
            </a:p>
          </p:txBody>
        </p:sp>
        <p:sp>
          <p:nvSpPr>
            <p:cNvPr id="15" name="mmprod_anstext_10207"/>
            <p:cNvSpPr txBox="1"/>
            <p:nvPr>
              <p:custDataLst>
                <p:tags r:id="rId28"/>
              </p:custDataLst>
            </p:nvPr>
          </p:nvSpPr>
          <p:spPr>
            <a:xfrm>
              <a:off x="5330953" y="3297396"/>
              <a:ext cx="3352609"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vi-VN" sz="900" smtClean="0">
                  <a:solidFill>
                    <a:schemeClr val="bg1"/>
                  </a:solidFill>
                  <a:latin typeface="Calibri"/>
                </a:rPr>
                <a:t>mia</a:t>
              </a:r>
              <a:endParaRPr lang="vi-VN" sz="900" dirty="0">
                <a:solidFill>
                  <a:schemeClr val="bg1"/>
                </a:solidFill>
                <a:latin typeface="Calibri"/>
              </a:endParaRPr>
            </a:p>
          </p:txBody>
        </p:sp>
      </p:grpSp>
      <p:grpSp>
        <p:nvGrpSpPr>
          <p:cNvPr id="21" name="mmprod_item10208"/>
          <p:cNvGrpSpPr/>
          <p:nvPr>
            <p:custDataLst>
              <p:tags r:id="rId9"/>
            </p:custDataLst>
          </p:nvPr>
        </p:nvGrpSpPr>
        <p:grpSpPr>
          <a:xfrm>
            <a:off x="457200" y="2098516"/>
            <a:ext cx="1615440" cy="431800"/>
            <a:chOff x="457200" y="2098516"/>
            <a:chExt cx="1615440" cy="431800"/>
          </a:xfrm>
        </p:grpSpPr>
        <p:sp>
          <p:nvSpPr>
            <p:cNvPr id="18" name="mmprod_item_input_outertext10208"/>
            <p:cNvSpPr/>
            <p:nvPr>
              <p:custDataLst>
                <p:tags r:id="rId25"/>
              </p:custDataLst>
            </p:nvPr>
          </p:nvSpPr>
          <p:spPr>
            <a:xfrm>
              <a:off x="457200" y="2098516"/>
              <a:ext cx="431800" cy="43180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vi-VN" sz="2800" smtClean="0">
                  <a:solidFill>
                    <a:schemeClr val="tx1"/>
                  </a:solidFill>
                  <a:latin typeface="Arial" panose="020B0604020202020204" pitchFamily="34" charset="0"/>
                  <a:cs typeface="Arial" panose="020B0604020202020204" pitchFamily="34" charset="0"/>
                </a:rPr>
                <a:t>A</a:t>
              </a:r>
              <a:endParaRPr lang="vi-VN" sz="2800" dirty="0">
                <a:solidFill>
                  <a:schemeClr val="tx1"/>
                </a:solidFill>
                <a:latin typeface="Arial" panose="020B0604020202020204" pitchFamily="34" charset="0"/>
                <a:cs typeface="Arial" panose="020B0604020202020204" pitchFamily="34" charset="0"/>
              </a:endParaRPr>
            </a:p>
          </p:txBody>
        </p:sp>
        <p:sp>
          <p:nvSpPr>
            <p:cNvPr id="20" name="mmprod_item_label10208"/>
            <p:cNvSpPr txBox="1"/>
            <p:nvPr>
              <p:custDataLst>
                <p:tags r:id="rId26"/>
              </p:custDataLst>
            </p:nvPr>
          </p:nvSpPr>
          <p:spPr>
            <a:xfrm>
              <a:off x="1018540" y="2098516"/>
              <a:ext cx="105410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1200" smtClean="0">
                  <a:solidFill>
                    <a:schemeClr val="bg1"/>
                  </a:solidFill>
                  <a:latin typeface="Arial" panose="020B0604020202020204" pitchFamily="34" charset="0"/>
                  <a:cs typeface="Arial" panose="020B0604020202020204" pitchFamily="34" charset="0"/>
                </a:rPr>
                <a:t>con hổ</a:t>
              </a:r>
              <a:endParaRPr lang="vi-VN" sz="1200" dirty="0">
                <a:solidFill>
                  <a:schemeClr val="bg1"/>
                </a:solidFill>
                <a:latin typeface="Arial" panose="020B0604020202020204" pitchFamily="34" charset="0"/>
                <a:cs typeface="Arial" panose="020B0604020202020204" pitchFamily="34" charset="0"/>
              </a:endParaRPr>
            </a:p>
          </p:txBody>
        </p:sp>
      </p:grpSp>
      <p:grpSp>
        <p:nvGrpSpPr>
          <p:cNvPr id="26" name="mmprod_item10209"/>
          <p:cNvGrpSpPr/>
          <p:nvPr>
            <p:custDataLst>
              <p:tags r:id="rId10"/>
            </p:custDataLst>
          </p:nvPr>
        </p:nvGrpSpPr>
        <p:grpSpPr>
          <a:xfrm>
            <a:off x="548189" y="3437767"/>
            <a:ext cx="1755140" cy="431800"/>
            <a:chOff x="457200" y="2703036"/>
            <a:chExt cx="1755140" cy="431800"/>
          </a:xfrm>
        </p:grpSpPr>
        <p:sp>
          <p:nvSpPr>
            <p:cNvPr id="23" name="mmprod_item_input_outertext10209"/>
            <p:cNvSpPr/>
            <p:nvPr>
              <p:custDataLst>
                <p:tags r:id="rId23"/>
              </p:custDataLst>
            </p:nvPr>
          </p:nvSpPr>
          <p:spPr>
            <a:xfrm>
              <a:off x="457200" y="2703036"/>
              <a:ext cx="431800" cy="43180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vi-VN" sz="2800" smtClean="0">
                  <a:solidFill>
                    <a:schemeClr val="tx1"/>
                  </a:solidFill>
                  <a:latin typeface="Arial" panose="020B0604020202020204" pitchFamily="34" charset="0"/>
                  <a:cs typeface="Arial" panose="020B0604020202020204" pitchFamily="34" charset="0"/>
                </a:rPr>
                <a:t>C</a:t>
              </a:r>
              <a:endParaRPr lang="vi-VN" sz="2800" dirty="0">
                <a:solidFill>
                  <a:schemeClr val="tx1"/>
                </a:solidFill>
                <a:latin typeface="Arial" panose="020B0604020202020204" pitchFamily="34" charset="0"/>
                <a:cs typeface="Arial" panose="020B0604020202020204" pitchFamily="34" charset="0"/>
              </a:endParaRPr>
            </a:p>
          </p:txBody>
        </p:sp>
        <p:sp>
          <p:nvSpPr>
            <p:cNvPr id="25" name="mmprod_item_label10209"/>
            <p:cNvSpPr txBox="1"/>
            <p:nvPr>
              <p:custDataLst>
                <p:tags r:id="rId24"/>
              </p:custDataLst>
            </p:nvPr>
          </p:nvSpPr>
          <p:spPr>
            <a:xfrm>
              <a:off x="1018540" y="2703036"/>
              <a:ext cx="119380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1050" smtClean="0">
                  <a:solidFill>
                    <a:schemeClr val="bg1"/>
                  </a:solidFill>
                  <a:latin typeface="Arial" panose="020B0604020202020204" pitchFamily="34" charset="0"/>
                  <a:cs typeface="Arial" panose="020B0604020202020204" pitchFamily="34" charset="0"/>
                </a:rPr>
                <a:t>con voi </a:t>
              </a:r>
              <a:endParaRPr lang="vi-VN" sz="1050" dirty="0">
                <a:solidFill>
                  <a:schemeClr val="bg1"/>
                </a:solidFill>
                <a:latin typeface="Arial" panose="020B0604020202020204" pitchFamily="34" charset="0"/>
                <a:cs typeface="Arial" panose="020B0604020202020204" pitchFamily="34" charset="0"/>
              </a:endParaRPr>
            </a:p>
          </p:txBody>
        </p:sp>
      </p:grpSp>
      <p:grpSp>
        <p:nvGrpSpPr>
          <p:cNvPr id="31" name="mmprod_item10210"/>
          <p:cNvGrpSpPr/>
          <p:nvPr>
            <p:custDataLst>
              <p:tags r:id="rId11"/>
            </p:custDataLst>
          </p:nvPr>
        </p:nvGrpSpPr>
        <p:grpSpPr>
          <a:xfrm>
            <a:off x="548189" y="4876800"/>
            <a:ext cx="1894840" cy="431800"/>
            <a:chOff x="457200" y="3307556"/>
            <a:chExt cx="1894840" cy="431800"/>
          </a:xfrm>
        </p:grpSpPr>
        <p:sp>
          <p:nvSpPr>
            <p:cNvPr id="28" name="mmprod_item_input_outertext10210"/>
            <p:cNvSpPr/>
            <p:nvPr>
              <p:custDataLst>
                <p:tags r:id="rId21"/>
              </p:custDataLst>
            </p:nvPr>
          </p:nvSpPr>
          <p:spPr>
            <a:xfrm>
              <a:off x="457200" y="3307556"/>
              <a:ext cx="431800" cy="431800"/>
            </a:xfrm>
            <a:prstGeom prst="rect">
              <a:avLst/>
            </a:prstGeom>
            <a:ln w="19050"/>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vi-VN" sz="2800" smtClean="0">
                  <a:solidFill>
                    <a:schemeClr val="tx1"/>
                  </a:solidFill>
                  <a:latin typeface="Arial" panose="020B0604020202020204" pitchFamily="34" charset="0"/>
                  <a:cs typeface="Arial" panose="020B0604020202020204" pitchFamily="34" charset="0"/>
                </a:rPr>
                <a:t>B</a:t>
              </a:r>
              <a:endParaRPr lang="vi-VN" sz="2800" dirty="0">
                <a:solidFill>
                  <a:schemeClr val="tx1"/>
                </a:solidFill>
                <a:latin typeface="Arial" panose="020B0604020202020204" pitchFamily="34" charset="0"/>
                <a:cs typeface="Arial" panose="020B0604020202020204" pitchFamily="34" charset="0"/>
              </a:endParaRPr>
            </a:p>
          </p:txBody>
        </p:sp>
        <p:sp>
          <p:nvSpPr>
            <p:cNvPr id="30" name="mmprod_item_label10210"/>
            <p:cNvSpPr txBox="1"/>
            <p:nvPr>
              <p:custDataLst>
                <p:tags r:id="rId22"/>
              </p:custDataLst>
            </p:nvPr>
          </p:nvSpPr>
          <p:spPr>
            <a:xfrm>
              <a:off x="1018540" y="3307556"/>
              <a:ext cx="133350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1000" smtClean="0">
                  <a:solidFill>
                    <a:schemeClr val="bg1"/>
                  </a:solidFill>
                  <a:latin typeface="Calibri"/>
                </a:rPr>
                <a:t>con mèo</a:t>
              </a:r>
              <a:endParaRPr lang="vi-VN" sz="1000" dirty="0">
                <a:solidFill>
                  <a:schemeClr val="bg1"/>
                </a:solidFill>
                <a:latin typeface="Calibri"/>
              </a:endParaRPr>
            </a:p>
          </p:txBody>
        </p:sp>
      </p:grpSp>
      <p:sp>
        <p:nvSpPr>
          <p:cNvPr id="32" name="mmprod_feedback_7000"/>
          <p:cNvSpPr/>
          <p:nvPr>
            <p:custDataLst>
              <p:tags r:id="rId12"/>
            </p:custDataLst>
          </p:nvPr>
        </p:nvSpPr>
        <p:spPr>
          <a:xfrm>
            <a:off x="0" y="6126163"/>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Đúng</a:t>
            </a:r>
            <a:endParaRPr lang="vi-VN" dirty="0">
              <a:latin typeface="Arial" panose="020B0604020202020204" pitchFamily="34" charset="0"/>
              <a:cs typeface="Arial" panose="020B0604020202020204" pitchFamily="34" charset="0"/>
            </a:endParaRPr>
          </a:p>
        </p:txBody>
      </p:sp>
      <p:sp>
        <p:nvSpPr>
          <p:cNvPr id="33" name="mmprod_feedback_7002"/>
          <p:cNvSpPr/>
          <p:nvPr>
            <p:custDataLst>
              <p:tags r:id="rId13"/>
            </p:custDataLst>
          </p:nvPr>
        </p:nvSpPr>
        <p:spPr>
          <a:xfrm>
            <a:off x="-10394" y="6119370"/>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Chưa đúng</a:t>
            </a:r>
          </a:p>
        </p:txBody>
      </p:sp>
      <p:sp>
        <p:nvSpPr>
          <p:cNvPr id="34" name="mmprod_feedback_7007"/>
          <p:cNvSpPr/>
          <p:nvPr>
            <p:custDataLst>
              <p:tags r:id="rId14"/>
            </p:custDataLst>
          </p:nvPr>
        </p:nvSpPr>
        <p:spPr>
          <a:xfrm>
            <a:off x="-39735" y="6100762"/>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Bạn chưa làm xong</a:t>
            </a:r>
          </a:p>
        </p:txBody>
      </p:sp>
      <p:grpSp>
        <p:nvGrpSpPr>
          <p:cNvPr id="37" name="mmprod_Button104"/>
          <p:cNvGrpSpPr/>
          <p:nvPr>
            <p:custDataLst>
              <p:tags r:id="rId15"/>
            </p:custDataLst>
          </p:nvPr>
        </p:nvGrpSpPr>
        <p:grpSpPr>
          <a:xfrm>
            <a:off x="3426460" y="6236541"/>
            <a:ext cx="1145540" cy="407337"/>
            <a:chOff x="6306820" y="5718826"/>
            <a:chExt cx="1145540" cy="407337"/>
          </a:xfrm>
        </p:grpSpPr>
        <p:sp>
          <p:nvSpPr>
            <p:cNvPr id="35" name="mmprod_ButtonShape104"/>
            <p:cNvSpPr/>
            <p:nvPr>
              <p:custDataLst>
                <p:tags r:id="rId19"/>
              </p:custDataLst>
            </p:nvPr>
          </p:nvSpPr>
          <p:spPr>
            <a:xfrm>
              <a:off x="630682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36" name="mmprod_ButtonText105"/>
            <p:cNvSpPr/>
            <p:nvPr>
              <p:custDataLst>
                <p:tags r:id="rId20"/>
              </p:custDataLst>
            </p:nvPr>
          </p:nvSpPr>
          <p:spPr>
            <a:xfrm>
              <a:off x="633222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Trả lời</a:t>
              </a:r>
              <a:endParaRPr lang="vi-VN" sz="1400" dirty="0">
                <a:solidFill>
                  <a:srgbClr val="2B333C"/>
                </a:solidFill>
                <a:latin typeface="Arial" panose="020B0604020202020204" pitchFamily="34" charset="0"/>
                <a:cs typeface="Arial" panose="020B0604020202020204" pitchFamily="34" charset="0"/>
              </a:endParaRPr>
            </a:p>
          </p:txBody>
        </p:sp>
      </p:grpSp>
      <p:grpSp>
        <p:nvGrpSpPr>
          <p:cNvPr id="40" name="mmprod_Button106"/>
          <p:cNvGrpSpPr/>
          <p:nvPr>
            <p:custDataLst>
              <p:tags r:id="rId16"/>
            </p:custDataLst>
          </p:nvPr>
        </p:nvGrpSpPr>
        <p:grpSpPr>
          <a:xfrm>
            <a:off x="4660900" y="6236541"/>
            <a:ext cx="1145540" cy="407337"/>
            <a:chOff x="7541260" y="5718826"/>
            <a:chExt cx="1145540" cy="407337"/>
          </a:xfrm>
        </p:grpSpPr>
        <p:sp>
          <p:nvSpPr>
            <p:cNvPr id="38" name="mmprod_ButtonShape106"/>
            <p:cNvSpPr/>
            <p:nvPr>
              <p:custDataLst>
                <p:tags r:id="rId17"/>
              </p:custDataLst>
            </p:nvPr>
          </p:nvSpPr>
          <p:spPr>
            <a:xfrm>
              <a:off x="754126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39" name="mmprod_ButtonText107"/>
            <p:cNvSpPr/>
            <p:nvPr>
              <p:custDataLst>
                <p:tags r:id="rId18"/>
              </p:custDataLst>
            </p:nvPr>
          </p:nvSpPr>
          <p:spPr>
            <a:xfrm>
              <a:off x="756666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Xóa làm lại</a:t>
              </a:r>
              <a:endParaRPr lang="vi-VN" sz="1400" dirty="0">
                <a:solidFill>
                  <a:srgbClr val="2B333C"/>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90473" y="1828800"/>
            <a:ext cx="1884934" cy="1178084"/>
          </a:xfrm>
          <a:prstGeom prst="rect">
            <a:avLst/>
          </a:prstGeom>
        </p:spPr>
      </p:pic>
      <p:pic>
        <p:nvPicPr>
          <p:cNvPr id="9" name="Picture 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046607" y="3124200"/>
            <a:ext cx="1828800" cy="1243013"/>
          </a:xfrm>
          <a:prstGeom prst="rect">
            <a:avLst/>
          </a:prstGeom>
        </p:spPr>
      </p:pic>
      <p:pic>
        <p:nvPicPr>
          <p:cNvPr id="13" name="Picture 1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53046" y="4482699"/>
            <a:ext cx="1905000" cy="1225081"/>
          </a:xfrm>
          <a:prstGeom prst="rect">
            <a:avLst/>
          </a:prstGeom>
        </p:spPr>
      </p:pic>
      <p:pic>
        <p:nvPicPr>
          <p:cNvPr id="17" name="Picture 1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233670" y="3353832"/>
            <a:ext cx="2057751" cy="1500187"/>
          </a:xfrm>
          <a:prstGeom prst="rect">
            <a:avLst/>
          </a:prstGeom>
        </p:spPr>
      </p:pic>
      <p:pic>
        <p:nvPicPr>
          <p:cNvPr id="19" name="Picture 1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233670" y="1828800"/>
            <a:ext cx="1941830" cy="1417492"/>
          </a:xfrm>
          <a:prstGeom prst="rect">
            <a:avLst/>
          </a:prstGeom>
        </p:spPr>
      </p:pic>
      <p:pic>
        <p:nvPicPr>
          <p:cNvPr id="22" name="Picture 21"/>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330953" y="4898712"/>
            <a:ext cx="1960468" cy="1227451"/>
          </a:xfrm>
          <a:prstGeom prst="rect">
            <a:avLst/>
          </a:prstGeom>
        </p:spPr>
      </p:pic>
    </p:spTree>
    <p:custDataLst>
      <p:tags r:id="rId1"/>
    </p:custDataLst>
    <p:extLst>
      <p:ext uri="{BB962C8B-B14F-4D97-AF65-F5344CB8AC3E}">
        <p14:creationId xmlns:p14="http://schemas.microsoft.com/office/powerpoint/2010/main" val="1349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autoUpdateAnimBg="0"/>
      <p:bldP spid="33" grpId="0" animBg="1" autoUpdateAnimBg="0"/>
      <p:bldP spid="3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custDataLst>
              <p:tags r:id="rId2"/>
            </p:custDataLst>
          </p:nvPr>
        </p:nvSpPr>
        <p:spPr>
          <a:xfrm>
            <a:off x="1371600" y="3886200"/>
            <a:ext cx="6400800" cy="1752600"/>
          </a:xfrm>
        </p:spPr>
        <p:txBody>
          <a:bodyPr/>
          <a:lstStyle/>
          <a:p>
            <a:r>
              <a:rPr lang="vi-VN" b="1" dirty="0">
                <a:latin typeface="Arial" panose="020B0604020202020204" pitchFamily="34" charset="0"/>
                <a:cs typeface="Arial" panose="020B0604020202020204" pitchFamily="34" charset="0"/>
              </a:rPr>
              <a:t>Con voi và con hổ là loại động vật đẻ con, </a:t>
            </a:r>
            <a:br>
              <a:rPr lang="vi-VN" b="1" dirty="0">
                <a:latin typeface="Arial" panose="020B0604020202020204" pitchFamily="34" charset="0"/>
                <a:cs typeface="Arial" panose="020B0604020202020204" pitchFamily="34" charset="0"/>
              </a:rPr>
            </a:br>
            <a:r>
              <a:rPr lang="vi-VN" b="1" dirty="0">
                <a:latin typeface="Arial" panose="020B0604020202020204" pitchFamily="34" charset="0"/>
                <a:cs typeface="Arial" panose="020B0604020202020204" pitchFamily="34" charset="0"/>
              </a:rPr>
              <a:t>đúng hay sai?</a:t>
            </a:r>
            <a:endParaRPr lang="vi-VN" dirty="0"/>
          </a:p>
        </p:txBody>
      </p:sp>
      <p:pic>
        <p:nvPicPr>
          <p:cNvPr id="10242"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mprod_title"/>
          <p:cNvSpPr>
            <a:spLocks noGrp="1"/>
          </p:cNvSpPr>
          <p:nvPr>
            <p:ph type="ctrTitle"/>
            <p:custDataLst>
              <p:tags r:id="rId3"/>
            </p:custDataLst>
          </p:nvPr>
        </p:nvSpPr>
        <p:spPr>
          <a:xfrm>
            <a:off x="1079500" y="74591"/>
            <a:ext cx="7772400" cy="1470025"/>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2800" b="1" smtClean="0">
                <a:latin typeface="Arial" panose="020B0604020202020204" pitchFamily="34" charset="0"/>
                <a:cs typeface="Arial" panose="020B0604020202020204" pitchFamily="34" charset="0"/>
              </a:rPr>
              <a:t>Con voi và con hổ là loại động vật đẻ con, </a:t>
            </a:r>
            <a:br>
              <a:rPr lang="vi-VN" sz="2800" b="1" smtClean="0">
                <a:latin typeface="Arial" panose="020B0604020202020204" pitchFamily="34" charset="0"/>
                <a:cs typeface="Arial" panose="020B0604020202020204" pitchFamily="34" charset="0"/>
              </a:rPr>
            </a:br>
            <a:r>
              <a:rPr lang="vi-VN" sz="2800" b="1" smtClean="0">
                <a:latin typeface="Arial" panose="020B0604020202020204" pitchFamily="34" charset="0"/>
                <a:cs typeface="Arial" panose="020B0604020202020204" pitchFamily="34" charset="0"/>
              </a:rPr>
              <a:t>đúng hay sai?</a:t>
            </a:r>
            <a:endParaRPr lang="vi-VN" sz="2800" b="1" dirty="0">
              <a:latin typeface="Arial" panose="020B0604020202020204" pitchFamily="34" charset="0"/>
              <a:cs typeface="Arial" panose="020B0604020202020204" pitchFamily="34" charset="0"/>
            </a:endParaRPr>
          </a:p>
        </p:txBody>
      </p:sp>
      <p:sp>
        <p:nvSpPr>
          <p:cNvPr id="13" name="mmprod_feedback_7000"/>
          <p:cNvSpPr/>
          <p:nvPr>
            <p:custDataLst>
              <p:tags r:id="rId4"/>
            </p:custDataLst>
          </p:nvPr>
        </p:nvSpPr>
        <p:spPr>
          <a:xfrm>
            <a:off x="273750" y="5761316"/>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Đúng</a:t>
            </a:r>
            <a:endParaRPr lang="vi-VN" dirty="0">
              <a:latin typeface="Arial" panose="020B0604020202020204" pitchFamily="34" charset="0"/>
              <a:cs typeface="Arial" panose="020B0604020202020204" pitchFamily="34" charset="0"/>
            </a:endParaRPr>
          </a:p>
        </p:txBody>
      </p:sp>
      <p:sp>
        <p:nvSpPr>
          <p:cNvPr id="14" name="mmprod_feedback_7002"/>
          <p:cNvSpPr/>
          <p:nvPr>
            <p:custDataLst>
              <p:tags r:id="rId5"/>
            </p:custDataLst>
          </p:nvPr>
        </p:nvSpPr>
        <p:spPr>
          <a:xfrm>
            <a:off x="273750" y="5744226"/>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Chưa đúng</a:t>
            </a:r>
          </a:p>
        </p:txBody>
      </p:sp>
      <p:sp>
        <p:nvSpPr>
          <p:cNvPr id="15" name="mmprod_feedback_7007"/>
          <p:cNvSpPr/>
          <p:nvPr>
            <p:custDataLst>
              <p:tags r:id="rId6"/>
            </p:custDataLst>
          </p:nvPr>
        </p:nvSpPr>
        <p:spPr>
          <a:xfrm>
            <a:off x="145366" y="5883938"/>
            <a:ext cx="3413190" cy="70541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Bạn chưa làm xong</a:t>
            </a:r>
          </a:p>
        </p:txBody>
      </p:sp>
      <p:grpSp>
        <p:nvGrpSpPr>
          <p:cNvPr id="18" name="mmprod_Button104"/>
          <p:cNvGrpSpPr/>
          <p:nvPr>
            <p:custDataLst>
              <p:tags r:id="rId7"/>
            </p:custDataLst>
          </p:nvPr>
        </p:nvGrpSpPr>
        <p:grpSpPr>
          <a:xfrm>
            <a:off x="6336128" y="5718826"/>
            <a:ext cx="1145540" cy="407337"/>
            <a:chOff x="6306820" y="5718826"/>
            <a:chExt cx="1145540" cy="407337"/>
          </a:xfrm>
        </p:grpSpPr>
        <p:sp>
          <p:nvSpPr>
            <p:cNvPr id="16" name="mmprod_ButtonShape104"/>
            <p:cNvSpPr/>
            <p:nvPr>
              <p:custDataLst>
                <p:tags r:id="rId19"/>
              </p:custDataLst>
            </p:nvPr>
          </p:nvSpPr>
          <p:spPr>
            <a:xfrm>
              <a:off x="630682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17" name="mmprod_ButtonText105"/>
            <p:cNvSpPr/>
            <p:nvPr>
              <p:custDataLst>
                <p:tags r:id="rId20"/>
              </p:custDataLst>
            </p:nvPr>
          </p:nvSpPr>
          <p:spPr>
            <a:xfrm>
              <a:off x="633222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Trả lời</a:t>
              </a:r>
              <a:endParaRPr lang="vi-VN" sz="1400" dirty="0">
                <a:solidFill>
                  <a:srgbClr val="2B333C"/>
                </a:solidFill>
                <a:latin typeface="Arial" panose="020B0604020202020204" pitchFamily="34" charset="0"/>
                <a:cs typeface="Arial" panose="020B0604020202020204" pitchFamily="34" charset="0"/>
              </a:endParaRPr>
            </a:p>
          </p:txBody>
        </p:sp>
      </p:grpSp>
      <p:grpSp>
        <p:nvGrpSpPr>
          <p:cNvPr id="21" name="mmprod_Button106"/>
          <p:cNvGrpSpPr/>
          <p:nvPr>
            <p:custDataLst>
              <p:tags r:id="rId8"/>
            </p:custDataLst>
          </p:nvPr>
        </p:nvGrpSpPr>
        <p:grpSpPr>
          <a:xfrm>
            <a:off x="7541260" y="5718826"/>
            <a:ext cx="1145540" cy="407337"/>
            <a:chOff x="7541260" y="5718826"/>
            <a:chExt cx="1145540" cy="407337"/>
          </a:xfrm>
        </p:grpSpPr>
        <p:sp>
          <p:nvSpPr>
            <p:cNvPr id="19" name="mmprod_ButtonShape106"/>
            <p:cNvSpPr/>
            <p:nvPr>
              <p:custDataLst>
                <p:tags r:id="rId17"/>
              </p:custDataLst>
            </p:nvPr>
          </p:nvSpPr>
          <p:spPr>
            <a:xfrm>
              <a:off x="754126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0" name="mmprod_ButtonText107"/>
            <p:cNvSpPr/>
            <p:nvPr>
              <p:custDataLst>
                <p:tags r:id="rId18"/>
              </p:custDataLst>
            </p:nvPr>
          </p:nvSpPr>
          <p:spPr>
            <a:xfrm>
              <a:off x="756666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Xóa làm lại</a:t>
              </a:r>
              <a:endParaRPr lang="vi-VN" sz="1400" dirty="0">
                <a:solidFill>
                  <a:srgbClr val="2B333C"/>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65590" y="1524000"/>
            <a:ext cx="3975670" cy="2733273"/>
          </a:xfrm>
          <a:prstGeom prst="rect">
            <a:avLst/>
          </a:prstGeom>
        </p:spPr>
      </p:pic>
      <p:grpSp>
        <p:nvGrpSpPr>
          <p:cNvPr id="23" name="mmprod_answer10215"/>
          <p:cNvGrpSpPr/>
          <p:nvPr>
            <p:custDataLst>
              <p:tags r:id="rId9"/>
            </p:custDataLst>
          </p:nvPr>
        </p:nvGrpSpPr>
        <p:grpSpPr>
          <a:xfrm>
            <a:off x="665813" y="1621629"/>
            <a:ext cx="5755640" cy="426720"/>
            <a:chOff x="665813" y="1621629"/>
            <a:chExt cx="5755640" cy="426720"/>
          </a:xfrm>
        </p:grpSpPr>
        <p:sp>
          <p:nvSpPr>
            <p:cNvPr id="4" name="mmprod_s2_1041"/>
            <p:cNvSpPr txBox="1"/>
            <p:nvPr>
              <p:custDataLst>
                <p:tags r:id="rId14"/>
              </p:custDataLst>
            </p:nvPr>
          </p:nvSpPr>
          <p:spPr>
            <a:xfrm>
              <a:off x="1072213" y="1621629"/>
              <a:ext cx="4762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A) </a:t>
              </a:r>
            </a:p>
          </p:txBody>
        </p:sp>
        <p:sp>
          <p:nvSpPr>
            <p:cNvPr id="5" name="mmprod_s1_1021"/>
            <p:cNvSpPr txBox="1"/>
            <p:nvPr>
              <p:custDataLst>
                <p:tags r:id="rId15"/>
              </p:custDataLst>
            </p:nvPr>
          </p:nvSpPr>
          <p:spPr>
            <a:xfrm>
              <a:off x="1542113" y="1621629"/>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2800" smtClean="0">
                  <a:latin typeface="Arial" panose="020B0604020202020204" pitchFamily="34" charset="0"/>
                  <a:cs typeface="Arial" panose="020B0604020202020204" pitchFamily="34" charset="0"/>
                </a:rPr>
                <a:t>đúng</a:t>
              </a:r>
              <a:endParaRPr lang="vi-VN" sz="2800" dirty="0">
                <a:latin typeface="Arial" panose="020B0604020202020204" pitchFamily="34" charset="0"/>
                <a:cs typeface="Arial" panose="020B0604020202020204" pitchFamily="34" charset="0"/>
              </a:endParaRPr>
            </a:p>
          </p:txBody>
        </p:sp>
        <p:pic>
          <p:nvPicPr>
            <p:cNvPr id="22" name="mmprod_answer_input10215"/>
            <p:cNvPicPr>
              <a:picLocks noChangeAspect="1"/>
            </p:cNvPicPr>
            <p:nvPr>
              <p:custDataLst>
                <p:tags r:id="rId16"/>
              </p:custDataLst>
            </p:nvPr>
          </p:nvPicPr>
          <p:blipFill>
            <a:blip r:embed="rId24" cstate="print">
              <a:extLst>
                <a:ext uri="{28A0092B-C50C-407E-A947-70E740481C1C}">
                  <a14:useLocalDpi xmlns:a14="http://schemas.microsoft.com/office/drawing/2010/main" val="0"/>
                </a:ext>
              </a:extLst>
            </a:blip>
            <a:stretch>
              <a:fillRect/>
            </a:stretch>
          </p:blipFill>
          <p:spPr>
            <a:xfrm>
              <a:off x="665813" y="1732728"/>
              <a:ext cx="205646" cy="204522"/>
            </a:xfrm>
            <a:prstGeom prst="rect">
              <a:avLst/>
            </a:prstGeom>
          </p:spPr>
        </p:pic>
      </p:grpSp>
      <p:grpSp>
        <p:nvGrpSpPr>
          <p:cNvPr id="25" name="mmprod_answer10217"/>
          <p:cNvGrpSpPr/>
          <p:nvPr>
            <p:custDataLst>
              <p:tags r:id="rId10"/>
            </p:custDataLst>
          </p:nvPr>
        </p:nvGrpSpPr>
        <p:grpSpPr>
          <a:xfrm>
            <a:off x="673100" y="2245360"/>
            <a:ext cx="5748353" cy="458386"/>
            <a:chOff x="673100" y="2245360"/>
            <a:chExt cx="5748353" cy="458386"/>
          </a:xfrm>
        </p:grpSpPr>
        <p:sp>
          <p:nvSpPr>
            <p:cNvPr id="9" name="mmprod_s2_1042"/>
            <p:cNvSpPr txBox="1"/>
            <p:nvPr>
              <p:custDataLst>
                <p:tags r:id="rId11"/>
              </p:custDataLst>
            </p:nvPr>
          </p:nvSpPr>
          <p:spPr>
            <a:xfrm>
              <a:off x="1079500" y="2245360"/>
              <a:ext cx="4635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B) </a:t>
              </a:r>
            </a:p>
          </p:txBody>
        </p:sp>
        <p:sp>
          <p:nvSpPr>
            <p:cNvPr id="10" name="mmprod_s1_1022"/>
            <p:cNvSpPr txBox="1"/>
            <p:nvPr>
              <p:custDataLst>
                <p:tags r:id="rId12"/>
              </p:custDataLst>
            </p:nvPr>
          </p:nvSpPr>
          <p:spPr>
            <a:xfrm>
              <a:off x="1542113" y="2277026"/>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2800" smtClean="0">
                  <a:latin typeface="Arial" panose="020B0604020202020204" pitchFamily="34" charset="0"/>
                  <a:cs typeface="Arial" panose="020B0604020202020204" pitchFamily="34" charset="0"/>
                </a:rPr>
                <a:t>sai</a:t>
              </a:r>
              <a:endParaRPr lang="vi-VN" sz="2800" dirty="0">
                <a:latin typeface="Arial" panose="020B0604020202020204" pitchFamily="34" charset="0"/>
                <a:cs typeface="Arial" panose="020B0604020202020204" pitchFamily="34" charset="0"/>
              </a:endParaRPr>
            </a:p>
          </p:txBody>
        </p:sp>
        <p:pic>
          <p:nvPicPr>
            <p:cNvPr id="24" name="mmprod_answer_input10217"/>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673100" y="2356459"/>
              <a:ext cx="205646" cy="204522"/>
            </a:xfrm>
            <a:prstGeom prst="rect">
              <a:avLst/>
            </a:prstGeom>
          </p:spPr>
        </p:pic>
      </p:grpSp>
    </p:spTree>
    <p:custDataLst>
      <p:tags r:id="rId1"/>
    </p:custDataLst>
    <p:extLst>
      <p:ext uri="{BB962C8B-B14F-4D97-AF65-F5344CB8AC3E}">
        <p14:creationId xmlns:p14="http://schemas.microsoft.com/office/powerpoint/2010/main" val="334004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P spid="1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custDataLst>
              <p:tags r:id="rId2"/>
            </p:custDataLst>
          </p:nvPr>
        </p:nvSpPr>
        <p:spPr>
          <a:xfrm>
            <a:off x="1371600" y="3886200"/>
            <a:ext cx="6400800" cy="1752600"/>
          </a:xfrm>
        </p:spPr>
        <p:txBody>
          <a:bodyPr/>
          <a:lstStyle/>
          <a:p>
            <a:r>
              <a:rPr lang="vi-VN" b="1" dirty="0">
                <a:latin typeface="Arial" panose="020B0604020202020204" pitchFamily="34" charset="0"/>
                <a:cs typeface="Arial" panose="020B0604020202020204" pitchFamily="34" charset="0"/>
              </a:rPr>
              <a:t>Con voi và con hổ đều là các con vật có bốn chân, đúng hay sai?</a:t>
            </a:r>
            <a:endParaRPr lang="vi-VN" dirty="0"/>
          </a:p>
        </p:txBody>
      </p:sp>
      <p:pic>
        <p:nvPicPr>
          <p:cNvPr id="11266"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83052"/>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mprod_title"/>
          <p:cNvSpPr>
            <a:spLocks noGrp="1"/>
          </p:cNvSpPr>
          <p:nvPr>
            <p:ph type="ctrTitle"/>
            <p:custDataLst>
              <p:tags r:id="rId3"/>
            </p:custDataLst>
          </p:nvPr>
        </p:nvSpPr>
        <p:spPr>
          <a:xfrm>
            <a:off x="1079500" y="99678"/>
            <a:ext cx="7772400" cy="1470025"/>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2800" b="1" smtClean="0">
                <a:latin typeface="Arial" panose="020B0604020202020204" pitchFamily="34" charset="0"/>
                <a:cs typeface="Arial" panose="020B0604020202020204" pitchFamily="34" charset="0"/>
              </a:rPr>
              <a:t>Con voi và con hổ đều là các con vật có bốn chân, đúng hay sai?</a:t>
            </a:r>
            <a:endParaRPr lang="vi-VN" sz="2800" b="1" dirty="0">
              <a:latin typeface="Arial" panose="020B0604020202020204" pitchFamily="34" charset="0"/>
              <a:cs typeface="Arial" panose="020B0604020202020204" pitchFamily="34" charset="0"/>
            </a:endParaRPr>
          </a:p>
        </p:txBody>
      </p:sp>
      <p:sp>
        <p:nvSpPr>
          <p:cNvPr id="13" name="mmprod_feedback_7000"/>
          <p:cNvSpPr/>
          <p:nvPr>
            <p:custDataLst>
              <p:tags r:id="rId4"/>
            </p:custDataLst>
          </p:nvPr>
        </p:nvSpPr>
        <p:spPr>
          <a:xfrm>
            <a:off x="49101" y="6012410"/>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Đúng</a:t>
            </a:r>
            <a:endParaRPr lang="vi-VN" dirty="0">
              <a:latin typeface="Arial" panose="020B0604020202020204" pitchFamily="34" charset="0"/>
              <a:cs typeface="Arial" panose="020B0604020202020204" pitchFamily="34" charset="0"/>
            </a:endParaRPr>
          </a:p>
        </p:txBody>
      </p:sp>
      <p:sp>
        <p:nvSpPr>
          <p:cNvPr id="14" name="mmprod_feedback_7002"/>
          <p:cNvSpPr/>
          <p:nvPr>
            <p:custDataLst>
              <p:tags r:id="rId5"/>
            </p:custDataLst>
          </p:nvPr>
        </p:nvSpPr>
        <p:spPr>
          <a:xfrm>
            <a:off x="49101" y="5926988"/>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Chưa đúng</a:t>
            </a:r>
          </a:p>
        </p:txBody>
      </p:sp>
      <p:sp>
        <p:nvSpPr>
          <p:cNvPr id="15" name="mmprod_feedback_7004"/>
          <p:cNvSpPr/>
          <p:nvPr>
            <p:custDataLst>
              <p:tags r:id="rId6"/>
            </p:custDataLst>
          </p:nvPr>
        </p:nvSpPr>
        <p:spPr>
          <a:xfrm>
            <a:off x="98202" y="5913226"/>
            <a:ext cx="3291840" cy="678895"/>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endParaRPr lang="vi-VN" dirty="0">
              <a:latin typeface="Arial" panose="020B0604020202020204" pitchFamily="34" charset="0"/>
              <a:cs typeface="Arial" panose="020B0604020202020204" pitchFamily="34" charset="0"/>
            </a:endParaRPr>
          </a:p>
        </p:txBody>
      </p:sp>
      <p:sp>
        <p:nvSpPr>
          <p:cNvPr id="16" name="mmprod_feedback_7007"/>
          <p:cNvSpPr/>
          <p:nvPr>
            <p:custDataLst>
              <p:tags r:id="rId7"/>
            </p:custDataLst>
          </p:nvPr>
        </p:nvSpPr>
        <p:spPr>
          <a:xfrm>
            <a:off x="86419" y="5841566"/>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Bạn chưa làm xong</a:t>
            </a:r>
          </a:p>
        </p:txBody>
      </p:sp>
      <p:grpSp>
        <p:nvGrpSpPr>
          <p:cNvPr id="19" name="mmprod_Button104"/>
          <p:cNvGrpSpPr/>
          <p:nvPr>
            <p:custDataLst>
              <p:tags r:id="rId8"/>
            </p:custDataLst>
          </p:nvPr>
        </p:nvGrpSpPr>
        <p:grpSpPr>
          <a:xfrm>
            <a:off x="6299005" y="5679354"/>
            <a:ext cx="1160389" cy="407337"/>
            <a:chOff x="6306820" y="5718826"/>
            <a:chExt cx="1160389" cy="407337"/>
          </a:xfrm>
        </p:grpSpPr>
        <p:sp>
          <p:nvSpPr>
            <p:cNvPr id="17" name="mmprod_ButtonShape104"/>
            <p:cNvSpPr/>
            <p:nvPr>
              <p:custDataLst>
                <p:tags r:id="rId20"/>
              </p:custDataLst>
            </p:nvPr>
          </p:nvSpPr>
          <p:spPr>
            <a:xfrm>
              <a:off x="630682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18" name="mmprod_ButtonText105"/>
            <p:cNvSpPr/>
            <p:nvPr>
              <p:custDataLst>
                <p:tags r:id="rId21"/>
              </p:custDataLst>
            </p:nvPr>
          </p:nvSpPr>
          <p:spPr>
            <a:xfrm>
              <a:off x="6372469"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Trả lời</a:t>
              </a:r>
              <a:endParaRPr lang="vi-VN" sz="1400" dirty="0">
                <a:solidFill>
                  <a:srgbClr val="2B333C"/>
                </a:solidFill>
                <a:latin typeface="Arial" panose="020B0604020202020204" pitchFamily="34" charset="0"/>
                <a:cs typeface="Arial" panose="020B0604020202020204" pitchFamily="34" charset="0"/>
              </a:endParaRPr>
            </a:p>
          </p:txBody>
        </p:sp>
      </p:grpSp>
      <p:grpSp>
        <p:nvGrpSpPr>
          <p:cNvPr id="22" name="mmprod_Button106"/>
          <p:cNvGrpSpPr/>
          <p:nvPr>
            <p:custDataLst>
              <p:tags r:id="rId9"/>
            </p:custDataLst>
          </p:nvPr>
        </p:nvGrpSpPr>
        <p:grpSpPr>
          <a:xfrm>
            <a:off x="7541260" y="5718826"/>
            <a:ext cx="1145540" cy="407337"/>
            <a:chOff x="7541260" y="5718826"/>
            <a:chExt cx="1145540" cy="407337"/>
          </a:xfrm>
        </p:grpSpPr>
        <p:sp>
          <p:nvSpPr>
            <p:cNvPr id="20" name="mmprod_ButtonShape106"/>
            <p:cNvSpPr/>
            <p:nvPr>
              <p:custDataLst>
                <p:tags r:id="rId18"/>
              </p:custDataLst>
            </p:nvPr>
          </p:nvSpPr>
          <p:spPr>
            <a:xfrm>
              <a:off x="754126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1" name="mmprod_ButtonText107"/>
            <p:cNvSpPr/>
            <p:nvPr>
              <p:custDataLst>
                <p:tags r:id="rId19"/>
              </p:custDataLst>
            </p:nvPr>
          </p:nvSpPr>
          <p:spPr>
            <a:xfrm>
              <a:off x="756666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Xóa làm lại</a:t>
              </a:r>
              <a:endParaRPr lang="vi-VN" sz="1400" dirty="0">
                <a:solidFill>
                  <a:srgbClr val="2B333C"/>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24200" y="1536357"/>
            <a:ext cx="5783072" cy="3614420"/>
          </a:xfrm>
          <a:prstGeom prst="rect">
            <a:avLst/>
          </a:prstGeom>
        </p:spPr>
      </p:pic>
      <p:grpSp>
        <p:nvGrpSpPr>
          <p:cNvPr id="24" name="mmprod_answer10227"/>
          <p:cNvGrpSpPr/>
          <p:nvPr>
            <p:custDataLst>
              <p:tags r:id="rId10"/>
            </p:custDataLst>
          </p:nvPr>
        </p:nvGrpSpPr>
        <p:grpSpPr>
          <a:xfrm>
            <a:off x="673100" y="1645920"/>
            <a:ext cx="5755640" cy="426720"/>
            <a:chOff x="673100" y="1645920"/>
            <a:chExt cx="5755640" cy="426720"/>
          </a:xfrm>
        </p:grpSpPr>
        <p:sp>
          <p:nvSpPr>
            <p:cNvPr id="4" name="mmprod_s2_1041"/>
            <p:cNvSpPr txBox="1"/>
            <p:nvPr>
              <p:custDataLst>
                <p:tags r:id="rId15"/>
              </p:custDataLst>
            </p:nvPr>
          </p:nvSpPr>
          <p:spPr>
            <a:xfrm>
              <a:off x="1079500" y="1645920"/>
              <a:ext cx="4762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A) </a:t>
              </a:r>
            </a:p>
          </p:txBody>
        </p:sp>
        <p:sp>
          <p:nvSpPr>
            <p:cNvPr id="5" name="mmprod_s1_1021"/>
            <p:cNvSpPr txBox="1"/>
            <p:nvPr>
              <p:custDataLst>
                <p:tags r:id="rId16"/>
              </p:custDataLst>
            </p:nvPr>
          </p:nvSpPr>
          <p:spPr>
            <a:xfrm>
              <a:off x="1549400" y="1645920"/>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2800" smtClean="0">
                  <a:latin typeface="Arial" panose="020B0604020202020204" pitchFamily="34" charset="0"/>
                  <a:cs typeface="Arial" panose="020B0604020202020204" pitchFamily="34" charset="0"/>
                </a:rPr>
                <a:t>đúng</a:t>
              </a:r>
              <a:endParaRPr lang="vi-VN" sz="2800" dirty="0">
                <a:latin typeface="Arial" panose="020B0604020202020204" pitchFamily="34" charset="0"/>
                <a:cs typeface="Arial" panose="020B0604020202020204" pitchFamily="34" charset="0"/>
              </a:endParaRPr>
            </a:p>
          </p:txBody>
        </p:sp>
        <p:pic>
          <p:nvPicPr>
            <p:cNvPr id="23" name="mmprod_answer_input10227"/>
            <p:cNvPicPr>
              <a:picLocks noChangeAspect="1"/>
            </p:cNvPicPr>
            <p:nvPr>
              <p:custDataLst>
                <p:tags r:id="rId17"/>
              </p:custDataLst>
            </p:nvPr>
          </p:nvPicPr>
          <p:blipFill>
            <a:blip r:embed="rId25" cstate="print">
              <a:extLst>
                <a:ext uri="{28A0092B-C50C-407E-A947-70E740481C1C}">
                  <a14:useLocalDpi xmlns:a14="http://schemas.microsoft.com/office/drawing/2010/main" val="0"/>
                </a:ext>
              </a:extLst>
            </a:blip>
            <a:stretch>
              <a:fillRect/>
            </a:stretch>
          </p:blipFill>
          <p:spPr>
            <a:xfrm>
              <a:off x="673100" y="1757019"/>
              <a:ext cx="205646" cy="204522"/>
            </a:xfrm>
            <a:prstGeom prst="rect">
              <a:avLst/>
            </a:prstGeom>
          </p:spPr>
        </p:pic>
      </p:grpSp>
      <p:grpSp>
        <p:nvGrpSpPr>
          <p:cNvPr id="26" name="mmprod_answer10229"/>
          <p:cNvGrpSpPr/>
          <p:nvPr>
            <p:custDataLst>
              <p:tags r:id="rId11"/>
            </p:custDataLst>
          </p:nvPr>
        </p:nvGrpSpPr>
        <p:grpSpPr>
          <a:xfrm>
            <a:off x="673100" y="2245360"/>
            <a:ext cx="5659120" cy="441662"/>
            <a:chOff x="673100" y="2245360"/>
            <a:chExt cx="5659120" cy="441662"/>
          </a:xfrm>
        </p:grpSpPr>
        <p:sp>
          <p:nvSpPr>
            <p:cNvPr id="9" name="mmprod_s2_1042"/>
            <p:cNvSpPr txBox="1"/>
            <p:nvPr>
              <p:custDataLst>
                <p:tags r:id="rId12"/>
              </p:custDataLst>
            </p:nvPr>
          </p:nvSpPr>
          <p:spPr>
            <a:xfrm>
              <a:off x="1079500" y="2245360"/>
              <a:ext cx="4635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B) </a:t>
              </a:r>
            </a:p>
          </p:txBody>
        </p:sp>
        <p:sp>
          <p:nvSpPr>
            <p:cNvPr id="10" name="mmprod_s1_1022"/>
            <p:cNvSpPr txBox="1"/>
            <p:nvPr>
              <p:custDataLst>
                <p:tags r:id="rId13"/>
              </p:custDataLst>
            </p:nvPr>
          </p:nvSpPr>
          <p:spPr>
            <a:xfrm>
              <a:off x="1452880" y="2260302"/>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2800" smtClean="0">
                  <a:latin typeface="Arial" panose="020B0604020202020204" pitchFamily="34" charset="0"/>
                  <a:cs typeface="Arial" panose="020B0604020202020204" pitchFamily="34" charset="0"/>
                </a:rPr>
                <a:t>sai</a:t>
              </a:r>
              <a:endParaRPr lang="vi-VN" sz="2800" dirty="0">
                <a:latin typeface="Arial" panose="020B0604020202020204" pitchFamily="34" charset="0"/>
                <a:cs typeface="Arial" panose="020B0604020202020204" pitchFamily="34" charset="0"/>
              </a:endParaRPr>
            </a:p>
          </p:txBody>
        </p:sp>
        <p:pic>
          <p:nvPicPr>
            <p:cNvPr id="25" name="mmprod_answer_input10229"/>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673100" y="2356459"/>
              <a:ext cx="205646" cy="204522"/>
            </a:xfrm>
            <a:prstGeom prst="rect">
              <a:avLst/>
            </a:prstGeom>
          </p:spPr>
        </p:pic>
      </p:grpSp>
    </p:spTree>
    <p:custDataLst>
      <p:tags r:id="rId1"/>
    </p:custDataLst>
    <p:extLst>
      <p:ext uri="{BB962C8B-B14F-4D97-AF65-F5344CB8AC3E}">
        <p14:creationId xmlns:p14="http://schemas.microsoft.com/office/powerpoint/2010/main" val="21875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P spid="15" grpId="0" animBg="1" autoUpdateAnimBg="0"/>
      <p:bldP spid="1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p:cNvSpPr>
            <a:spLocks noGrp="1"/>
          </p:cNvSpPr>
          <p:nvPr>
            <p:ph type="subTitle" idx="1"/>
            <p:custDataLst>
              <p:tags r:id="rId2"/>
            </p:custDataLst>
          </p:nvPr>
        </p:nvSpPr>
        <p:spPr>
          <a:xfrm>
            <a:off x="1371600" y="3886200"/>
            <a:ext cx="6400800" cy="1752600"/>
          </a:xfrm>
        </p:spPr>
        <p:txBody>
          <a:bodyPr/>
          <a:lstStyle/>
          <a:p>
            <a:r>
              <a:rPr lang="it-IT" dirty="0">
                <a:latin typeface="Arial" panose="020B0604020202020204" pitchFamily="34" charset="0"/>
                <a:cs typeface="Arial" panose="020B0604020202020204" pitchFamily="34" charset="0"/>
              </a:rPr>
              <a:t>Con voi và con hổ sống ở đâu?</a:t>
            </a:r>
            <a:endParaRPr lang="vi-VN" dirty="0"/>
          </a:p>
        </p:txBody>
      </p:sp>
      <p:pic>
        <p:nvPicPr>
          <p:cNvPr id="1229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mprod_title"/>
          <p:cNvSpPr>
            <a:spLocks noGrp="1"/>
          </p:cNvSpPr>
          <p:nvPr>
            <p:ph type="ctrTitle"/>
            <p:custDataLst>
              <p:tags r:id="rId3"/>
            </p:custDataLst>
          </p:nvPr>
        </p:nvSpPr>
        <p:spPr>
          <a:xfrm>
            <a:off x="1008286" y="246629"/>
            <a:ext cx="7772400" cy="1470025"/>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it-IT" sz="2800" smtClean="0">
                <a:latin typeface="Arial" panose="020B0604020202020204" pitchFamily="34" charset="0"/>
                <a:cs typeface="Arial" panose="020B0604020202020204" pitchFamily="34" charset="0"/>
              </a:rPr>
              <a:t>Con voi và con hổ sống ở đâu?</a:t>
            </a:r>
            <a:endParaRPr lang="vi-VN" sz="2800" dirty="0">
              <a:latin typeface="Arial" panose="020B0604020202020204" pitchFamily="34" charset="0"/>
              <a:cs typeface="Arial" panose="020B0604020202020204" pitchFamily="34" charset="0"/>
            </a:endParaRPr>
          </a:p>
        </p:txBody>
      </p:sp>
      <p:sp>
        <p:nvSpPr>
          <p:cNvPr id="18" name="mmprod_feedback_7000"/>
          <p:cNvSpPr/>
          <p:nvPr>
            <p:custDataLst>
              <p:tags r:id="rId4"/>
            </p:custDataLst>
          </p:nvPr>
        </p:nvSpPr>
        <p:spPr>
          <a:xfrm>
            <a:off x="22538" y="6126163"/>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Đúng</a:t>
            </a:r>
            <a:endParaRPr lang="vi-VN" dirty="0">
              <a:latin typeface="Arial" panose="020B0604020202020204" pitchFamily="34" charset="0"/>
              <a:cs typeface="Arial" panose="020B0604020202020204" pitchFamily="34" charset="0"/>
            </a:endParaRPr>
          </a:p>
        </p:txBody>
      </p:sp>
      <p:sp>
        <p:nvSpPr>
          <p:cNvPr id="19" name="mmprod_feedback_7002"/>
          <p:cNvSpPr/>
          <p:nvPr>
            <p:custDataLst>
              <p:tags r:id="rId5"/>
            </p:custDataLst>
          </p:nvPr>
        </p:nvSpPr>
        <p:spPr>
          <a:xfrm>
            <a:off x="39732" y="6142098"/>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Chưa đúng</a:t>
            </a:r>
          </a:p>
        </p:txBody>
      </p:sp>
      <p:sp>
        <p:nvSpPr>
          <p:cNvPr id="20" name="mmprod_feedback_7004"/>
          <p:cNvSpPr/>
          <p:nvPr>
            <p:custDataLst>
              <p:tags r:id="rId6"/>
            </p:custDataLst>
          </p:nvPr>
        </p:nvSpPr>
        <p:spPr>
          <a:xfrm>
            <a:off x="31135" y="6142098"/>
            <a:ext cx="3291840" cy="678895"/>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endParaRPr lang="vi-VN" dirty="0">
              <a:latin typeface="Arial" panose="020B0604020202020204" pitchFamily="34" charset="0"/>
              <a:cs typeface="Arial" panose="020B0604020202020204" pitchFamily="34" charset="0"/>
            </a:endParaRPr>
          </a:p>
        </p:txBody>
      </p:sp>
      <p:sp>
        <p:nvSpPr>
          <p:cNvPr id="21" name="mmprod_feedback_7007"/>
          <p:cNvSpPr/>
          <p:nvPr>
            <p:custDataLst>
              <p:tags r:id="rId7"/>
            </p:custDataLst>
          </p:nvPr>
        </p:nvSpPr>
        <p:spPr>
          <a:xfrm>
            <a:off x="152078" y="6143202"/>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Calibri"/>
                <a:cs typeface="Arabic Typesetting" panose="03020402040406030203" pitchFamily="66" charset="-78"/>
              </a:rPr>
              <a:t>Bạn chưa làm xong</a:t>
            </a:r>
          </a:p>
        </p:txBody>
      </p:sp>
      <p:grpSp>
        <p:nvGrpSpPr>
          <p:cNvPr id="24" name="mmprod_Button104"/>
          <p:cNvGrpSpPr/>
          <p:nvPr>
            <p:custDataLst>
              <p:tags r:id="rId8"/>
            </p:custDataLst>
          </p:nvPr>
        </p:nvGrpSpPr>
        <p:grpSpPr>
          <a:xfrm>
            <a:off x="6306820" y="5718826"/>
            <a:ext cx="1145540" cy="407337"/>
            <a:chOff x="6306820" y="5718826"/>
            <a:chExt cx="1145540" cy="407337"/>
          </a:xfrm>
        </p:grpSpPr>
        <p:sp>
          <p:nvSpPr>
            <p:cNvPr id="22" name="mmprod_ButtonShape104"/>
            <p:cNvSpPr/>
            <p:nvPr>
              <p:custDataLst>
                <p:tags r:id="rId24"/>
              </p:custDataLst>
            </p:nvPr>
          </p:nvSpPr>
          <p:spPr>
            <a:xfrm>
              <a:off x="630682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3" name="mmprod_ButtonText105"/>
            <p:cNvSpPr/>
            <p:nvPr>
              <p:custDataLst>
                <p:tags r:id="rId25"/>
              </p:custDataLst>
            </p:nvPr>
          </p:nvSpPr>
          <p:spPr>
            <a:xfrm>
              <a:off x="633222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Trả lời</a:t>
              </a:r>
              <a:endParaRPr lang="vi-VN" sz="1400" dirty="0">
                <a:solidFill>
                  <a:srgbClr val="2B333C"/>
                </a:solidFill>
                <a:latin typeface="Arial" panose="020B0604020202020204" pitchFamily="34" charset="0"/>
                <a:cs typeface="Arial" panose="020B0604020202020204" pitchFamily="34" charset="0"/>
              </a:endParaRPr>
            </a:p>
          </p:txBody>
        </p:sp>
      </p:grpSp>
      <p:grpSp>
        <p:nvGrpSpPr>
          <p:cNvPr id="27" name="mmprod_Button106"/>
          <p:cNvGrpSpPr/>
          <p:nvPr>
            <p:custDataLst>
              <p:tags r:id="rId9"/>
            </p:custDataLst>
          </p:nvPr>
        </p:nvGrpSpPr>
        <p:grpSpPr>
          <a:xfrm>
            <a:off x="7541260" y="5718826"/>
            <a:ext cx="1145540" cy="407337"/>
            <a:chOff x="7541260" y="5718826"/>
            <a:chExt cx="1145540" cy="407337"/>
          </a:xfrm>
        </p:grpSpPr>
        <p:sp>
          <p:nvSpPr>
            <p:cNvPr id="25" name="mmprod_ButtonShape106"/>
            <p:cNvSpPr/>
            <p:nvPr>
              <p:custDataLst>
                <p:tags r:id="rId22"/>
              </p:custDataLst>
            </p:nvPr>
          </p:nvSpPr>
          <p:spPr>
            <a:xfrm>
              <a:off x="754126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6" name="mmprod_ButtonText107"/>
            <p:cNvSpPr/>
            <p:nvPr>
              <p:custDataLst>
                <p:tags r:id="rId23"/>
              </p:custDataLst>
            </p:nvPr>
          </p:nvSpPr>
          <p:spPr>
            <a:xfrm>
              <a:off x="756666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Xóa làm lại</a:t>
              </a:r>
              <a:endParaRPr lang="vi-VN" sz="1400" dirty="0">
                <a:solidFill>
                  <a:srgbClr val="2B333C"/>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922327" y="4157789"/>
            <a:ext cx="1914525" cy="1438021"/>
          </a:xfrm>
          <a:prstGeom prst="rect">
            <a:avLst/>
          </a:prstGeom>
        </p:spPr>
      </p:pic>
      <p:pic>
        <p:nvPicPr>
          <p:cNvPr id="7" name="Picture 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flipH="1">
            <a:off x="3306865" y="2860154"/>
            <a:ext cx="2381821" cy="1340625"/>
          </a:xfrm>
          <a:prstGeom prst="rect">
            <a:avLst/>
          </a:prstGeom>
        </p:spPr>
      </p:pic>
      <p:pic>
        <p:nvPicPr>
          <p:cNvPr id="11" name="Picture 1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532237" y="1189420"/>
            <a:ext cx="2058988" cy="1544241"/>
          </a:xfrm>
          <a:prstGeom prst="rect">
            <a:avLst/>
          </a:prstGeom>
        </p:spPr>
      </p:pic>
      <p:grpSp>
        <p:nvGrpSpPr>
          <p:cNvPr id="30" name="mmprod_answer10235"/>
          <p:cNvGrpSpPr/>
          <p:nvPr>
            <p:custDataLst>
              <p:tags r:id="rId10"/>
            </p:custDataLst>
          </p:nvPr>
        </p:nvGrpSpPr>
        <p:grpSpPr>
          <a:xfrm>
            <a:off x="673100" y="1645920"/>
            <a:ext cx="5755640" cy="426720"/>
            <a:chOff x="673100" y="1645920"/>
            <a:chExt cx="5755640" cy="426720"/>
          </a:xfrm>
        </p:grpSpPr>
        <p:sp>
          <p:nvSpPr>
            <p:cNvPr id="4" name="mmprod_s2_1041"/>
            <p:cNvSpPr txBox="1"/>
            <p:nvPr>
              <p:custDataLst>
                <p:tags r:id="rId19"/>
              </p:custDataLst>
            </p:nvPr>
          </p:nvSpPr>
          <p:spPr>
            <a:xfrm>
              <a:off x="1079500" y="1645920"/>
              <a:ext cx="4762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A) </a:t>
              </a:r>
            </a:p>
          </p:txBody>
        </p:sp>
        <p:sp>
          <p:nvSpPr>
            <p:cNvPr id="5" name="mmprod_s1_1021"/>
            <p:cNvSpPr txBox="1"/>
            <p:nvPr>
              <p:custDataLst>
                <p:tags r:id="rId20"/>
              </p:custDataLst>
            </p:nvPr>
          </p:nvSpPr>
          <p:spPr>
            <a:xfrm>
              <a:off x="1549400" y="1645920"/>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500" smtClean="0">
                  <a:solidFill>
                    <a:schemeClr val="bg1"/>
                  </a:solidFill>
                  <a:latin typeface="Calibri"/>
                </a:rPr>
                <a:t>trong nhà</a:t>
              </a:r>
              <a:endParaRPr lang="vi-VN" sz="500" dirty="0">
                <a:solidFill>
                  <a:schemeClr val="bg1"/>
                </a:solidFill>
                <a:latin typeface="Calibri"/>
              </a:endParaRPr>
            </a:p>
          </p:txBody>
        </p:sp>
        <p:pic>
          <p:nvPicPr>
            <p:cNvPr id="29" name="mmprod_answer_input10235"/>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a:off x="673100" y="1757019"/>
              <a:ext cx="205646" cy="204522"/>
            </a:xfrm>
            <a:prstGeom prst="rect">
              <a:avLst/>
            </a:prstGeom>
          </p:spPr>
        </p:pic>
      </p:grpSp>
      <p:grpSp>
        <p:nvGrpSpPr>
          <p:cNvPr id="12288" name="mmprod_answer10237"/>
          <p:cNvGrpSpPr/>
          <p:nvPr>
            <p:custDataLst>
              <p:tags r:id="rId11"/>
            </p:custDataLst>
          </p:nvPr>
        </p:nvGrpSpPr>
        <p:grpSpPr>
          <a:xfrm>
            <a:off x="2337547" y="3214846"/>
            <a:ext cx="5755640" cy="426720"/>
            <a:chOff x="2337547" y="3214846"/>
            <a:chExt cx="5755640" cy="426720"/>
          </a:xfrm>
        </p:grpSpPr>
        <p:sp>
          <p:nvSpPr>
            <p:cNvPr id="9" name="mmprod_s2_1042"/>
            <p:cNvSpPr txBox="1"/>
            <p:nvPr>
              <p:custDataLst>
                <p:tags r:id="rId16"/>
              </p:custDataLst>
            </p:nvPr>
          </p:nvSpPr>
          <p:spPr>
            <a:xfrm>
              <a:off x="2743947" y="3214846"/>
              <a:ext cx="4635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B) </a:t>
              </a:r>
            </a:p>
          </p:txBody>
        </p:sp>
        <p:sp>
          <p:nvSpPr>
            <p:cNvPr id="10" name="mmprod_s1_1022"/>
            <p:cNvSpPr txBox="1"/>
            <p:nvPr>
              <p:custDataLst>
                <p:tags r:id="rId17"/>
              </p:custDataLst>
            </p:nvPr>
          </p:nvSpPr>
          <p:spPr>
            <a:xfrm>
              <a:off x="3213847" y="3214846"/>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700" smtClean="0">
                  <a:solidFill>
                    <a:schemeClr val="bg1"/>
                  </a:solidFill>
                  <a:latin typeface="Calibri"/>
                </a:rPr>
                <a:t>trong rung</a:t>
              </a:r>
              <a:endParaRPr lang="vi-VN" sz="700" dirty="0">
                <a:solidFill>
                  <a:schemeClr val="bg1"/>
                </a:solidFill>
                <a:latin typeface="Calibri"/>
              </a:endParaRPr>
            </a:p>
          </p:txBody>
        </p:sp>
        <p:pic>
          <p:nvPicPr>
            <p:cNvPr id="31" name="mmprod_answer_input10237"/>
            <p:cNvPicPr>
              <a:picLocks noChangeAspect="1"/>
            </p:cNvPicPr>
            <p:nvPr>
              <p:custDataLst>
                <p:tags r:id="rId18"/>
              </p:custDataLst>
            </p:nvPr>
          </p:nvPicPr>
          <p:blipFill>
            <a:blip r:embed="rId32" cstate="print">
              <a:extLst>
                <a:ext uri="{28A0092B-C50C-407E-A947-70E740481C1C}">
                  <a14:useLocalDpi xmlns:a14="http://schemas.microsoft.com/office/drawing/2010/main" val="0"/>
                </a:ext>
              </a:extLst>
            </a:blip>
            <a:stretch>
              <a:fillRect/>
            </a:stretch>
          </p:blipFill>
          <p:spPr>
            <a:xfrm>
              <a:off x="2337547" y="3325945"/>
              <a:ext cx="205646" cy="204522"/>
            </a:xfrm>
            <a:prstGeom prst="rect">
              <a:avLst/>
            </a:prstGeom>
          </p:spPr>
        </p:pic>
      </p:grpSp>
      <p:grpSp>
        <p:nvGrpSpPr>
          <p:cNvPr id="12291" name="mmprod_answer10239"/>
          <p:cNvGrpSpPr/>
          <p:nvPr>
            <p:custDataLst>
              <p:tags r:id="rId12"/>
            </p:custDataLst>
          </p:nvPr>
        </p:nvGrpSpPr>
        <p:grpSpPr>
          <a:xfrm>
            <a:off x="4688840" y="4561179"/>
            <a:ext cx="5755640" cy="426720"/>
            <a:chOff x="4688840" y="4561179"/>
            <a:chExt cx="5755640" cy="426720"/>
          </a:xfrm>
        </p:grpSpPr>
        <p:sp>
          <p:nvSpPr>
            <p:cNvPr id="14" name="mmprod_s2_1043"/>
            <p:cNvSpPr txBox="1"/>
            <p:nvPr>
              <p:custDataLst>
                <p:tags r:id="rId13"/>
              </p:custDataLst>
            </p:nvPr>
          </p:nvSpPr>
          <p:spPr>
            <a:xfrm>
              <a:off x="5095240" y="4561179"/>
              <a:ext cx="458788"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C) </a:t>
              </a:r>
            </a:p>
          </p:txBody>
        </p:sp>
        <p:sp>
          <p:nvSpPr>
            <p:cNvPr id="15" name="mmprod_s1_1023"/>
            <p:cNvSpPr txBox="1"/>
            <p:nvPr>
              <p:custDataLst>
                <p:tags r:id="rId14"/>
              </p:custDataLst>
            </p:nvPr>
          </p:nvSpPr>
          <p:spPr>
            <a:xfrm>
              <a:off x="5552440" y="4561179"/>
              <a:ext cx="48920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500" smtClean="0">
                  <a:solidFill>
                    <a:schemeClr val="bg1"/>
                  </a:solidFill>
                  <a:latin typeface="Calibri"/>
                </a:rPr>
                <a:t> duoi nước</a:t>
              </a:r>
              <a:endParaRPr lang="vi-VN" sz="500" dirty="0">
                <a:solidFill>
                  <a:schemeClr val="bg1"/>
                </a:solidFill>
                <a:latin typeface="Calibri"/>
              </a:endParaRPr>
            </a:p>
          </p:txBody>
        </p:sp>
        <p:pic>
          <p:nvPicPr>
            <p:cNvPr id="12289" name="mmprod_answer_input10239"/>
            <p:cNvPicPr>
              <a:picLocks noChangeAspect="1"/>
            </p:cNvPicPr>
            <p:nvPr>
              <p:custDataLst>
                <p:tags r:id="rId15"/>
              </p:custDataLst>
            </p:nvPr>
          </p:nvPicPr>
          <p:blipFill>
            <a:blip r:embed="rId31" cstate="print">
              <a:extLst>
                <a:ext uri="{28A0092B-C50C-407E-A947-70E740481C1C}">
                  <a14:useLocalDpi xmlns:a14="http://schemas.microsoft.com/office/drawing/2010/main" val="0"/>
                </a:ext>
              </a:extLst>
            </a:blip>
            <a:stretch>
              <a:fillRect/>
            </a:stretch>
          </p:blipFill>
          <p:spPr>
            <a:xfrm>
              <a:off x="4688840" y="4672278"/>
              <a:ext cx="205646" cy="204522"/>
            </a:xfrm>
            <a:prstGeom prst="rect">
              <a:avLst/>
            </a:prstGeom>
          </p:spPr>
        </p:pic>
      </p:grpSp>
    </p:spTree>
    <p:custDataLst>
      <p:tags r:id="rId1"/>
    </p:custDataLst>
    <p:extLst>
      <p:ext uri="{BB962C8B-B14F-4D97-AF65-F5344CB8AC3E}">
        <p14:creationId xmlns:p14="http://schemas.microsoft.com/office/powerpoint/2010/main" val="257249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19" grpId="0" animBg="1" autoUpdateAnimBg="0"/>
      <p:bldP spid="20" grpId="0" animBg="1" autoUpdateAnimBg="0"/>
      <p:bldP spid="21"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custDataLst>
              <p:tags r:id="rId2"/>
            </p:custDataLst>
          </p:nvPr>
        </p:nvSpPr>
        <p:spPr>
          <a:xfrm>
            <a:off x="1371600" y="3886200"/>
            <a:ext cx="6400800" cy="1752600"/>
          </a:xfrm>
        </p:spPr>
        <p:txBody>
          <a:bodyPr/>
          <a:lstStyle/>
          <a:p>
            <a:r>
              <a:rPr lang="vi-VN" b="1" dirty="0">
                <a:latin typeface="Arial" panose="020B0604020202020204" pitchFamily="34" charset="0"/>
                <a:cs typeface="Arial" panose="020B0604020202020204" pitchFamily="34" charset="0"/>
              </a:rPr>
              <a:t>Con voi và con hổ có điểm gì giống nhau?</a:t>
            </a:r>
            <a:endParaRPr lang="vi-VN" dirty="0"/>
          </a:p>
        </p:txBody>
      </p:sp>
      <p:pic>
        <p:nvPicPr>
          <p:cNvPr id="13314"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mprod_title"/>
          <p:cNvSpPr>
            <a:spLocks noGrp="1"/>
          </p:cNvSpPr>
          <p:nvPr>
            <p:ph type="ctrTitle"/>
            <p:custDataLst>
              <p:tags r:id="rId3"/>
            </p:custDataLst>
          </p:nvPr>
        </p:nvSpPr>
        <p:spPr>
          <a:xfrm>
            <a:off x="709870" y="175895"/>
            <a:ext cx="7772400" cy="1470025"/>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2800" b="1" smtClean="0">
                <a:latin typeface="Arial" panose="020B0604020202020204" pitchFamily="34" charset="0"/>
                <a:cs typeface="Arial" panose="020B0604020202020204" pitchFamily="34" charset="0"/>
              </a:rPr>
              <a:t>Con voi và con hổ có điểm gì giống nhau?</a:t>
            </a:r>
            <a:endParaRPr lang="vi-VN" sz="2800" b="1" dirty="0">
              <a:latin typeface="Arial" panose="020B0604020202020204" pitchFamily="34" charset="0"/>
              <a:cs typeface="Arial" panose="020B0604020202020204" pitchFamily="34" charset="0"/>
            </a:endParaRPr>
          </a:p>
        </p:txBody>
      </p:sp>
      <p:sp>
        <p:nvSpPr>
          <p:cNvPr id="23" name="mmprod_feedback_7000"/>
          <p:cNvSpPr/>
          <p:nvPr>
            <p:custDataLst>
              <p:tags r:id="rId4"/>
            </p:custDataLst>
          </p:nvPr>
        </p:nvSpPr>
        <p:spPr>
          <a:xfrm>
            <a:off x="112983" y="6082951"/>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Đúng</a:t>
            </a:r>
            <a:endParaRPr lang="vi-VN" dirty="0">
              <a:latin typeface="Arial" panose="020B0604020202020204" pitchFamily="34" charset="0"/>
              <a:cs typeface="Arial" panose="020B0604020202020204" pitchFamily="34" charset="0"/>
            </a:endParaRPr>
          </a:p>
        </p:txBody>
      </p:sp>
      <p:sp>
        <p:nvSpPr>
          <p:cNvPr id="24" name="mmprod_feedback_7002"/>
          <p:cNvSpPr/>
          <p:nvPr>
            <p:custDataLst>
              <p:tags r:id="rId5"/>
            </p:custDataLst>
          </p:nvPr>
        </p:nvSpPr>
        <p:spPr>
          <a:xfrm>
            <a:off x="125683" y="6002895"/>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Chưa đúng</a:t>
            </a:r>
          </a:p>
        </p:txBody>
      </p:sp>
      <p:sp>
        <p:nvSpPr>
          <p:cNvPr id="25" name="mmprod_feedback_7004"/>
          <p:cNvSpPr/>
          <p:nvPr>
            <p:custDataLst>
              <p:tags r:id="rId6"/>
            </p:custDataLst>
          </p:nvPr>
        </p:nvSpPr>
        <p:spPr>
          <a:xfrm>
            <a:off x="204083" y="5930900"/>
            <a:ext cx="3291840" cy="678895"/>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endParaRPr lang="vi-VN" dirty="0">
              <a:latin typeface="Arial" panose="020B0604020202020204" pitchFamily="34" charset="0"/>
              <a:cs typeface="Arial" panose="020B0604020202020204" pitchFamily="34" charset="0"/>
            </a:endParaRPr>
          </a:p>
        </p:txBody>
      </p:sp>
      <p:sp>
        <p:nvSpPr>
          <p:cNvPr id="26" name="mmprod_feedback_7007"/>
          <p:cNvSpPr/>
          <p:nvPr>
            <p:custDataLst>
              <p:tags r:id="rId7"/>
            </p:custDataLst>
          </p:nvPr>
        </p:nvSpPr>
        <p:spPr>
          <a:xfrm>
            <a:off x="97157" y="5850844"/>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Bạn chưa làm xong</a:t>
            </a:r>
          </a:p>
        </p:txBody>
      </p:sp>
      <p:grpSp>
        <p:nvGrpSpPr>
          <p:cNvPr id="29" name="mmprod_Button104"/>
          <p:cNvGrpSpPr/>
          <p:nvPr>
            <p:custDataLst>
              <p:tags r:id="rId8"/>
            </p:custDataLst>
          </p:nvPr>
        </p:nvGrpSpPr>
        <p:grpSpPr>
          <a:xfrm>
            <a:off x="6306820" y="5718826"/>
            <a:ext cx="1145540" cy="407337"/>
            <a:chOff x="6306820" y="5718826"/>
            <a:chExt cx="1145540" cy="407337"/>
          </a:xfrm>
        </p:grpSpPr>
        <p:sp>
          <p:nvSpPr>
            <p:cNvPr id="27" name="mmprod_ButtonShape104"/>
            <p:cNvSpPr/>
            <p:nvPr>
              <p:custDataLst>
                <p:tags r:id="rId28"/>
              </p:custDataLst>
            </p:nvPr>
          </p:nvSpPr>
          <p:spPr>
            <a:xfrm>
              <a:off x="630682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8" name="mmprod_ButtonText105"/>
            <p:cNvSpPr/>
            <p:nvPr>
              <p:custDataLst>
                <p:tags r:id="rId29"/>
              </p:custDataLst>
            </p:nvPr>
          </p:nvSpPr>
          <p:spPr>
            <a:xfrm>
              <a:off x="633222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Trả lời</a:t>
              </a:r>
              <a:endParaRPr lang="vi-VN" sz="1400" dirty="0">
                <a:solidFill>
                  <a:srgbClr val="2B333C"/>
                </a:solidFill>
                <a:latin typeface="Arial" panose="020B0604020202020204" pitchFamily="34" charset="0"/>
                <a:cs typeface="Arial" panose="020B0604020202020204" pitchFamily="34" charset="0"/>
              </a:endParaRPr>
            </a:p>
          </p:txBody>
        </p:sp>
      </p:grpSp>
      <p:grpSp>
        <p:nvGrpSpPr>
          <p:cNvPr id="32" name="mmprod_Button106"/>
          <p:cNvGrpSpPr/>
          <p:nvPr>
            <p:custDataLst>
              <p:tags r:id="rId9"/>
            </p:custDataLst>
          </p:nvPr>
        </p:nvGrpSpPr>
        <p:grpSpPr>
          <a:xfrm>
            <a:off x="7541260" y="5718826"/>
            <a:ext cx="1145540" cy="407337"/>
            <a:chOff x="7541260" y="5718826"/>
            <a:chExt cx="1145540" cy="407337"/>
          </a:xfrm>
        </p:grpSpPr>
        <p:sp>
          <p:nvSpPr>
            <p:cNvPr id="30" name="mmprod_ButtonShape106"/>
            <p:cNvSpPr/>
            <p:nvPr>
              <p:custDataLst>
                <p:tags r:id="rId26"/>
              </p:custDataLst>
            </p:nvPr>
          </p:nvSpPr>
          <p:spPr>
            <a:xfrm>
              <a:off x="754126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31" name="mmprod_ButtonText107"/>
            <p:cNvSpPr/>
            <p:nvPr>
              <p:custDataLst>
                <p:tags r:id="rId27"/>
              </p:custDataLst>
            </p:nvPr>
          </p:nvSpPr>
          <p:spPr>
            <a:xfrm>
              <a:off x="756666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Xóa làm lại</a:t>
              </a:r>
              <a:endParaRPr lang="vi-VN" sz="1400" dirty="0">
                <a:solidFill>
                  <a:srgbClr val="2B333C"/>
                </a:solidFill>
                <a:latin typeface="Arial" panose="020B0604020202020204" pitchFamily="34" charset="0"/>
                <a:cs typeface="Arial" panose="020B0604020202020204" pitchFamily="34" charset="0"/>
              </a:endParaRPr>
            </a:p>
          </p:txBody>
        </p:sp>
      </p:grpSp>
      <p:pic>
        <p:nvPicPr>
          <p:cNvPr id="37" name="Picture 3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509311" y="1704645"/>
            <a:ext cx="2091452" cy="1437873"/>
          </a:xfrm>
          <a:prstGeom prst="rect">
            <a:avLst/>
          </a:prstGeom>
        </p:spPr>
      </p:pic>
      <p:pic>
        <p:nvPicPr>
          <p:cNvPr id="38" name="Picture 37"/>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08173" y="1720735"/>
            <a:ext cx="1947714" cy="1217321"/>
          </a:xfrm>
          <a:prstGeom prst="rect">
            <a:avLst/>
          </a:prstGeom>
        </p:spPr>
      </p:pic>
      <p:pic>
        <p:nvPicPr>
          <p:cNvPr id="39" name="Picture 3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flipH="1">
            <a:off x="1539741" y="3758557"/>
            <a:ext cx="2381821" cy="1340625"/>
          </a:xfrm>
          <a:prstGeom prst="rect">
            <a:avLst/>
          </a:prstGeom>
        </p:spPr>
      </p:pic>
      <p:grpSp>
        <p:nvGrpSpPr>
          <p:cNvPr id="21" name="mmprod_answer10245"/>
          <p:cNvGrpSpPr/>
          <p:nvPr>
            <p:custDataLst>
              <p:tags r:id="rId10"/>
            </p:custDataLst>
          </p:nvPr>
        </p:nvGrpSpPr>
        <p:grpSpPr>
          <a:xfrm>
            <a:off x="673100" y="1645920"/>
            <a:ext cx="5755640" cy="426720"/>
            <a:chOff x="673100" y="1645920"/>
            <a:chExt cx="5755640" cy="426720"/>
          </a:xfrm>
        </p:grpSpPr>
        <p:sp>
          <p:nvSpPr>
            <p:cNvPr id="4" name="mmprod_s2_1041"/>
            <p:cNvSpPr txBox="1"/>
            <p:nvPr>
              <p:custDataLst>
                <p:tags r:id="rId23"/>
              </p:custDataLst>
            </p:nvPr>
          </p:nvSpPr>
          <p:spPr>
            <a:xfrm>
              <a:off x="1079500" y="1645920"/>
              <a:ext cx="4762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A) </a:t>
              </a:r>
            </a:p>
          </p:txBody>
        </p:sp>
        <p:sp>
          <p:nvSpPr>
            <p:cNvPr id="5" name="mmprod_s1_1021"/>
            <p:cNvSpPr txBox="1"/>
            <p:nvPr>
              <p:custDataLst>
                <p:tags r:id="rId24"/>
              </p:custDataLst>
            </p:nvPr>
          </p:nvSpPr>
          <p:spPr>
            <a:xfrm>
              <a:off x="1549400" y="1645920"/>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600" smtClean="0">
                  <a:solidFill>
                    <a:schemeClr val="bg1"/>
                  </a:solidFill>
                  <a:latin typeface="Calibri"/>
                </a:rPr>
                <a:t>Đẻ con</a:t>
              </a:r>
              <a:endParaRPr lang="vi-VN" sz="600" dirty="0">
                <a:solidFill>
                  <a:schemeClr val="bg1"/>
                </a:solidFill>
                <a:latin typeface="Calibri"/>
              </a:endParaRPr>
            </a:p>
          </p:txBody>
        </p:sp>
        <p:pic>
          <p:nvPicPr>
            <p:cNvPr id="18" name="mmprod_answer_input10245"/>
            <p:cNvPicPr>
              <a:picLocks noChangeAspect="1"/>
            </p:cNvPicPr>
            <p:nvPr>
              <p:custDataLst>
                <p:tags r:id="rId25"/>
              </p:custDataLst>
            </p:nvPr>
          </p:nvPicPr>
          <p:blipFill>
            <a:blip r:embed="rId35" cstate="print">
              <a:extLst>
                <a:ext uri="{28A0092B-C50C-407E-A947-70E740481C1C}">
                  <a14:useLocalDpi xmlns:a14="http://schemas.microsoft.com/office/drawing/2010/main" val="0"/>
                </a:ext>
              </a:extLst>
            </a:blip>
            <a:stretch>
              <a:fillRect/>
            </a:stretch>
          </p:blipFill>
          <p:spPr>
            <a:xfrm>
              <a:off x="673100" y="1757019"/>
              <a:ext cx="205646" cy="204522"/>
            </a:xfrm>
            <a:prstGeom prst="rect">
              <a:avLst/>
            </a:prstGeom>
          </p:spPr>
        </p:pic>
      </p:grpSp>
      <p:grpSp>
        <p:nvGrpSpPr>
          <p:cNvPr id="33" name="mmprod_answer10247"/>
          <p:cNvGrpSpPr/>
          <p:nvPr>
            <p:custDataLst>
              <p:tags r:id="rId11"/>
            </p:custDataLst>
          </p:nvPr>
        </p:nvGrpSpPr>
        <p:grpSpPr>
          <a:xfrm>
            <a:off x="4267200" y="1720617"/>
            <a:ext cx="5755640" cy="426720"/>
            <a:chOff x="4267200" y="1720617"/>
            <a:chExt cx="5755640" cy="426720"/>
          </a:xfrm>
        </p:grpSpPr>
        <p:sp>
          <p:nvSpPr>
            <p:cNvPr id="9" name="mmprod_s2_1042"/>
            <p:cNvSpPr txBox="1"/>
            <p:nvPr>
              <p:custDataLst>
                <p:tags r:id="rId20"/>
              </p:custDataLst>
            </p:nvPr>
          </p:nvSpPr>
          <p:spPr>
            <a:xfrm>
              <a:off x="4673600" y="1720617"/>
              <a:ext cx="4635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B) </a:t>
              </a:r>
            </a:p>
          </p:txBody>
        </p:sp>
        <p:sp>
          <p:nvSpPr>
            <p:cNvPr id="10" name="mmprod_s1_1022"/>
            <p:cNvSpPr txBox="1"/>
            <p:nvPr>
              <p:custDataLst>
                <p:tags r:id="rId21"/>
              </p:custDataLst>
            </p:nvPr>
          </p:nvSpPr>
          <p:spPr>
            <a:xfrm>
              <a:off x="5143500" y="1720617"/>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600" smtClean="0">
                  <a:solidFill>
                    <a:schemeClr val="bg1"/>
                  </a:solidFill>
                  <a:latin typeface="Calibri"/>
                </a:rPr>
                <a:t>Co bốn chân</a:t>
              </a:r>
              <a:endParaRPr lang="vi-VN" sz="600" dirty="0">
                <a:solidFill>
                  <a:schemeClr val="bg1"/>
                </a:solidFill>
                <a:latin typeface="Calibri"/>
              </a:endParaRPr>
            </a:p>
          </p:txBody>
        </p:sp>
        <p:pic>
          <p:nvPicPr>
            <p:cNvPr id="22" name="mmprod_answer_input10247"/>
            <p:cNvPicPr>
              <a:picLocks noChangeAspect="1"/>
            </p:cNvPicPr>
            <p:nvPr>
              <p:custDataLst>
                <p:tags r:id="rId22"/>
              </p:custDataLst>
            </p:nvPr>
          </p:nvPicPr>
          <p:blipFill>
            <a:blip r:embed="rId35" cstate="print">
              <a:extLst>
                <a:ext uri="{28A0092B-C50C-407E-A947-70E740481C1C}">
                  <a14:useLocalDpi xmlns:a14="http://schemas.microsoft.com/office/drawing/2010/main" val="0"/>
                </a:ext>
              </a:extLst>
            </a:blip>
            <a:stretch>
              <a:fillRect/>
            </a:stretch>
          </p:blipFill>
          <p:spPr>
            <a:xfrm>
              <a:off x="4267200" y="1831716"/>
              <a:ext cx="205646" cy="204522"/>
            </a:xfrm>
            <a:prstGeom prst="rect">
              <a:avLst/>
            </a:prstGeom>
          </p:spPr>
        </p:pic>
      </p:grpSp>
      <p:grpSp>
        <p:nvGrpSpPr>
          <p:cNvPr id="35" name="mmprod_answer10249"/>
          <p:cNvGrpSpPr/>
          <p:nvPr>
            <p:custDataLst>
              <p:tags r:id="rId12"/>
            </p:custDataLst>
          </p:nvPr>
        </p:nvGrpSpPr>
        <p:grpSpPr>
          <a:xfrm>
            <a:off x="644123" y="3810000"/>
            <a:ext cx="5755640" cy="426720"/>
            <a:chOff x="644123" y="3810000"/>
            <a:chExt cx="5755640" cy="426720"/>
          </a:xfrm>
        </p:grpSpPr>
        <p:sp>
          <p:nvSpPr>
            <p:cNvPr id="14" name="mmprod_s2_1043"/>
            <p:cNvSpPr txBox="1"/>
            <p:nvPr>
              <p:custDataLst>
                <p:tags r:id="rId17"/>
              </p:custDataLst>
            </p:nvPr>
          </p:nvSpPr>
          <p:spPr>
            <a:xfrm>
              <a:off x="1050523" y="3810000"/>
              <a:ext cx="458788"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C) </a:t>
              </a:r>
            </a:p>
          </p:txBody>
        </p:sp>
        <p:sp>
          <p:nvSpPr>
            <p:cNvPr id="15" name="mmprod_s1_1023"/>
            <p:cNvSpPr txBox="1"/>
            <p:nvPr>
              <p:custDataLst>
                <p:tags r:id="rId18"/>
              </p:custDataLst>
            </p:nvPr>
          </p:nvSpPr>
          <p:spPr>
            <a:xfrm>
              <a:off x="1507723" y="3810000"/>
              <a:ext cx="48920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600" smtClean="0">
                  <a:solidFill>
                    <a:schemeClr val="bg1"/>
                  </a:solidFill>
                  <a:latin typeface="Calibri"/>
                </a:rPr>
                <a:t>sống trong rừng</a:t>
              </a:r>
              <a:endParaRPr lang="vi-VN" sz="600" dirty="0">
                <a:solidFill>
                  <a:schemeClr val="bg1"/>
                </a:solidFill>
                <a:latin typeface="Calibri"/>
              </a:endParaRPr>
            </a:p>
          </p:txBody>
        </p:sp>
        <p:pic>
          <p:nvPicPr>
            <p:cNvPr id="34" name="mmprod_answer_input10249"/>
            <p:cNvPicPr>
              <a:picLocks noChangeAspect="1"/>
            </p:cNvPicPr>
            <p:nvPr>
              <p:custDataLst>
                <p:tags r:id="rId19"/>
              </p:custDataLst>
            </p:nvPr>
          </p:nvPicPr>
          <p:blipFill>
            <a:blip r:embed="rId35" cstate="print">
              <a:extLst>
                <a:ext uri="{28A0092B-C50C-407E-A947-70E740481C1C}">
                  <a14:useLocalDpi xmlns:a14="http://schemas.microsoft.com/office/drawing/2010/main" val="0"/>
                </a:ext>
              </a:extLst>
            </a:blip>
            <a:stretch>
              <a:fillRect/>
            </a:stretch>
          </p:blipFill>
          <p:spPr>
            <a:xfrm>
              <a:off x="644123" y="3921099"/>
              <a:ext cx="205646" cy="204522"/>
            </a:xfrm>
            <a:prstGeom prst="rect">
              <a:avLst/>
            </a:prstGeom>
          </p:spPr>
        </p:pic>
      </p:grpSp>
      <p:grpSp>
        <p:nvGrpSpPr>
          <p:cNvPr id="40" name="mmprod_answer10251"/>
          <p:cNvGrpSpPr/>
          <p:nvPr>
            <p:custDataLst>
              <p:tags r:id="rId13"/>
            </p:custDataLst>
          </p:nvPr>
        </p:nvGrpSpPr>
        <p:grpSpPr>
          <a:xfrm>
            <a:off x="4532022" y="4046707"/>
            <a:ext cx="5579718" cy="426720"/>
            <a:chOff x="4532022" y="4046707"/>
            <a:chExt cx="5579718" cy="426720"/>
          </a:xfrm>
        </p:grpSpPr>
        <p:sp>
          <p:nvSpPr>
            <p:cNvPr id="19" name="mmprod_s2_1044"/>
            <p:cNvSpPr txBox="1"/>
            <p:nvPr>
              <p:custDataLst>
                <p:tags r:id="rId14"/>
              </p:custDataLst>
            </p:nvPr>
          </p:nvSpPr>
          <p:spPr>
            <a:xfrm>
              <a:off x="4938422" y="4046707"/>
              <a:ext cx="4889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D) </a:t>
              </a:r>
            </a:p>
          </p:txBody>
        </p:sp>
        <p:sp>
          <p:nvSpPr>
            <p:cNvPr id="20" name="mmprod_s1_1024"/>
            <p:cNvSpPr txBox="1"/>
            <p:nvPr>
              <p:custDataLst>
                <p:tags r:id="rId15"/>
              </p:custDataLst>
            </p:nvPr>
          </p:nvSpPr>
          <p:spPr>
            <a:xfrm>
              <a:off x="5348128" y="4157806"/>
              <a:ext cx="4763612" cy="282136"/>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2400" smtClean="0">
                  <a:latin typeface="Arial" panose="020B0604020202020204" pitchFamily="34" charset="0"/>
                  <a:cs typeface="Arial" panose="020B0604020202020204" pitchFamily="34" charset="0"/>
                </a:rPr>
                <a:t>Tất cả các ý trên đều đúng</a:t>
              </a:r>
              <a:endParaRPr lang="vi-VN" sz="2400" dirty="0">
                <a:latin typeface="Arial" panose="020B0604020202020204" pitchFamily="34" charset="0"/>
                <a:cs typeface="Arial" panose="020B0604020202020204" pitchFamily="34" charset="0"/>
              </a:endParaRPr>
            </a:p>
          </p:txBody>
        </p:sp>
        <p:pic>
          <p:nvPicPr>
            <p:cNvPr id="36" name="mmprod_answer_input10251"/>
            <p:cNvPicPr>
              <a:picLocks noChangeAspect="1"/>
            </p:cNvPicPr>
            <p:nvPr>
              <p:custDataLst>
                <p:tags r:id="rId16"/>
              </p:custDataLst>
            </p:nvPr>
          </p:nvPicPr>
          <p:blipFill>
            <a:blip r:embed="rId36" cstate="print">
              <a:extLst>
                <a:ext uri="{28A0092B-C50C-407E-A947-70E740481C1C}">
                  <a14:useLocalDpi xmlns:a14="http://schemas.microsoft.com/office/drawing/2010/main" val="0"/>
                </a:ext>
              </a:extLst>
            </a:blip>
            <a:stretch>
              <a:fillRect/>
            </a:stretch>
          </p:blipFill>
          <p:spPr>
            <a:xfrm>
              <a:off x="4532022" y="4157806"/>
              <a:ext cx="205646" cy="204522"/>
            </a:xfrm>
            <a:prstGeom prst="rect">
              <a:avLst/>
            </a:prstGeom>
          </p:spPr>
        </p:pic>
      </p:grpSp>
    </p:spTree>
    <p:custDataLst>
      <p:tags r:id="rId1"/>
    </p:custDataLst>
    <p:extLst>
      <p:ext uri="{BB962C8B-B14F-4D97-AF65-F5344CB8AC3E}">
        <p14:creationId xmlns:p14="http://schemas.microsoft.com/office/powerpoint/2010/main" val="151508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4" grpId="0" animBg="1" autoUpdateAnimBg="0"/>
      <p:bldP spid="25" grpId="0" animBg="1" autoUpdateAnimBg="0"/>
      <p:bldP spid="26"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custDataLst>
              <p:tags r:id="rId2"/>
            </p:custDataLst>
          </p:nvPr>
        </p:nvSpPr>
        <p:spPr>
          <a:xfrm>
            <a:off x="1371600" y="3886200"/>
            <a:ext cx="6400800" cy="1752600"/>
          </a:xfrm>
        </p:spPr>
        <p:txBody>
          <a:bodyPr>
            <a:normAutofit fontScale="85000" lnSpcReduction="10000"/>
          </a:bodyPr>
          <a:lstStyle/>
          <a:p>
            <a:r>
              <a:rPr lang="vi-VN" b="1" dirty="0">
                <a:latin typeface="Arial" panose="020B0604020202020204" pitchFamily="34" charset="0"/>
                <a:cs typeface="Arial" panose="020B0604020202020204" pitchFamily="34" charset="0"/>
              </a:rPr>
              <a:t>Các con hãy quan sát những hình ảnh dưới xem hình ảnh nào có hành động đúng trong việc bảo vệ môi trường, bảo vệ các loài động vật?</a:t>
            </a:r>
            <a:endParaRPr lang="vi-VN" dirty="0"/>
          </a:p>
        </p:txBody>
      </p:sp>
      <p:pic>
        <p:nvPicPr>
          <p:cNvPr id="14338"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019" y="0"/>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mprod_title"/>
          <p:cNvSpPr>
            <a:spLocks noGrp="1"/>
          </p:cNvSpPr>
          <p:nvPr>
            <p:ph type="ctrTitle"/>
            <p:custDataLst>
              <p:tags r:id="rId3"/>
            </p:custDataLst>
          </p:nvPr>
        </p:nvSpPr>
        <p:spPr>
          <a:xfrm>
            <a:off x="1199752" y="135530"/>
            <a:ext cx="7772400" cy="1470025"/>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r>
              <a:rPr lang="vi-VN" sz="2400" b="1" smtClean="0">
                <a:latin typeface="Arial" panose="020B0604020202020204" pitchFamily="34" charset="0"/>
                <a:cs typeface="Arial" panose="020B0604020202020204" pitchFamily="34" charset="0"/>
              </a:rPr>
              <a:t>Các con hãy quan sát những hình ảnh dưới xem hình ảnh nào có hành động đúng trong việc bảo vệ môi trường, bảo vệ các loài động vật?</a:t>
            </a:r>
            <a:endParaRPr lang="vi-VN" sz="2400" b="1" dirty="0">
              <a:latin typeface="Arial" panose="020B0604020202020204" pitchFamily="34" charset="0"/>
              <a:cs typeface="Arial" panose="020B0604020202020204" pitchFamily="34" charset="0"/>
            </a:endParaRPr>
          </a:p>
        </p:txBody>
      </p:sp>
      <p:sp>
        <p:nvSpPr>
          <p:cNvPr id="18" name="mmprod_feedback_7000"/>
          <p:cNvSpPr/>
          <p:nvPr>
            <p:custDataLst>
              <p:tags r:id="rId4"/>
            </p:custDataLst>
          </p:nvPr>
        </p:nvSpPr>
        <p:spPr>
          <a:xfrm>
            <a:off x="76200" y="6075078"/>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Đúng</a:t>
            </a:r>
            <a:endParaRPr lang="vi-VN" dirty="0">
              <a:latin typeface="Arial" panose="020B0604020202020204" pitchFamily="34" charset="0"/>
              <a:cs typeface="Arial" panose="020B0604020202020204" pitchFamily="34" charset="0"/>
            </a:endParaRPr>
          </a:p>
        </p:txBody>
      </p:sp>
      <p:sp>
        <p:nvSpPr>
          <p:cNvPr id="19" name="mmprod_feedback_7002"/>
          <p:cNvSpPr/>
          <p:nvPr>
            <p:custDataLst>
              <p:tags r:id="rId5"/>
            </p:custDataLst>
          </p:nvPr>
        </p:nvSpPr>
        <p:spPr>
          <a:xfrm>
            <a:off x="96520" y="6064257"/>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Chưa đúng</a:t>
            </a:r>
          </a:p>
        </p:txBody>
      </p:sp>
      <p:sp>
        <p:nvSpPr>
          <p:cNvPr id="21" name="mmprod_feedback_7007"/>
          <p:cNvSpPr/>
          <p:nvPr>
            <p:custDataLst>
              <p:tags r:id="rId6"/>
            </p:custDataLst>
          </p:nvPr>
        </p:nvSpPr>
        <p:spPr>
          <a:xfrm>
            <a:off x="105496" y="6028160"/>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Bạn chưa làm xong</a:t>
            </a:r>
          </a:p>
        </p:txBody>
      </p:sp>
      <p:grpSp>
        <p:nvGrpSpPr>
          <p:cNvPr id="24" name="mmprod_Button104"/>
          <p:cNvGrpSpPr/>
          <p:nvPr>
            <p:custDataLst>
              <p:tags r:id="rId7"/>
            </p:custDataLst>
          </p:nvPr>
        </p:nvGrpSpPr>
        <p:grpSpPr>
          <a:xfrm>
            <a:off x="4258310" y="6210856"/>
            <a:ext cx="1145540" cy="407337"/>
            <a:chOff x="6306820" y="5718826"/>
            <a:chExt cx="1145540" cy="407337"/>
          </a:xfrm>
        </p:grpSpPr>
        <p:sp>
          <p:nvSpPr>
            <p:cNvPr id="22" name="mmprod_ButtonShape104"/>
            <p:cNvSpPr/>
            <p:nvPr>
              <p:custDataLst>
                <p:tags r:id="rId23"/>
              </p:custDataLst>
            </p:nvPr>
          </p:nvSpPr>
          <p:spPr>
            <a:xfrm>
              <a:off x="630682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3" name="mmprod_ButtonText105"/>
            <p:cNvSpPr/>
            <p:nvPr>
              <p:custDataLst>
                <p:tags r:id="rId24"/>
              </p:custDataLst>
            </p:nvPr>
          </p:nvSpPr>
          <p:spPr>
            <a:xfrm>
              <a:off x="633222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Trả lời</a:t>
              </a:r>
              <a:endParaRPr lang="vi-VN" sz="1400" dirty="0">
                <a:solidFill>
                  <a:srgbClr val="2B333C"/>
                </a:solidFill>
                <a:latin typeface="Arial" panose="020B0604020202020204" pitchFamily="34" charset="0"/>
                <a:cs typeface="Arial" panose="020B0604020202020204" pitchFamily="34" charset="0"/>
              </a:endParaRPr>
            </a:p>
          </p:txBody>
        </p:sp>
      </p:grpSp>
      <p:grpSp>
        <p:nvGrpSpPr>
          <p:cNvPr id="27" name="mmprod_Button106"/>
          <p:cNvGrpSpPr/>
          <p:nvPr>
            <p:custDataLst>
              <p:tags r:id="rId8"/>
            </p:custDataLst>
          </p:nvPr>
        </p:nvGrpSpPr>
        <p:grpSpPr>
          <a:xfrm>
            <a:off x="5492750" y="6210856"/>
            <a:ext cx="1145540" cy="407337"/>
            <a:chOff x="7541260" y="5718826"/>
            <a:chExt cx="1145540" cy="407337"/>
          </a:xfrm>
        </p:grpSpPr>
        <p:sp>
          <p:nvSpPr>
            <p:cNvPr id="25" name="mmprod_ButtonShape106"/>
            <p:cNvSpPr/>
            <p:nvPr>
              <p:custDataLst>
                <p:tags r:id="rId21"/>
              </p:custDataLst>
            </p:nvPr>
          </p:nvSpPr>
          <p:spPr>
            <a:xfrm>
              <a:off x="754126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6" name="mmprod_ButtonText107"/>
            <p:cNvSpPr/>
            <p:nvPr>
              <p:custDataLst>
                <p:tags r:id="rId22"/>
              </p:custDataLst>
            </p:nvPr>
          </p:nvSpPr>
          <p:spPr>
            <a:xfrm>
              <a:off x="756666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Xóa làm lại</a:t>
              </a:r>
              <a:endParaRPr lang="vi-VN" sz="1400" dirty="0">
                <a:solidFill>
                  <a:srgbClr val="2B333C"/>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72166" y="1531254"/>
            <a:ext cx="2219017" cy="1664263"/>
          </a:xfrm>
          <a:prstGeom prst="rect">
            <a:avLst/>
          </a:prstGeom>
        </p:spPr>
      </p:pic>
      <p:pic>
        <p:nvPicPr>
          <p:cNvPr id="7" name="Picture 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313758" y="4589244"/>
            <a:ext cx="2283600" cy="1485834"/>
          </a:xfrm>
          <a:prstGeom prst="rect">
            <a:avLst/>
          </a:prstGeom>
        </p:spPr>
      </p:pic>
      <p:pic>
        <p:nvPicPr>
          <p:cNvPr id="31"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222432" y="2895601"/>
            <a:ext cx="2312035" cy="1454970"/>
          </a:xfrm>
          <a:prstGeom prst="rect">
            <a:avLst/>
          </a:prstGeom>
        </p:spPr>
      </p:pic>
      <p:grpSp>
        <p:nvGrpSpPr>
          <p:cNvPr id="28" name="mmprod_answer10257"/>
          <p:cNvGrpSpPr/>
          <p:nvPr>
            <p:custDataLst>
              <p:tags r:id="rId9"/>
            </p:custDataLst>
          </p:nvPr>
        </p:nvGrpSpPr>
        <p:grpSpPr>
          <a:xfrm>
            <a:off x="673100" y="1645920"/>
            <a:ext cx="5755640" cy="426720"/>
            <a:chOff x="673100" y="1645920"/>
            <a:chExt cx="5755640" cy="426720"/>
          </a:xfrm>
        </p:grpSpPr>
        <p:sp>
          <p:nvSpPr>
            <p:cNvPr id="4" name="mmprod_s2_1041"/>
            <p:cNvSpPr txBox="1"/>
            <p:nvPr>
              <p:custDataLst>
                <p:tags r:id="rId18"/>
              </p:custDataLst>
            </p:nvPr>
          </p:nvSpPr>
          <p:spPr>
            <a:xfrm>
              <a:off x="878746" y="1750578"/>
              <a:ext cx="677004" cy="322061"/>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A) </a:t>
              </a:r>
            </a:p>
          </p:txBody>
        </p:sp>
        <p:sp>
          <p:nvSpPr>
            <p:cNvPr id="5" name="mmprod_s1_1021"/>
            <p:cNvSpPr txBox="1"/>
            <p:nvPr>
              <p:custDataLst>
                <p:tags r:id="rId19"/>
              </p:custDataLst>
            </p:nvPr>
          </p:nvSpPr>
          <p:spPr>
            <a:xfrm>
              <a:off x="1549400" y="1645920"/>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600" smtClean="0">
                  <a:solidFill>
                    <a:schemeClr val="bg1"/>
                  </a:solidFill>
                  <a:latin typeface="Calibri"/>
                </a:rPr>
                <a:t>Chặt phá rừng</a:t>
              </a:r>
              <a:endParaRPr lang="vi-VN" sz="600" dirty="0">
                <a:solidFill>
                  <a:schemeClr val="bg1"/>
                </a:solidFill>
                <a:latin typeface="Calibri"/>
              </a:endParaRPr>
            </a:p>
          </p:txBody>
        </p:sp>
        <p:pic>
          <p:nvPicPr>
            <p:cNvPr id="20" name="mmprod_answer_input10257"/>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a:off x="673100" y="1757019"/>
              <a:ext cx="205646" cy="204522"/>
            </a:xfrm>
            <a:prstGeom prst="rect">
              <a:avLst/>
            </a:prstGeom>
          </p:spPr>
        </p:pic>
      </p:grpSp>
      <p:grpSp>
        <p:nvGrpSpPr>
          <p:cNvPr id="30" name="mmprod_answer10259"/>
          <p:cNvGrpSpPr/>
          <p:nvPr>
            <p:custDataLst>
              <p:tags r:id="rId10"/>
            </p:custDataLst>
          </p:nvPr>
        </p:nvGrpSpPr>
        <p:grpSpPr>
          <a:xfrm>
            <a:off x="3388360" y="3214846"/>
            <a:ext cx="5755640" cy="426720"/>
            <a:chOff x="3388360" y="3214846"/>
            <a:chExt cx="5755640" cy="426720"/>
          </a:xfrm>
        </p:grpSpPr>
        <p:sp>
          <p:nvSpPr>
            <p:cNvPr id="9" name="mmprod_s2_1042"/>
            <p:cNvSpPr txBox="1"/>
            <p:nvPr>
              <p:custDataLst>
                <p:tags r:id="rId15"/>
              </p:custDataLst>
            </p:nvPr>
          </p:nvSpPr>
          <p:spPr>
            <a:xfrm>
              <a:off x="3794760" y="3214846"/>
              <a:ext cx="4635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B) </a:t>
              </a:r>
            </a:p>
          </p:txBody>
        </p:sp>
        <p:sp>
          <p:nvSpPr>
            <p:cNvPr id="10" name="mmprod_s1_1022"/>
            <p:cNvSpPr txBox="1"/>
            <p:nvPr>
              <p:custDataLst>
                <p:tags r:id="rId16"/>
              </p:custDataLst>
            </p:nvPr>
          </p:nvSpPr>
          <p:spPr>
            <a:xfrm>
              <a:off x="4264660" y="3214846"/>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600" smtClean="0">
                  <a:solidFill>
                    <a:schemeClr val="bg1"/>
                  </a:solidFill>
                  <a:latin typeface="Calibri"/>
                </a:rPr>
                <a:t>chăm sóc các con vật</a:t>
              </a:r>
              <a:endParaRPr lang="vi-VN" sz="600" dirty="0">
                <a:solidFill>
                  <a:schemeClr val="bg1"/>
                </a:solidFill>
                <a:latin typeface="Calibri"/>
              </a:endParaRPr>
            </a:p>
          </p:txBody>
        </p:sp>
        <p:pic>
          <p:nvPicPr>
            <p:cNvPr id="29" name="mmprod_answer_input10259"/>
            <p:cNvPicPr>
              <a:picLocks noChangeAspect="1"/>
            </p:cNvPicPr>
            <p:nvPr>
              <p:custDataLst>
                <p:tags r:id="rId17"/>
              </p:custDataLst>
            </p:nvPr>
          </p:nvPicPr>
          <p:blipFill>
            <a:blip r:embed="rId31" cstate="print">
              <a:extLst>
                <a:ext uri="{28A0092B-C50C-407E-A947-70E740481C1C}">
                  <a14:useLocalDpi xmlns:a14="http://schemas.microsoft.com/office/drawing/2010/main" val="0"/>
                </a:ext>
              </a:extLst>
            </a:blip>
            <a:stretch>
              <a:fillRect/>
            </a:stretch>
          </p:blipFill>
          <p:spPr>
            <a:xfrm>
              <a:off x="3388360" y="3325945"/>
              <a:ext cx="205646" cy="204522"/>
            </a:xfrm>
            <a:prstGeom prst="rect">
              <a:avLst/>
            </a:prstGeom>
          </p:spPr>
        </p:pic>
      </p:grpSp>
      <p:grpSp>
        <p:nvGrpSpPr>
          <p:cNvPr id="14337" name="mmprod_answer10261"/>
          <p:cNvGrpSpPr/>
          <p:nvPr>
            <p:custDataLst>
              <p:tags r:id="rId11"/>
            </p:custDataLst>
          </p:nvPr>
        </p:nvGrpSpPr>
        <p:grpSpPr>
          <a:xfrm>
            <a:off x="4450158" y="4998720"/>
            <a:ext cx="5755640" cy="426720"/>
            <a:chOff x="4450158" y="4998720"/>
            <a:chExt cx="5755640" cy="426720"/>
          </a:xfrm>
        </p:grpSpPr>
        <p:sp>
          <p:nvSpPr>
            <p:cNvPr id="14" name="mmprod_s2_1043"/>
            <p:cNvSpPr txBox="1"/>
            <p:nvPr>
              <p:custDataLst>
                <p:tags r:id="rId12"/>
              </p:custDataLst>
            </p:nvPr>
          </p:nvSpPr>
          <p:spPr>
            <a:xfrm>
              <a:off x="4856558" y="4998720"/>
              <a:ext cx="458788"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C) </a:t>
              </a:r>
            </a:p>
          </p:txBody>
        </p:sp>
        <p:sp>
          <p:nvSpPr>
            <p:cNvPr id="15" name="mmprod_s1_1023"/>
            <p:cNvSpPr txBox="1"/>
            <p:nvPr>
              <p:custDataLst>
                <p:tags r:id="rId13"/>
              </p:custDataLst>
            </p:nvPr>
          </p:nvSpPr>
          <p:spPr>
            <a:xfrm>
              <a:off x="5313758" y="4998720"/>
              <a:ext cx="48920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1050" smtClean="0">
                  <a:solidFill>
                    <a:schemeClr val="bg1"/>
                  </a:solidFill>
                  <a:latin typeface="Calibri"/>
                </a:rPr>
                <a:t>trồng cây</a:t>
              </a:r>
              <a:endParaRPr lang="vi-VN" sz="1050" dirty="0">
                <a:solidFill>
                  <a:schemeClr val="bg1"/>
                </a:solidFill>
                <a:latin typeface="Calibri"/>
              </a:endParaRPr>
            </a:p>
          </p:txBody>
        </p:sp>
        <p:pic>
          <p:nvPicPr>
            <p:cNvPr id="14336" name="mmprod_answer_input10261"/>
            <p:cNvPicPr>
              <a:picLocks noChangeAspect="1"/>
            </p:cNvPicPr>
            <p:nvPr>
              <p:custDataLst>
                <p:tags r:id="rId14"/>
              </p:custDataLst>
            </p:nvPr>
          </p:nvPicPr>
          <p:blipFill>
            <a:blip r:embed="rId31" cstate="print">
              <a:extLst>
                <a:ext uri="{28A0092B-C50C-407E-A947-70E740481C1C}">
                  <a14:useLocalDpi xmlns:a14="http://schemas.microsoft.com/office/drawing/2010/main" val="0"/>
                </a:ext>
              </a:extLst>
            </a:blip>
            <a:stretch>
              <a:fillRect/>
            </a:stretch>
          </p:blipFill>
          <p:spPr>
            <a:xfrm>
              <a:off x="4450158" y="5109819"/>
              <a:ext cx="205646" cy="204522"/>
            </a:xfrm>
            <a:prstGeom prst="rect">
              <a:avLst/>
            </a:prstGeom>
          </p:spPr>
        </p:pic>
      </p:grpSp>
    </p:spTree>
    <p:custDataLst>
      <p:tags r:id="rId1"/>
    </p:custDataLst>
    <p:extLst>
      <p:ext uri="{BB962C8B-B14F-4D97-AF65-F5344CB8AC3E}">
        <p14:creationId xmlns:p14="http://schemas.microsoft.com/office/powerpoint/2010/main" val="376788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19" grpId="0" animBg="1" autoUpdateAnimBg="0"/>
      <p:bldP spid="21"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custDataLst>
              <p:tags r:id="rId2"/>
            </p:custDataLst>
          </p:nvPr>
        </p:nvSpPr>
        <p:spPr>
          <a:xfrm>
            <a:off x="1371600" y="3886200"/>
            <a:ext cx="6400800" cy="1752600"/>
          </a:xfrm>
        </p:spPr>
        <p:txBody>
          <a:bodyPr>
            <a:normAutofit fontScale="92500" lnSpcReduction="10000"/>
          </a:bodyPr>
          <a:lstStyle/>
          <a:p>
            <a:r>
              <a:rPr lang="vi-VN" b="1" dirty="0">
                <a:latin typeface="Arial" panose="020B0604020202020204" pitchFamily="34" charset="0"/>
                <a:cs typeface="Arial" panose="020B0604020202020204" pitchFamily="34" charset="0"/>
              </a:rPr>
              <a:t>Các con nhìn xem những hình ảnh dưới đây hình ảnh nào có hành động sai trong việc bảo vệ môi trường và bảo vệ động vật?</a:t>
            </a:r>
            <a:endParaRPr lang="vi-VN" dirty="0"/>
          </a:p>
        </p:txBody>
      </p:sp>
      <p:pic>
        <p:nvPicPr>
          <p:cNvPr id="15362"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40" y="-49956"/>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mprod_title"/>
          <p:cNvSpPr>
            <a:spLocks noGrp="1"/>
          </p:cNvSpPr>
          <p:nvPr>
            <p:ph type="ctrTitle"/>
            <p:custDataLst>
              <p:tags r:id="rId3"/>
            </p:custDataLst>
          </p:nvPr>
        </p:nvSpPr>
        <p:spPr>
          <a:xfrm>
            <a:off x="914400" y="0"/>
            <a:ext cx="7772400" cy="1470025"/>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ctr">
            <a:noAutofit/>
          </a:bodyPr>
          <a:lstStyle/>
          <a:p>
            <a:pPr algn="l"/>
            <a:r>
              <a:rPr lang="vi-VN" sz="2400" b="1" smtClean="0">
                <a:latin typeface="Arial" panose="020B0604020202020204" pitchFamily="34" charset="0"/>
                <a:cs typeface="Arial" panose="020B0604020202020204" pitchFamily="34" charset="0"/>
              </a:rPr>
              <a:t>Các con nhìn xem những hình ảnh dưới đây hình ảnh nào có hành động sai trong việc bảo vệ môi trường và bảo vệ động vật?</a:t>
            </a:r>
            <a:endParaRPr lang="vi-VN" sz="2400" b="1" dirty="0">
              <a:latin typeface="Arial" panose="020B0604020202020204" pitchFamily="34" charset="0"/>
              <a:cs typeface="Arial" panose="020B0604020202020204" pitchFamily="34" charset="0"/>
            </a:endParaRPr>
          </a:p>
        </p:txBody>
      </p:sp>
      <p:sp>
        <p:nvSpPr>
          <p:cNvPr id="18" name="mmprod_feedback_7000"/>
          <p:cNvSpPr/>
          <p:nvPr>
            <p:custDataLst>
              <p:tags r:id="rId4"/>
            </p:custDataLst>
          </p:nvPr>
        </p:nvSpPr>
        <p:spPr>
          <a:xfrm>
            <a:off x="0" y="6126163"/>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Đúng</a:t>
            </a:r>
            <a:endParaRPr lang="vi-VN" dirty="0">
              <a:latin typeface="Arial" panose="020B0604020202020204" pitchFamily="34" charset="0"/>
              <a:cs typeface="Arial" panose="020B0604020202020204" pitchFamily="34" charset="0"/>
            </a:endParaRPr>
          </a:p>
        </p:txBody>
      </p:sp>
      <p:sp>
        <p:nvSpPr>
          <p:cNvPr id="19" name="mmprod_feedback_7002"/>
          <p:cNvSpPr/>
          <p:nvPr>
            <p:custDataLst>
              <p:tags r:id="rId5"/>
            </p:custDataLst>
          </p:nvPr>
        </p:nvSpPr>
        <p:spPr>
          <a:xfrm>
            <a:off x="69163" y="6083199"/>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Chưa đúng</a:t>
            </a:r>
          </a:p>
        </p:txBody>
      </p:sp>
      <p:sp>
        <p:nvSpPr>
          <p:cNvPr id="20" name="mmprod_feedback_7004"/>
          <p:cNvSpPr/>
          <p:nvPr>
            <p:custDataLst>
              <p:tags r:id="rId6"/>
            </p:custDataLst>
          </p:nvPr>
        </p:nvSpPr>
        <p:spPr>
          <a:xfrm>
            <a:off x="69163" y="6151046"/>
            <a:ext cx="3291840" cy="678895"/>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endParaRPr lang="vi-VN" dirty="0">
              <a:latin typeface="Arial" panose="020B0604020202020204" pitchFamily="34" charset="0"/>
              <a:cs typeface="Arial" panose="020B0604020202020204" pitchFamily="34" charset="0"/>
            </a:endParaRPr>
          </a:p>
        </p:txBody>
      </p:sp>
      <p:sp>
        <p:nvSpPr>
          <p:cNvPr id="21" name="mmprod_feedback_7007"/>
          <p:cNvSpPr/>
          <p:nvPr>
            <p:custDataLst>
              <p:tags r:id="rId7"/>
            </p:custDataLst>
          </p:nvPr>
        </p:nvSpPr>
        <p:spPr>
          <a:xfrm>
            <a:off x="138326" y="6108082"/>
            <a:ext cx="3291840" cy="678894"/>
          </a:xfrm>
          <a:prstGeom prst="rect">
            <a:avLst/>
          </a:prstGeom>
          <a:ln w="12700"/>
          <a:effectLst>
            <a:outerShdw blurRad="63500" dist="71842" dir="2700013" rotWithShape="0">
              <a:scrgbClr r="0" g="0" b="0"/>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vi-VN" dirty="0">
                <a:latin typeface="Arial" panose="020B0604020202020204" pitchFamily="34" charset="0"/>
                <a:cs typeface="Arial" panose="020B0604020202020204" pitchFamily="34" charset="0"/>
              </a:rPr>
              <a:t>Bạn chưa làm xong</a:t>
            </a:r>
          </a:p>
        </p:txBody>
      </p:sp>
      <p:grpSp>
        <p:nvGrpSpPr>
          <p:cNvPr id="24" name="mmprod_Button104"/>
          <p:cNvGrpSpPr/>
          <p:nvPr>
            <p:custDataLst>
              <p:tags r:id="rId8"/>
            </p:custDataLst>
          </p:nvPr>
        </p:nvGrpSpPr>
        <p:grpSpPr>
          <a:xfrm>
            <a:off x="6306820" y="5718826"/>
            <a:ext cx="1145540" cy="407337"/>
            <a:chOff x="6306820" y="5718826"/>
            <a:chExt cx="1145540" cy="407337"/>
          </a:xfrm>
        </p:grpSpPr>
        <p:sp>
          <p:nvSpPr>
            <p:cNvPr id="22" name="mmprod_ButtonShape104"/>
            <p:cNvSpPr/>
            <p:nvPr>
              <p:custDataLst>
                <p:tags r:id="rId24"/>
              </p:custDataLst>
            </p:nvPr>
          </p:nvSpPr>
          <p:spPr>
            <a:xfrm>
              <a:off x="630682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3" name="mmprod_ButtonText105"/>
            <p:cNvSpPr/>
            <p:nvPr>
              <p:custDataLst>
                <p:tags r:id="rId25"/>
              </p:custDataLst>
            </p:nvPr>
          </p:nvSpPr>
          <p:spPr>
            <a:xfrm>
              <a:off x="633222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Trả lời</a:t>
              </a:r>
              <a:endParaRPr lang="vi-VN" sz="1400" dirty="0">
                <a:solidFill>
                  <a:srgbClr val="2B333C"/>
                </a:solidFill>
                <a:latin typeface="Arial" panose="020B0604020202020204" pitchFamily="34" charset="0"/>
                <a:cs typeface="Arial" panose="020B0604020202020204" pitchFamily="34" charset="0"/>
              </a:endParaRPr>
            </a:p>
          </p:txBody>
        </p:sp>
      </p:grpSp>
      <p:grpSp>
        <p:nvGrpSpPr>
          <p:cNvPr id="27" name="mmprod_Button106"/>
          <p:cNvGrpSpPr/>
          <p:nvPr>
            <p:custDataLst>
              <p:tags r:id="rId9"/>
            </p:custDataLst>
          </p:nvPr>
        </p:nvGrpSpPr>
        <p:grpSpPr>
          <a:xfrm>
            <a:off x="7541260" y="5718826"/>
            <a:ext cx="1145540" cy="407337"/>
            <a:chOff x="7541260" y="5718826"/>
            <a:chExt cx="1145540" cy="407337"/>
          </a:xfrm>
        </p:grpSpPr>
        <p:sp>
          <p:nvSpPr>
            <p:cNvPr id="25" name="mmprod_ButtonShape106"/>
            <p:cNvSpPr/>
            <p:nvPr>
              <p:custDataLst>
                <p:tags r:id="rId22"/>
              </p:custDataLst>
            </p:nvPr>
          </p:nvSpPr>
          <p:spPr>
            <a:xfrm>
              <a:off x="7541260" y="5718826"/>
              <a:ext cx="1145540" cy="407337"/>
            </a:xfrm>
            <a:prstGeom prst="roundRect">
              <a:avLst/>
            </a:prstGeom>
            <a:solidFill>
              <a:schemeClr val="accent1"/>
            </a:solidFill>
            <a:ln w="15875"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400">
                <a:latin typeface="Calibri"/>
              </a:endParaRPr>
            </a:p>
          </p:txBody>
        </p:sp>
        <p:sp>
          <p:nvSpPr>
            <p:cNvPr id="26" name="mmprod_ButtonText107"/>
            <p:cNvSpPr/>
            <p:nvPr>
              <p:custDataLst>
                <p:tags r:id="rId23"/>
              </p:custDataLst>
            </p:nvPr>
          </p:nvSpPr>
          <p:spPr>
            <a:xfrm>
              <a:off x="7566660" y="5744226"/>
              <a:ext cx="1094740" cy="356537"/>
            </a:xfrm>
            <a:prstGeom prst="roundRect">
              <a:avLst/>
            </a:prstGeom>
            <a:solidFill>
              <a:schemeClr val="accent1"/>
            </a:solidFill>
            <a:ln w="15875" cap="flat" cmpd="sng" algn="ctr">
              <a:solidFill>
                <a:schemeClr val="accent1">
                  <a:shade val="50000"/>
                </a:schemeClr>
              </a:solidFill>
              <a:prstDash val="solid"/>
            </a:ln>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1400" smtClean="0">
                  <a:solidFill>
                    <a:srgbClr val="2B333C"/>
                  </a:solidFill>
                  <a:latin typeface="Arial" panose="020B0604020202020204" pitchFamily="34" charset="0"/>
                  <a:cs typeface="Arial" panose="020B0604020202020204" pitchFamily="34" charset="0"/>
                </a:rPr>
                <a:t>Xóa làm lại</a:t>
              </a:r>
              <a:endParaRPr lang="vi-VN" sz="1400" dirty="0">
                <a:solidFill>
                  <a:srgbClr val="2B333C"/>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87047" y="1444182"/>
            <a:ext cx="2246134" cy="1451417"/>
          </a:xfrm>
          <a:prstGeom prst="rect">
            <a:avLst/>
          </a:prstGeom>
        </p:spPr>
      </p:pic>
      <p:pic>
        <p:nvPicPr>
          <p:cNvPr id="11" name="Picture 1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43874" y="2628418"/>
            <a:ext cx="1976692" cy="1377378"/>
          </a:xfrm>
          <a:prstGeom prst="rect">
            <a:avLst/>
          </a:prstGeom>
        </p:spPr>
      </p:pic>
      <p:pic>
        <p:nvPicPr>
          <p:cNvPr id="32" name="Picture 3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45920" y="4335230"/>
            <a:ext cx="2246134" cy="1451417"/>
          </a:xfrm>
          <a:prstGeom prst="rect">
            <a:avLst/>
          </a:prstGeom>
        </p:spPr>
      </p:pic>
      <p:pic>
        <p:nvPicPr>
          <p:cNvPr id="33" name="Picture 3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892054" y="4409269"/>
            <a:ext cx="1976692" cy="1377378"/>
          </a:xfrm>
          <a:prstGeom prst="rect">
            <a:avLst/>
          </a:prstGeom>
        </p:spPr>
      </p:pic>
      <p:grpSp>
        <p:nvGrpSpPr>
          <p:cNvPr id="29" name="mmprod_answer10267"/>
          <p:cNvGrpSpPr/>
          <p:nvPr>
            <p:custDataLst>
              <p:tags r:id="rId10"/>
            </p:custDataLst>
          </p:nvPr>
        </p:nvGrpSpPr>
        <p:grpSpPr>
          <a:xfrm>
            <a:off x="673100" y="1645920"/>
            <a:ext cx="5755640" cy="426720"/>
            <a:chOff x="673100" y="1645920"/>
            <a:chExt cx="5755640" cy="426720"/>
          </a:xfrm>
        </p:grpSpPr>
        <p:sp>
          <p:nvSpPr>
            <p:cNvPr id="4" name="mmprod_s2_1041"/>
            <p:cNvSpPr txBox="1"/>
            <p:nvPr>
              <p:custDataLst>
                <p:tags r:id="rId19"/>
              </p:custDataLst>
            </p:nvPr>
          </p:nvSpPr>
          <p:spPr>
            <a:xfrm>
              <a:off x="1079500" y="1645920"/>
              <a:ext cx="4762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A) </a:t>
              </a:r>
            </a:p>
          </p:txBody>
        </p:sp>
        <p:sp>
          <p:nvSpPr>
            <p:cNvPr id="5" name="mmprod_s1_1021"/>
            <p:cNvSpPr txBox="1"/>
            <p:nvPr>
              <p:custDataLst>
                <p:tags r:id="rId20"/>
              </p:custDataLst>
            </p:nvPr>
          </p:nvSpPr>
          <p:spPr>
            <a:xfrm>
              <a:off x="1549400" y="1645920"/>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600" smtClean="0">
                  <a:solidFill>
                    <a:schemeClr val="bg1"/>
                  </a:solidFill>
                  <a:latin typeface="Calibri"/>
                </a:rPr>
                <a:t>Chặt phá rừng</a:t>
              </a:r>
              <a:endParaRPr lang="vi-VN" sz="600" dirty="0">
                <a:solidFill>
                  <a:schemeClr val="bg1"/>
                </a:solidFill>
                <a:latin typeface="Calibri"/>
              </a:endParaRPr>
            </a:p>
          </p:txBody>
        </p:sp>
        <p:pic>
          <p:nvPicPr>
            <p:cNvPr id="28" name="mmprod_answer_input10267"/>
            <p:cNvPicPr>
              <a:picLocks noChangeAspect="1"/>
            </p:cNvPicPr>
            <p:nvPr>
              <p:custDataLst>
                <p:tags r:id="rId21"/>
              </p:custDataLst>
            </p:nvPr>
          </p:nvPicPr>
          <p:blipFill>
            <a:blip r:embed="rId30" cstate="print">
              <a:extLst>
                <a:ext uri="{28A0092B-C50C-407E-A947-70E740481C1C}">
                  <a14:useLocalDpi xmlns:a14="http://schemas.microsoft.com/office/drawing/2010/main" val="0"/>
                </a:ext>
              </a:extLst>
            </a:blip>
            <a:stretch>
              <a:fillRect/>
            </a:stretch>
          </p:blipFill>
          <p:spPr>
            <a:xfrm>
              <a:off x="673100" y="1757019"/>
              <a:ext cx="205646" cy="204522"/>
            </a:xfrm>
            <a:prstGeom prst="rect">
              <a:avLst/>
            </a:prstGeom>
          </p:spPr>
        </p:pic>
      </p:grpSp>
      <p:grpSp>
        <p:nvGrpSpPr>
          <p:cNvPr id="31" name="mmprod_answer10269"/>
          <p:cNvGrpSpPr/>
          <p:nvPr>
            <p:custDataLst>
              <p:tags r:id="rId11"/>
            </p:custDataLst>
          </p:nvPr>
        </p:nvGrpSpPr>
        <p:grpSpPr>
          <a:xfrm>
            <a:off x="4574540" y="3001486"/>
            <a:ext cx="5755640" cy="426720"/>
            <a:chOff x="4574540" y="3001486"/>
            <a:chExt cx="5755640" cy="426720"/>
          </a:xfrm>
        </p:grpSpPr>
        <p:sp>
          <p:nvSpPr>
            <p:cNvPr id="9" name="mmprod_s2_1042"/>
            <p:cNvSpPr txBox="1"/>
            <p:nvPr>
              <p:custDataLst>
                <p:tags r:id="rId16"/>
              </p:custDataLst>
            </p:nvPr>
          </p:nvSpPr>
          <p:spPr>
            <a:xfrm>
              <a:off x="4980940" y="3001486"/>
              <a:ext cx="46355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B) </a:t>
              </a:r>
            </a:p>
          </p:txBody>
        </p:sp>
        <p:sp>
          <p:nvSpPr>
            <p:cNvPr id="10" name="mmprod_s1_1022"/>
            <p:cNvSpPr txBox="1"/>
            <p:nvPr>
              <p:custDataLst>
                <p:tags r:id="rId17"/>
              </p:custDataLst>
            </p:nvPr>
          </p:nvSpPr>
          <p:spPr>
            <a:xfrm>
              <a:off x="5450840" y="3001486"/>
              <a:ext cx="48793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700" smtClean="0">
                  <a:solidFill>
                    <a:schemeClr val="bg1"/>
                  </a:solidFill>
                  <a:latin typeface="Calibri"/>
                </a:rPr>
                <a:t>săn bán</a:t>
              </a:r>
              <a:endParaRPr lang="vi-VN" sz="700" dirty="0">
                <a:solidFill>
                  <a:schemeClr val="bg1"/>
                </a:solidFill>
                <a:latin typeface="Calibri"/>
              </a:endParaRPr>
            </a:p>
          </p:txBody>
        </p:sp>
        <p:pic>
          <p:nvPicPr>
            <p:cNvPr id="30" name="mmprod_answer_input10269"/>
            <p:cNvPicPr>
              <a:picLocks noChangeAspect="1"/>
            </p:cNvPicPr>
            <p:nvPr>
              <p:custDataLst>
                <p:tags r:id="rId18"/>
              </p:custDataLst>
            </p:nvPr>
          </p:nvPicPr>
          <p:blipFill>
            <a:blip r:embed="rId30" cstate="print">
              <a:extLst>
                <a:ext uri="{28A0092B-C50C-407E-A947-70E740481C1C}">
                  <a14:useLocalDpi xmlns:a14="http://schemas.microsoft.com/office/drawing/2010/main" val="0"/>
                </a:ext>
              </a:extLst>
            </a:blip>
            <a:stretch>
              <a:fillRect/>
            </a:stretch>
          </p:blipFill>
          <p:spPr>
            <a:xfrm>
              <a:off x="4574540" y="3112585"/>
              <a:ext cx="205646" cy="204522"/>
            </a:xfrm>
            <a:prstGeom prst="rect">
              <a:avLst/>
            </a:prstGeom>
          </p:spPr>
        </p:pic>
      </p:grpSp>
      <p:grpSp>
        <p:nvGrpSpPr>
          <p:cNvPr id="35" name="mmprod_answer10271"/>
          <p:cNvGrpSpPr/>
          <p:nvPr>
            <p:custDataLst>
              <p:tags r:id="rId12"/>
            </p:custDataLst>
          </p:nvPr>
        </p:nvGrpSpPr>
        <p:grpSpPr>
          <a:xfrm>
            <a:off x="867729" y="4572000"/>
            <a:ext cx="5755640" cy="426720"/>
            <a:chOff x="867729" y="4572000"/>
            <a:chExt cx="5755640" cy="426720"/>
          </a:xfrm>
        </p:grpSpPr>
        <p:sp>
          <p:nvSpPr>
            <p:cNvPr id="14" name="mmprod_s2_1043"/>
            <p:cNvSpPr txBox="1"/>
            <p:nvPr>
              <p:custDataLst>
                <p:tags r:id="rId13"/>
              </p:custDataLst>
            </p:nvPr>
          </p:nvSpPr>
          <p:spPr>
            <a:xfrm>
              <a:off x="1274129" y="4572000"/>
              <a:ext cx="458788"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ctr">
              <a:noAutofit/>
            </a:bodyPr>
            <a:lstStyle/>
            <a:p>
              <a:r>
                <a:rPr lang="vi-VN" sz="2800" dirty="0">
                  <a:latin typeface="Arial" panose="020B0604020202020204" pitchFamily="34" charset="0"/>
                  <a:cs typeface="Arial" panose="020B0604020202020204" pitchFamily="34" charset="0"/>
                </a:rPr>
                <a:t>C) </a:t>
              </a:r>
            </a:p>
          </p:txBody>
        </p:sp>
        <p:sp>
          <p:nvSpPr>
            <p:cNvPr id="15" name="mmprod_s1_1023"/>
            <p:cNvSpPr txBox="1"/>
            <p:nvPr>
              <p:custDataLst>
                <p:tags r:id="rId14"/>
              </p:custDataLst>
            </p:nvPr>
          </p:nvSpPr>
          <p:spPr>
            <a:xfrm>
              <a:off x="1731329" y="4572000"/>
              <a:ext cx="4892040" cy="4267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ctr">
              <a:noAutofit/>
            </a:bodyPr>
            <a:lstStyle/>
            <a:p>
              <a:r>
                <a:rPr lang="vi-VN" sz="700" smtClean="0">
                  <a:solidFill>
                    <a:schemeClr val="bg1"/>
                  </a:solidFill>
                  <a:latin typeface="Calibri"/>
                </a:rPr>
                <a:t>ca hai y tren</a:t>
              </a:r>
              <a:endParaRPr lang="vi-VN" sz="700" dirty="0">
                <a:solidFill>
                  <a:schemeClr val="bg1"/>
                </a:solidFill>
                <a:latin typeface="Calibri"/>
              </a:endParaRPr>
            </a:p>
          </p:txBody>
        </p:sp>
        <p:pic>
          <p:nvPicPr>
            <p:cNvPr id="34" name="mmprod_answer_input10271"/>
            <p:cNvPicPr>
              <a:picLocks noChangeAspect="1"/>
            </p:cNvPicPr>
            <p:nvPr>
              <p:custDataLst>
                <p:tags r:id="rId15"/>
              </p:custDataLst>
            </p:nvPr>
          </p:nvPicPr>
          <p:blipFill>
            <a:blip r:embed="rId31" cstate="print">
              <a:extLst>
                <a:ext uri="{28A0092B-C50C-407E-A947-70E740481C1C}">
                  <a14:useLocalDpi xmlns:a14="http://schemas.microsoft.com/office/drawing/2010/main" val="0"/>
                </a:ext>
              </a:extLst>
            </a:blip>
            <a:stretch>
              <a:fillRect/>
            </a:stretch>
          </p:blipFill>
          <p:spPr>
            <a:xfrm>
              <a:off x="867729" y="4683099"/>
              <a:ext cx="205646" cy="204522"/>
            </a:xfrm>
            <a:prstGeom prst="rect">
              <a:avLst/>
            </a:prstGeom>
          </p:spPr>
        </p:pic>
      </p:grpSp>
    </p:spTree>
    <p:custDataLst>
      <p:tags r:id="rId1"/>
    </p:custDataLst>
    <p:extLst>
      <p:ext uri="{BB962C8B-B14F-4D97-AF65-F5344CB8AC3E}">
        <p14:creationId xmlns:p14="http://schemas.microsoft.com/office/powerpoint/2010/main" val="1330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19" grpId="0" animBg="1" autoUpdateAnimBg="0"/>
      <p:bldP spid="20" grpId="0" animBg="1" autoUpdateAnimBg="0"/>
      <p:bldP spid="2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Hoạt</a:t>
            </a:r>
            <a:r>
              <a:rPr lang="en-US" dirty="0" smtClean="0"/>
              <a:t> </a:t>
            </a:r>
            <a:r>
              <a:rPr lang="en-US" dirty="0" err="1" smtClean="0"/>
              <a:t>động</a:t>
            </a:r>
            <a:r>
              <a:rPr lang="en-US" dirty="0" smtClean="0"/>
              <a:t> 2: </a:t>
            </a:r>
            <a:r>
              <a:rPr lang="en-US" dirty="0" err="1" smtClean="0"/>
              <a:t>Xem</a:t>
            </a:r>
            <a:r>
              <a:rPr lang="en-US" dirty="0" smtClean="0"/>
              <a:t> video </a:t>
            </a:r>
            <a:r>
              <a:rPr lang="en-US" dirty="0" err="1" smtClean="0"/>
              <a:t>và</a:t>
            </a:r>
            <a:r>
              <a:rPr lang="en-US" dirty="0" smtClean="0"/>
              <a:t> </a:t>
            </a:r>
            <a:r>
              <a:rPr lang="en-US" dirty="0" err="1" smtClean="0"/>
              <a:t>trò</a:t>
            </a:r>
            <a:r>
              <a:rPr lang="en-US" dirty="0" smtClean="0"/>
              <a:t> </a:t>
            </a:r>
            <a:r>
              <a:rPr lang="en-US" dirty="0" err="1" smtClean="0"/>
              <a:t>chuyện</a:t>
            </a:r>
            <a:r>
              <a:rPr lang="en-US" dirty="0" smtClean="0"/>
              <a:t> </a:t>
            </a:r>
            <a:r>
              <a:rPr lang="en-US" dirty="0" err="1" smtClean="0"/>
              <a:t>về</a:t>
            </a:r>
            <a:r>
              <a:rPr lang="en-US" dirty="0" smtClean="0"/>
              <a:t> con </a:t>
            </a:r>
            <a:r>
              <a:rPr lang="en-US" dirty="0" err="1" smtClean="0"/>
              <a:t>voi</a:t>
            </a:r>
            <a:r>
              <a:rPr lang="en-US" dirty="0" smtClean="0"/>
              <a:t> – con </a:t>
            </a:r>
            <a:r>
              <a:rPr lang="en-US" dirty="0" err="1" smtClean="0"/>
              <a:t>hổ</a:t>
            </a:r>
            <a:endParaRPr lang="vi-VN" dirty="0"/>
          </a:p>
        </p:txBody>
      </p:sp>
      <p:pic>
        <p:nvPicPr>
          <p:cNvPr id="6" name="Picture 5"/>
          <p:cNvPicPr>
            <a:picLocks noChangeAspect="1"/>
          </p:cNvPicPr>
          <p:nvPr/>
        </p:nvPicPr>
        <p:blipFill>
          <a:blip r:embed="rId5"/>
          <a:stretch>
            <a:fillRect/>
          </a:stretch>
        </p:blipFill>
        <p:spPr>
          <a:xfrm>
            <a:off x="-793" y="-76200"/>
            <a:ext cx="9144793" cy="6934200"/>
          </a:xfrm>
          <a:prstGeom prst="rect">
            <a:avLst/>
          </a:prstGeom>
        </p:spPr>
      </p:pic>
      <p:sp>
        <p:nvSpPr>
          <p:cNvPr id="5" name="Rectangle 4"/>
          <p:cNvSpPr/>
          <p:nvPr>
            <p:custDataLst>
              <p:tags r:id="rId3"/>
            </p:custDataLst>
          </p:nvPr>
        </p:nvSpPr>
        <p:spPr>
          <a:xfrm>
            <a:off x="1600200" y="1720840"/>
            <a:ext cx="7086600" cy="2369880"/>
          </a:xfrm>
          <a:prstGeom prst="rect">
            <a:avLst/>
          </a:prstGeom>
        </p:spPr>
        <p:txBody>
          <a:bodyPr wrap="square">
            <a:spAutoFit/>
          </a:bodyPr>
          <a:lstStyle/>
          <a:p>
            <a:r>
              <a:rPr lang="en-US" sz="2800" b="1" dirty="0" err="1">
                <a:solidFill>
                  <a:srgbClr val="FF0000"/>
                </a:solidFill>
                <a:latin typeface="Arial" panose="020B0604020202020204" pitchFamily="34" charset="0"/>
                <a:cs typeface="Arial" panose="020B0604020202020204" pitchFamily="34" charset="0"/>
              </a:rPr>
              <a:t>Hoạt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động</a:t>
            </a:r>
            <a:r>
              <a:rPr lang="en-US" sz="2800" b="1" dirty="0">
                <a:solidFill>
                  <a:srgbClr val="FF0000"/>
                </a:solidFill>
                <a:latin typeface="Arial" panose="020B0604020202020204" pitchFamily="34" charset="0"/>
                <a:cs typeface="Arial" panose="020B0604020202020204" pitchFamily="34" charset="0"/>
              </a:rPr>
              <a:t> 2: </a:t>
            </a:r>
            <a:r>
              <a:rPr lang="en-US" sz="2800" b="1" dirty="0" err="1">
                <a:solidFill>
                  <a:srgbClr val="FF0000"/>
                </a:solidFill>
                <a:latin typeface="Arial" panose="020B0604020202020204" pitchFamily="34" charset="0"/>
                <a:cs typeface="Arial" panose="020B0604020202020204" pitchFamily="34" charset="0"/>
              </a:rPr>
              <a:t>Xem</a:t>
            </a:r>
            <a:r>
              <a:rPr lang="en-US" sz="2800" b="1" dirty="0">
                <a:solidFill>
                  <a:srgbClr val="FF0000"/>
                </a:solidFill>
                <a:latin typeface="Arial" panose="020B0604020202020204" pitchFamily="34" charset="0"/>
                <a:cs typeface="Arial" panose="020B0604020202020204" pitchFamily="34" charset="0"/>
              </a:rPr>
              <a:t> video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trò</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chuyện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động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của</a:t>
            </a:r>
            <a:r>
              <a:rPr lang="en-US" sz="2800" b="1" dirty="0">
                <a:solidFill>
                  <a:srgbClr val="FF0000"/>
                </a:solidFill>
                <a:latin typeface="Arial" panose="020B0604020202020204" pitchFamily="34" charset="0"/>
                <a:cs typeface="Arial" panose="020B0604020202020204" pitchFamily="34" charset="0"/>
              </a:rPr>
              <a:t> Con </a:t>
            </a:r>
            <a:r>
              <a:rPr lang="en-US" sz="2800" b="1" dirty="0" err="1">
                <a:solidFill>
                  <a:srgbClr val="FF0000"/>
                </a:solidFill>
                <a:latin typeface="Arial" panose="020B0604020202020204" pitchFamily="34" charset="0"/>
                <a:cs typeface="Arial" panose="020B0604020202020204" pitchFamily="34" charset="0"/>
              </a:rPr>
              <a:t>Voi</a:t>
            </a:r>
            <a:r>
              <a:rPr lang="en-US" sz="2800" b="1" dirty="0">
                <a:solidFill>
                  <a:srgbClr val="FF0000"/>
                </a:solidFill>
                <a:latin typeface="Arial" panose="020B0604020202020204" pitchFamily="34" charset="0"/>
                <a:cs typeface="Arial" panose="020B0604020202020204" pitchFamily="34" charset="0"/>
              </a:rPr>
              <a:t> - Con </a:t>
            </a:r>
            <a:r>
              <a:rPr lang="en-US" sz="2800" b="1" dirty="0" err="1">
                <a:solidFill>
                  <a:srgbClr val="FF0000"/>
                </a:solidFill>
                <a:latin typeface="Arial" panose="020B0604020202020204" pitchFamily="34" charset="0"/>
                <a:cs typeface="Arial" panose="020B0604020202020204" pitchFamily="34" charset="0"/>
              </a:rPr>
              <a:t>Hổ</a:t>
            </a:r>
            <a:r>
              <a:rPr lang="en-US" sz="2800" b="1" dirty="0">
                <a:solidFill>
                  <a:srgbClr val="FF0000"/>
                </a:solidFill>
                <a:latin typeface="Arial" panose="020B0604020202020204" pitchFamily="34" charset="0"/>
                <a:cs typeface="Arial" panose="020B0604020202020204" pitchFamily="34" charset="0"/>
              </a:rPr>
              <a:t>.</a:t>
            </a:r>
          </a:p>
          <a:p>
            <a:endParaRPr lang="en-US" sz="3600" b="1" dirty="0">
              <a:solidFill>
                <a:schemeClr val="accent1">
                  <a:lumMod val="75000"/>
                </a:schemeClr>
              </a:solidFill>
            </a:endParaRPr>
          </a:p>
          <a:p>
            <a:r>
              <a:rPr lang="en-US" sz="3600" b="1" dirty="0">
                <a:solidFill>
                  <a:schemeClr val="accent1">
                    <a:lumMod val="75000"/>
                  </a:schemeClr>
                </a:solidFill>
              </a:rPr>
              <a:t>- </a:t>
            </a:r>
            <a:r>
              <a:rPr lang="en-US" sz="2000" b="1" dirty="0" err="1">
                <a:solidFill>
                  <a:schemeClr val="accent1">
                    <a:lumMod val="75000"/>
                  </a:schemeClr>
                </a:solidFill>
                <a:latin typeface="Arial" panose="020B0604020202020204" pitchFamily="34" charset="0"/>
                <a:cs typeface="Arial" panose="020B0604020202020204" pitchFamily="34" charset="0"/>
              </a:rPr>
              <a:t>Bây</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giờ</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cô</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và</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các</a:t>
            </a:r>
            <a:r>
              <a:rPr lang="en-US" sz="2000" b="1" dirty="0">
                <a:solidFill>
                  <a:schemeClr val="accent1">
                    <a:lumMod val="75000"/>
                  </a:schemeClr>
                </a:solidFill>
                <a:latin typeface="Arial" panose="020B0604020202020204" pitchFamily="34" charset="0"/>
                <a:cs typeface="Arial" panose="020B0604020202020204" pitchFamily="34" charset="0"/>
              </a:rPr>
              <a:t> con </a:t>
            </a:r>
            <a:r>
              <a:rPr lang="en-US" sz="2000" b="1" dirty="0" err="1">
                <a:solidFill>
                  <a:schemeClr val="accent1">
                    <a:lumMod val="75000"/>
                  </a:schemeClr>
                </a:solidFill>
                <a:latin typeface="Arial" panose="020B0604020202020204" pitchFamily="34" charset="0"/>
                <a:cs typeface="Arial" panose="020B0604020202020204" pitchFamily="34" charset="0"/>
              </a:rPr>
              <a:t>cùng</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xem</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một</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đoạn</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phim</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về</a:t>
            </a:r>
            <a:r>
              <a:rPr lang="en-US" sz="2000" b="1" dirty="0">
                <a:solidFill>
                  <a:schemeClr val="accent1">
                    <a:lumMod val="75000"/>
                  </a:schemeClr>
                </a:solidFill>
                <a:latin typeface="Arial" panose="020B0604020202020204" pitchFamily="34" charset="0"/>
                <a:cs typeface="Arial" panose="020B0604020202020204" pitchFamily="34" charset="0"/>
              </a:rPr>
              <a:t> Con </a:t>
            </a:r>
            <a:r>
              <a:rPr lang="en-US" sz="2000" b="1" dirty="0" err="1">
                <a:solidFill>
                  <a:schemeClr val="accent1">
                    <a:lumMod val="75000"/>
                  </a:schemeClr>
                </a:solidFill>
                <a:latin typeface="Arial" panose="020B0604020202020204" pitchFamily="34" charset="0"/>
                <a:cs typeface="Arial" panose="020B0604020202020204" pitchFamily="34" charset="0"/>
              </a:rPr>
              <a:t>Voi</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nhé</a:t>
            </a:r>
            <a:r>
              <a:rPr lang="en-US" sz="2000" b="1" dirty="0">
                <a:solidFill>
                  <a:schemeClr val="accent1">
                    <a:lumMod val="75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182325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3"/>
            </p:custDataLst>
          </p:nvPr>
        </p:nvSpPr>
        <p:spPr>
          <a:xfrm>
            <a:off x="685800" y="2130425"/>
            <a:ext cx="7772400" cy="1470025"/>
          </a:xfrm>
        </p:spPr>
        <p:txBody>
          <a:bodyPr/>
          <a:lstStyle/>
          <a:p>
            <a:r>
              <a:rPr lang="vi-VN" dirty="0" smtClean="0"/>
              <a:t>Video bài hát đố bạn</a:t>
            </a:r>
            <a:endParaRPr lang="vi-VN" dirty="0"/>
          </a:p>
        </p:txBody>
      </p:sp>
      <p:pic>
        <p:nvPicPr>
          <p:cNvPr id="16454" name="Picture 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050"/>
            <a:ext cx="9144000" cy="720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custDataLst>
              <p:tags r:id="rId4"/>
            </p:custDataLst>
          </p:nvPr>
        </p:nvSpPr>
        <p:spPr>
          <a:xfrm>
            <a:off x="2438400" y="-206119"/>
            <a:ext cx="3733800" cy="461665"/>
          </a:xfrm>
          <a:prstGeom prst="rect">
            <a:avLst/>
          </a:prstGeom>
          <a:noFill/>
        </p:spPr>
        <p:txBody>
          <a:bodyPr wrap="square" rtlCol="0">
            <a:spAutoFit/>
          </a:bodyPr>
          <a:lstStyle/>
          <a:p>
            <a:r>
              <a:rPr lang="vi-VN" sz="2400" b="1" smtClean="0">
                <a:solidFill>
                  <a:srgbClr val="FF0000"/>
                </a:solidFill>
              </a:rPr>
              <a:t>Video bài hát đố bạn</a:t>
            </a:r>
            <a:endParaRPr lang="vi-VN" sz="2400" b="1">
              <a:solidFill>
                <a:srgbClr val="FF0000"/>
              </a:solidFill>
            </a:endParaRPr>
          </a:p>
        </p:txBody>
      </p:sp>
    </p:spTree>
    <p:custDataLst>
      <p:tags r:id="rId2"/>
    </p:custDataLst>
    <p:controls>
      <mc:AlternateContent xmlns:mc="http://schemas.openxmlformats.org/markup-compatibility/2006">
        <mc:Choice xmlns:v="urn:schemas-microsoft-com:vml" Requires="v">
          <p:control spid="16465" r:id="rId5" imgW="9142857" imgH="6857143"/>
        </mc:Choice>
        <mc:Fallback>
          <p:control r:id="rId5" imgW="9142857" imgH="6857143">
            <p:pic>
              <p:nvPicPr>
                <p:cNvPr id="4" name="ShockwaveFlash1"/>
                <p:cNvPicPr preferRelativeResize="0">
                  <a:picLocks noChangeArrowheads="1" noChangeShapeType="1"/>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381000" y="457200"/>
                  <a:ext cx="8382000" cy="5715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6867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6850"/>
            <a:ext cx="9144000" cy="713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custDataLst>
              <p:tags r:id="rId2"/>
            </p:custDataLst>
          </p:nvPr>
        </p:nvSpPr>
        <p:spPr>
          <a:xfrm>
            <a:off x="2209800" y="1295400"/>
            <a:ext cx="6400800" cy="3785652"/>
          </a:xfrm>
          <a:prstGeom prst="rect">
            <a:avLst/>
          </a:prstGeom>
          <a:noFill/>
        </p:spPr>
        <p:txBody>
          <a:bodyPr wrap="square" rtlCol="0">
            <a:spAutoFit/>
          </a:bodyPr>
          <a:lstStyle/>
          <a:p>
            <a:pPr algn="ctr"/>
            <a:r>
              <a:rPr lang="en-US" sz="4400" b="1" smtClean="0">
                <a:solidFill>
                  <a:srgbClr val="FF0000"/>
                </a:solidFill>
                <a:latin typeface="Arial" panose="020B0604020202020204" pitchFamily="34" charset="0"/>
                <a:cs typeface="Arial" panose="020B0604020202020204" pitchFamily="34" charset="0"/>
              </a:rPr>
              <a:t>Tài liệu tham khảo</a:t>
            </a:r>
          </a:p>
          <a:p>
            <a:pPr algn="ctr"/>
            <a:endParaRPr lang="en-US" sz="2000" b="1" smtClean="0">
              <a:solidFill>
                <a:srgbClr val="FF0000"/>
              </a:solidFill>
              <a:latin typeface="Arial" panose="020B0604020202020204" pitchFamily="34" charset="0"/>
              <a:cs typeface="Arial" panose="020B0604020202020204" pitchFamily="34" charset="0"/>
            </a:endParaRPr>
          </a:p>
          <a:p>
            <a:pPr marL="342900" indent="-342900">
              <a:buAutoNum type="arabicPeriod"/>
            </a:pPr>
            <a:r>
              <a:rPr lang="en-US" sz="2400" b="1" smtClean="0">
                <a:solidFill>
                  <a:srgbClr val="002060"/>
                </a:solidFill>
                <a:latin typeface="Arial" panose="020B0604020202020204" pitchFamily="34" charset="0"/>
                <a:cs typeface="Arial" panose="020B0604020202020204" pitchFamily="34" charset="0"/>
              </a:rPr>
              <a:t>Các phần mềm sử dụng</a:t>
            </a:r>
          </a:p>
          <a:p>
            <a:r>
              <a:rPr lang="en-US" sz="2400" b="1">
                <a:solidFill>
                  <a:srgbClr val="002060"/>
                </a:solidFill>
                <a:latin typeface="Arial" panose="020B0604020202020204" pitchFamily="34" charset="0"/>
                <a:cs typeface="Arial" panose="020B0604020202020204" pitchFamily="34" charset="0"/>
              </a:rPr>
              <a:t> </a:t>
            </a:r>
            <a:r>
              <a:rPr lang="en-US" sz="2400" b="1" smtClean="0">
                <a:solidFill>
                  <a:srgbClr val="002060"/>
                </a:solidFill>
                <a:latin typeface="Arial" panose="020B0604020202020204" pitchFamily="34" charset="0"/>
                <a:cs typeface="Arial" panose="020B0604020202020204" pitchFamily="34" charset="0"/>
              </a:rPr>
              <a:t> - Adobe Presenter 10.0</a:t>
            </a:r>
          </a:p>
          <a:p>
            <a:r>
              <a:rPr lang="en-US" sz="2400" b="1">
                <a:solidFill>
                  <a:srgbClr val="002060"/>
                </a:solidFill>
                <a:latin typeface="Arial" panose="020B0604020202020204" pitchFamily="34" charset="0"/>
                <a:cs typeface="Arial" panose="020B0604020202020204" pitchFamily="34" charset="0"/>
              </a:rPr>
              <a:t> </a:t>
            </a:r>
            <a:r>
              <a:rPr lang="en-US" sz="2400" b="1" smtClean="0">
                <a:solidFill>
                  <a:srgbClr val="002060"/>
                </a:solidFill>
                <a:latin typeface="Arial" panose="020B0604020202020204" pitchFamily="34" charset="0"/>
                <a:cs typeface="Arial" panose="020B0604020202020204" pitchFamily="34" charset="0"/>
              </a:rPr>
              <a:t> - Microsoft PowerPoint</a:t>
            </a:r>
          </a:p>
          <a:p>
            <a:r>
              <a:rPr lang="en-US" sz="2400" b="1" smtClean="0">
                <a:solidFill>
                  <a:srgbClr val="002060"/>
                </a:solidFill>
                <a:latin typeface="Arial" panose="020B0604020202020204" pitchFamily="34" charset="0"/>
                <a:cs typeface="Arial" panose="020B0604020202020204" pitchFamily="34" charset="0"/>
              </a:rPr>
              <a:t>2. Nội dung bài học được sử dụng trong chương trình khám phá khoa học. Video, tranh ảnh sưu tầm trên Internet. Lời giảng do trực tiếp giáo viên thực hiện.</a:t>
            </a:r>
            <a:endParaRPr lang="vi-VN" sz="2400" b="1">
              <a:solidFill>
                <a:srgbClr val="00206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3633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custDataLst>
              <p:tags r:id="rId3"/>
            </p:custDataLst>
          </p:nvPr>
        </p:nvSpPr>
        <p:spPr>
          <a:xfrm>
            <a:off x="685800" y="2130425"/>
            <a:ext cx="7772400" cy="1470025"/>
          </a:xfrm>
        </p:spPr>
        <p:txBody>
          <a:bodyPr/>
          <a:lstStyle/>
          <a:p>
            <a:r>
              <a:rPr lang="en-US" dirty="0" smtClean="0"/>
              <a:t>Video con </a:t>
            </a:r>
            <a:r>
              <a:rPr lang="en-US" dirty="0" err="1" smtClean="0"/>
              <a:t>voi</a:t>
            </a:r>
            <a:endParaRPr lang="vi-VN" dirty="0"/>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custDataLst>
              <p:tags r:id="rId4"/>
            </p:custDataLst>
          </p:nvPr>
        </p:nvSpPr>
        <p:spPr>
          <a:xfrm>
            <a:off x="2667000" y="76200"/>
            <a:ext cx="3124200" cy="523220"/>
          </a:xfrm>
          <a:prstGeom prst="rect">
            <a:avLst/>
          </a:prstGeom>
          <a:noFill/>
        </p:spPr>
        <p:txBody>
          <a:bodyPr wrap="square" rtlCol="0">
            <a:spAutoFit/>
          </a:bodyPr>
          <a:lstStyle/>
          <a:p>
            <a:pPr algn="ctr"/>
            <a:r>
              <a:rPr lang="en-US" sz="2800" b="1" smtClean="0">
                <a:solidFill>
                  <a:srgbClr val="FF0000"/>
                </a:solidFill>
                <a:latin typeface="Arial" panose="020B0604020202020204" pitchFamily="34" charset="0"/>
                <a:cs typeface="Arial" panose="020B0604020202020204" pitchFamily="34" charset="0"/>
              </a:rPr>
              <a:t>Video: Con voi</a:t>
            </a:r>
            <a:endParaRPr lang="vi-VN" sz="2800" b="1">
              <a:solidFill>
                <a:srgbClr val="FF0000"/>
              </a:solidFill>
              <a:latin typeface="Arial" panose="020B0604020202020204" pitchFamily="34" charset="0"/>
              <a:cs typeface="Arial" panose="020B0604020202020204" pitchFamily="34" charset="0"/>
            </a:endParaRPr>
          </a:p>
        </p:txBody>
      </p:sp>
      <p:sp>
        <p:nvSpPr>
          <p:cNvPr id="6" name="TextBox 5"/>
          <p:cNvSpPr txBox="1"/>
          <p:nvPr>
            <p:custDataLst>
              <p:tags r:id="rId5"/>
            </p:custDataLst>
          </p:nvPr>
        </p:nvSpPr>
        <p:spPr>
          <a:xfrm>
            <a:off x="5791200" y="6324600"/>
            <a:ext cx="3276600" cy="461665"/>
          </a:xfrm>
          <a:prstGeom prst="rect">
            <a:avLst/>
          </a:prstGeom>
          <a:noFill/>
        </p:spPr>
        <p:txBody>
          <a:bodyPr wrap="square" rtlCol="0">
            <a:spAutoFit/>
          </a:bodyPr>
          <a:lstStyle/>
          <a:p>
            <a:r>
              <a:rPr lang="en-US" sz="2400" b="1" i="1" smtClean="0">
                <a:solidFill>
                  <a:srgbClr val="FF0000"/>
                </a:solidFill>
                <a:latin typeface="Arial" panose="020B0604020202020204" pitchFamily="34" charset="0"/>
                <a:cs typeface="Arial" panose="020B0604020202020204" pitchFamily="34" charset="0"/>
              </a:rPr>
              <a:t>Nguồn video Internet</a:t>
            </a:r>
            <a:endParaRPr lang="vi-VN" sz="2400" b="1" i="1">
              <a:solidFill>
                <a:srgbClr val="FF0000"/>
              </a:solidFill>
              <a:latin typeface="Arial" panose="020B0604020202020204" pitchFamily="34" charset="0"/>
              <a:cs typeface="Arial" panose="020B0604020202020204" pitchFamily="34" charset="0"/>
            </a:endParaRPr>
          </a:p>
        </p:txBody>
      </p:sp>
    </p:spTree>
    <p:custDataLst>
      <p:tags r:id="rId2"/>
    </p:custDataLst>
    <p:controls>
      <mc:AlternateContent xmlns:mc="http://schemas.openxmlformats.org/markup-compatibility/2006">
        <mc:Choice xmlns:v="urn:schemas-microsoft-com:vml" Requires="v">
          <p:control spid="4178" r:id="rId6" imgW="9142857" imgH="6857143"/>
        </mc:Choice>
        <mc:Fallback>
          <p:control r:id="rId6" imgW="9142857" imgH="6857143">
            <p:pic>
              <p:nvPicPr>
                <p:cNvPr id="3" name="ShockwaveFlash1"/>
                <p:cNvPicPr preferRelativeResize="0">
                  <a:picLocks noChangeArrowheads="1" noChangeShapeType="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381000" y="762000"/>
                  <a:ext cx="8458200" cy="5486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396278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705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Đây</a:t>
            </a:r>
            <a:r>
              <a:rPr lang="en-US" dirty="0" smtClean="0"/>
              <a:t> </a:t>
            </a:r>
            <a:r>
              <a:rPr lang="en-US" dirty="0" err="1" smtClean="0"/>
              <a:t>là</a:t>
            </a:r>
            <a:r>
              <a:rPr lang="en-US" dirty="0" smtClean="0"/>
              <a:t> con </a:t>
            </a:r>
            <a:r>
              <a:rPr lang="en-US" dirty="0" err="1" smtClean="0"/>
              <a:t>gì</a:t>
            </a:r>
            <a:r>
              <a:rPr lang="en-US" dirty="0" smtClean="0"/>
              <a:t>?</a:t>
            </a:r>
            <a:endParaRPr lang="vi-VN"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638774"/>
            <a:ext cx="8305800" cy="5787257"/>
          </a:xfrm>
          <a:prstGeom prst="rect">
            <a:avLst/>
          </a:prstGeom>
        </p:spPr>
      </p:pic>
      <p:sp>
        <p:nvSpPr>
          <p:cNvPr id="5" name="TextBox 4"/>
          <p:cNvSpPr txBox="1"/>
          <p:nvPr>
            <p:custDataLst>
              <p:tags r:id="rId3"/>
            </p:custDataLst>
          </p:nvPr>
        </p:nvSpPr>
        <p:spPr>
          <a:xfrm>
            <a:off x="381000" y="119273"/>
            <a:ext cx="5334000" cy="461665"/>
          </a:xfrm>
          <a:prstGeom prst="rect">
            <a:avLst/>
          </a:prstGeom>
          <a:noFill/>
        </p:spPr>
        <p:txBody>
          <a:bodyPr wrap="square" rtlCol="0">
            <a:spAutoFit/>
          </a:bodyPr>
          <a:lstStyle/>
          <a:p>
            <a:r>
              <a:rPr lang="en-US" sz="2400" b="1" dirty="0" err="1" smtClean="0">
                <a:solidFill>
                  <a:srgbClr val="FF0000"/>
                </a:solidFill>
                <a:latin typeface="Arial" panose="020B0604020202020204" pitchFamily="34" charset="0"/>
                <a:cs typeface="Arial" panose="020B0604020202020204" pitchFamily="34" charset="0"/>
              </a:rPr>
              <a:t>Các</a:t>
            </a:r>
            <a:r>
              <a:rPr lang="en-US" sz="2400" b="1" dirty="0" smtClean="0">
                <a:solidFill>
                  <a:srgbClr val="FF0000"/>
                </a:solidFill>
                <a:latin typeface="Arial" panose="020B0604020202020204" pitchFamily="34" charset="0"/>
                <a:cs typeface="Arial" panose="020B0604020202020204" pitchFamily="34" charset="0"/>
              </a:rPr>
              <a:t> con </a:t>
            </a:r>
            <a:r>
              <a:rPr lang="en-US" sz="2400" b="1" dirty="0" err="1" smtClean="0">
                <a:solidFill>
                  <a:srgbClr val="FF0000"/>
                </a:solidFill>
                <a:latin typeface="Arial" panose="020B0604020202020204" pitchFamily="34" charset="0"/>
                <a:cs typeface="Arial" panose="020B0604020202020204" pitchFamily="34" charset="0"/>
              </a:rPr>
              <a:t>nhìn</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xem</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đây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là</a:t>
            </a:r>
            <a:r>
              <a:rPr lang="en-US" sz="2400" b="1" dirty="0" smtClean="0">
                <a:solidFill>
                  <a:srgbClr val="FF0000"/>
                </a:solidFill>
                <a:latin typeface="Arial" panose="020B0604020202020204" pitchFamily="34" charset="0"/>
                <a:cs typeface="Arial" panose="020B0604020202020204" pitchFamily="34" charset="0"/>
              </a:rPr>
              <a:t> con </a:t>
            </a:r>
            <a:r>
              <a:rPr lang="en-US" sz="2400" b="1" dirty="0" err="1" smtClean="0">
                <a:solidFill>
                  <a:srgbClr val="FF0000"/>
                </a:solidFill>
                <a:latin typeface="Arial" panose="020B0604020202020204" pitchFamily="34" charset="0"/>
                <a:cs typeface="Arial" panose="020B0604020202020204" pitchFamily="34" charset="0"/>
              </a:rPr>
              <a:t>gì</a:t>
            </a:r>
            <a:r>
              <a:rPr lang="en-US" sz="2400" b="1" dirty="0" smtClean="0">
                <a:solidFill>
                  <a:srgbClr val="FF0000"/>
                </a:solidFill>
                <a:latin typeface="Arial" panose="020B0604020202020204" pitchFamily="34" charset="0"/>
                <a:cs typeface="Arial" panose="020B0604020202020204" pitchFamily="34" charset="0"/>
              </a:rPr>
              <a:t>?</a:t>
            </a:r>
            <a:endParaRPr lang="vi-VN" sz="24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custDataLst>
              <p:tags r:id="rId4"/>
            </p:custDataLst>
          </p:nvPr>
        </p:nvSpPr>
        <p:spPr>
          <a:xfrm>
            <a:off x="5334000" y="6426032"/>
            <a:ext cx="3276600" cy="461665"/>
          </a:xfrm>
          <a:prstGeom prst="rect">
            <a:avLst/>
          </a:prstGeom>
          <a:noFill/>
        </p:spPr>
        <p:txBody>
          <a:bodyPr wrap="square" rtlCol="0">
            <a:spAutoFit/>
          </a:bodyPr>
          <a:lstStyle/>
          <a:p>
            <a:r>
              <a:rPr lang="en-US" sz="2400" b="1" i="1" smtClean="0">
                <a:solidFill>
                  <a:srgbClr val="FF0000"/>
                </a:solidFill>
                <a:latin typeface="Arial" panose="020B0604020202020204" pitchFamily="34" charset="0"/>
                <a:cs typeface="Arial" panose="020B0604020202020204" pitchFamily="34" charset="0"/>
              </a:rPr>
              <a:t>Nguồn ảnh Internet</a:t>
            </a:r>
            <a:endParaRPr lang="vi-VN" sz="2400" b="1" i="1">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64583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custDataLst>
              <p:tags r:id="rId2"/>
            </p:custDataLst>
          </p:nvPr>
        </p:nvSpPr>
        <p:spPr>
          <a:xfrm>
            <a:off x="685800" y="2130425"/>
            <a:ext cx="7772400" cy="1470025"/>
          </a:xfrm>
        </p:spPr>
        <p:txBody>
          <a:bodyPr/>
          <a:lstStyle/>
          <a:p>
            <a:r>
              <a:rPr lang="en-US" dirty="0" err="1" smtClean="0"/>
              <a:t>Voi</a:t>
            </a:r>
            <a:r>
              <a:rPr lang="en-US" dirty="0" smtClean="0"/>
              <a:t> </a:t>
            </a:r>
            <a:r>
              <a:rPr lang="en-US" dirty="0" err="1" smtClean="0"/>
              <a:t>dùng</a:t>
            </a:r>
            <a:r>
              <a:rPr lang="en-US" dirty="0" smtClean="0"/>
              <a:t> </a:t>
            </a:r>
            <a:r>
              <a:rPr lang="en-US" dirty="0" err="1" smtClean="0"/>
              <a:t>vòi</a:t>
            </a:r>
            <a:r>
              <a:rPr lang="en-US" dirty="0" smtClean="0"/>
              <a:t> </a:t>
            </a:r>
            <a:r>
              <a:rPr lang="en-US" dirty="0" err="1" smtClean="0"/>
              <a:t>để</a:t>
            </a:r>
            <a:r>
              <a:rPr lang="en-US" dirty="0" smtClean="0"/>
              <a:t> </a:t>
            </a:r>
            <a:r>
              <a:rPr lang="en-US" dirty="0" err="1" smtClean="0"/>
              <a:t>làm</a:t>
            </a:r>
            <a:r>
              <a:rPr lang="en-US" dirty="0" smtClean="0"/>
              <a:t> </a:t>
            </a:r>
            <a:r>
              <a:rPr lang="en-US" dirty="0" err="1" smtClean="0"/>
              <a:t>gì</a:t>
            </a:r>
            <a:r>
              <a:rPr lang="en-US" dirty="0" smtClean="0"/>
              <a:t>?</a:t>
            </a:r>
            <a:endParaRPr lang="vi-VN" dirty="0"/>
          </a:p>
        </p:txBody>
      </p:sp>
      <p:pic>
        <p:nvPicPr>
          <p:cNvPr id="4" name="Picture 3"/>
          <p:cNvPicPr>
            <a:picLocks noChangeAspect="1"/>
          </p:cNvPicPr>
          <p:nvPr/>
        </p:nvPicPr>
        <p:blipFill>
          <a:blip r:embed="rId5"/>
          <a:stretch>
            <a:fillRect/>
          </a:stretch>
        </p:blipFill>
        <p:spPr>
          <a:xfrm>
            <a:off x="-11090" y="-48387"/>
            <a:ext cx="9144793" cy="6887852"/>
          </a:xfrm>
          <a:prstGeom prst="rect">
            <a:avLst/>
          </a:prstGeom>
        </p:spPr>
      </p:pic>
      <p:sp>
        <p:nvSpPr>
          <p:cNvPr id="2" name="TextBox 1"/>
          <p:cNvSpPr txBox="1"/>
          <p:nvPr>
            <p:custDataLst>
              <p:tags r:id="rId3"/>
            </p:custDataLst>
          </p:nvPr>
        </p:nvSpPr>
        <p:spPr>
          <a:xfrm>
            <a:off x="2057400" y="2209800"/>
            <a:ext cx="5867400" cy="1384995"/>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Trong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đoạn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phim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vừa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xem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thấy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chú</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voi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vòi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endParaRPr lang="vi-VN" sz="2800" b="1" dirty="0">
              <a:solidFill>
                <a:srgbClr val="00206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81083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dirty="0" err="1" smtClean="0"/>
              <a:t>Khái</a:t>
            </a:r>
            <a:r>
              <a:rPr lang="en-US" dirty="0" smtClean="0"/>
              <a:t> </a:t>
            </a:r>
            <a:r>
              <a:rPr lang="en-US" dirty="0" err="1" smtClean="0"/>
              <a:t>quát</a:t>
            </a:r>
            <a:r>
              <a:rPr lang="en-US" dirty="0" smtClean="0"/>
              <a:t> </a:t>
            </a:r>
            <a:r>
              <a:rPr lang="en-US" dirty="0" err="1" smtClean="0"/>
              <a:t>về</a:t>
            </a:r>
            <a:r>
              <a:rPr lang="en-US" dirty="0" smtClean="0"/>
              <a:t> </a:t>
            </a:r>
            <a:r>
              <a:rPr lang="en-US" dirty="0" err="1" smtClean="0"/>
              <a:t>vòi</a:t>
            </a:r>
            <a:r>
              <a:rPr lang="en-US" dirty="0" smtClean="0"/>
              <a:t> </a:t>
            </a:r>
            <a:r>
              <a:rPr lang="en-US" dirty="0" err="1" smtClean="0"/>
              <a:t>voi</a:t>
            </a:r>
            <a:endParaRPr lang="vi-VN" dirty="0"/>
          </a:p>
        </p:txBody>
      </p:sp>
      <p:pic>
        <p:nvPicPr>
          <p:cNvPr id="6" name="Picture 5"/>
          <p:cNvPicPr>
            <a:picLocks noChangeAspect="1"/>
          </p:cNvPicPr>
          <p:nvPr/>
        </p:nvPicPr>
        <p:blipFill>
          <a:blip r:embed="rId5"/>
          <a:stretch>
            <a:fillRect/>
          </a:stretch>
        </p:blipFill>
        <p:spPr>
          <a:xfrm>
            <a:off x="-23447" y="-594"/>
            <a:ext cx="9144793" cy="6858594"/>
          </a:xfrm>
          <a:prstGeom prst="rect">
            <a:avLst/>
          </a:prstGeom>
        </p:spPr>
      </p:pic>
      <p:sp>
        <p:nvSpPr>
          <p:cNvPr id="5" name="TextBox 4"/>
          <p:cNvSpPr txBox="1"/>
          <p:nvPr>
            <p:custDataLst>
              <p:tags r:id="rId3"/>
            </p:custDataLst>
          </p:nvPr>
        </p:nvSpPr>
        <p:spPr>
          <a:xfrm>
            <a:off x="2667000" y="2286000"/>
            <a:ext cx="5791200" cy="1384995"/>
          </a:xfrm>
          <a:prstGeom prst="rect">
            <a:avLst/>
          </a:prstGeom>
          <a:noFill/>
        </p:spPr>
        <p:txBody>
          <a:bodyPr wrap="square" rtlCol="0">
            <a:spAutoFit/>
          </a:bodyPr>
          <a:lstStyle/>
          <a:p>
            <a:pPr>
              <a:lnSpc>
                <a:spcPct val="150000"/>
              </a:lnSpc>
            </a:pPr>
            <a:r>
              <a:rPr lang="en-US" sz="2800" b="1" dirty="0" err="1">
                <a:solidFill>
                  <a:schemeClr val="accent1">
                    <a:lumMod val="50000"/>
                  </a:schemeClr>
                </a:solidFill>
                <a:latin typeface="Arial" panose="020B0604020202020204" pitchFamily="34" charset="0"/>
                <a:cs typeface="Arial" panose="020B0604020202020204" pitchFamily="34" charset="0"/>
              </a:rPr>
              <a:t>Vòi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của</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Voi</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giống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như</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cánh</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tay</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trên</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cơ</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thể</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của</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chúng</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mình</a:t>
            </a:r>
            <a:r>
              <a:rPr lang="en-US" sz="2800" b="1" dirty="0">
                <a:solidFill>
                  <a:schemeClr val="accent1">
                    <a:lumMod val="50000"/>
                  </a:schemeClr>
                </a:solidFill>
                <a:latin typeface="Arial" panose="020B0604020202020204" pitchFamily="34" charset="0"/>
                <a:cs typeface="Arial" panose="020B0604020202020204" pitchFamily="34" charset="0"/>
              </a:rPr>
              <a:t> </a:t>
            </a:r>
            <a:r>
              <a:rPr lang="en-US" sz="2800" b="1" dirty="0" err="1">
                <a:solidFill>
                  <a:schemeClr val="accent1">
                    <a:lumMod val="50000"/>
                  </a:schemeClr>
                </a:solidFill>
                <a:latin typeface="Arial" panose="020B0604020202020204" pitchFamily="34" charset="0"/>
                <a:cs typeface="Arial" panose="020B0604020202020204" pitchFamily="34" charset="0"/>
              </a:rPr>
              <a:t>đấy</a:t>
            </a:r>
            <a:r>
              <a:rPr lang="en-US" sz="2800" b="1" dirty="0">
                <a:solidFill>
                  <a:schemeClr val="accent1">
                    <a:lumMod val="50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278356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98450"/>
            <a:ext cx="9144000" cy="715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0"/>
          <p:cNvSpPr>
            <a:spLocks noGrp="1"/>
          </p:cNvSpPr>
          <p:nvPr>
            <p:ph type="ctrTitle"/>
            <p:custDataLst>
              <p:tags r:id="rId2"/>
            </p:custDataLst>
          </p:nvPr>
        </p:nvSpPr>
        <p:spPr>
          <a:xfrm>
            <a:off x="685800" y="2130425"/>
            <a:ext cx="7772400" cy="1470025"/>
          </a:xfrm>
        </p:spPr>
        <p:txBody>
          <a:bodyPr/>
          <a:lstStyle/>
          <a:p>
            <a:r>
              <a:rPr lang="en-US" dirty="0" err="1" smtClean="0"/>
              <a:t>Xem</a:t>
            </a:r>
            <a:r>
              <a:rPr lang="en-US" dirty="0" smtClean="0"/>
              <a:t> </a:t>
            </a:r>
            <a:r>
              <a:rPr lang="en-US" dirty="0" err="1" smtClean="0"/>
              <a:t>hình</a:t>
            </a:r>
            <a:r>
              <a:rPr lang="en-US" dirty="0" smtClean="0"/>
              <a:t> </a:t>
            </a:r>
            <a:r>
              <a:rPr lang="en-US" dirty="0" err="1" smtClean="0"/>
              <a:t>ảnh</a:t>
            </a:r>
            <a:r>
              <a:rPr lang="en-US" dirty="0" smtClean="0"/>
              <a:t> tai – </a:t>
            </a:r>
            <a:r>
              <a:rPr lang="en-US" dirty="0" err="1" smtClean="0"/>
              <a:t>chân</a:t>
            </a:r>
            <a:r>
              <a:rPr lang="en-US" dirty="0" smtClean="0"/>
              <a:t> </a:t>
            </a:r>
            <a:r>
              <a:rPr lang="en-US" dirty="0" err="1" smtClean="0"/>
              <a:t>voi</a:t>
            </a:r>
            <a:endParaRPr lang="vi-VN" dirty="0"/>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401" y="118804"/>
            <a:ext cx="8153400" cy="6053396"/>
          </a:xfrm>
          <a:prstGeom prst="rect">
            <a:avLst/>
          </a:prstGeom>
        </p:spPr>
      </p:pic>
      <p:sp>
        <p:nvSpPr>
          <p:cNvPr id="5" name="Right Arrow 4"/>
          <p:cNvSpPr/>
          <p:nvPr>
            <p:custDataLst>
              <p:tags r:id="rId3"/>
            </p:custDataLst>
          </p:nvPr>
        </p:nvSpPr>
        <p:spPr>
          <a:xfrm rot="1783860">
            <a:off x="2905627" y="1227223"/>
            <a:ext cx="1019676" cy="14437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custDataLst>
              <p:tags r:id="rId4"/>
            </p:custDataLst>
          </p:nvPr>
        </p:nvSpPr>
        <p:spPr>
          <a:xfrm rot="525876">
            <a:off x="1057084" y="268758"/>
            <a:ext cx="2543292" cy="115503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custDataLst>
              <p:tags r:id="rId5"/>
            </p:custDataLst>
          </p:nvPr>
        </p:nvSpPr>
        <p:spPr>
          <a:xfrm>
            <a:off x="1295400" y="270370"/>
            <a:ext cx="2133599" cy="1015663"/>
          </a:xfrm>
          <a:prstGeom prst="rect">
            <a:avLst/>
          </a:prstGeom>
          <a:noFill/>
        </p:spPr>
        <p:txBody>
          <a:bodyPr wrap="square" rtlCol="0">
            <a:spAutoFit/>
          </a:bodyPr>
          <a:lstStyle/>
          <a:p>
            <a:r>
              <a:rPr lang="en-US" sz="2000" b="1" dirty="0" err="1"/>
              <a:t>Các</a:t>
            </a:r>
            <a:r>
              <a:rPr lang="en-US" sz="2000" b="1" dirty="0"/>
              <a:t> con </a:t>
            </a:r>
            <a:r>
              <a:rPr lang="en-US" sz="2000" b="1" dirty="0" err="1"/>
              <a:t>nhìn</a:t>
            </a:r>
            <a:r>
              <a:rPr lang="en-US" sz="2000" b="1" dirty="0"/>
              <a:t> </a:t>
            </a:r>
            <a:r>
              <a:rPr lang="en-US" sz="2000" b="1" dirty="0" err="1"/>
              <a:t>xem</a:t>
            </a:r>
            <a:r>
              <a:rPr lang="en-US" sz="2000" b="1" dirty="0"/>
              <a:t> tai </a:t>
            </a:r>
            <a:r>
              <a:rPr lang="en-US" sz="2000" b="1" dirty="0" err="1"/>
              <a:t>của</a:t>
            </a:r>
            <a:r>
              <a:rPr lang="en-US" sz="2000" b="1" dirty="0"/>
              <a:t> </a:t>
            </a:r>
            <a:r>
              <a:rPr lang="en-US" sz="2000" b="1" dirty="0" err="1">
                <a:latin typeface="Arial" panose="020B0604020202020204" pitchFamily="34" charset="0"/>
                <a:cs typeface="Arial" panose="020B0604020202020204" pitchFamily="34" charset="0"/>
              </a:rPr>
              <a:t>Voi</a:t>
            </a:r>
            <a:r>
              <a:rPr lang="en-US" sz="2000" b="1" dirty="0"/>
              <a:t> </a:t>
            </a:r>
            <a:r>
              <a:rPr lang="en-US" sz="2000" b="1" dirty="0" err="1"/>
              <a:t>như</a:t>
            </a:r>
            <a:r>
              <a:rPr lang="en-US" sz="2000" b="1" dirty="0"/>
              <a:t> </a:t>
            </a:r>
            <a:r>
              <a:rPr lang="en-US" sz="2000" b="1" dirty="0" err="1"/>
              <a:t>thế</a:t>
            </a:r>
            <a:r>
              <a:rPr lang="en-US" sz="2000" b="1" dirty="0"/>
              <a:t> </a:t>
            </a:r>
            <a:r>
              <a:rPr lang="en-US" sz="2000" b="1" dirty="0" err="1"/>
              <a:t>nào</a:t>
            </a:r>
            <a:r>
              <a:rPr lang="en-US" sz="2000" b="1" dirty="0"/>
              <a:t>?</a:t>
            </a:r>
          </a:p>
        </p:txBody>
      </p:sp>
      <p:sp>
        <p:nvSpPr>
          <p:cNvPr id="8" name="Cloud 7"/>
          <p:cNvSpPr/>
          <p:nvPr>
            <p:custDataLst>
              <p:tags r:id="rId6"/>
            </p:custDataLst>
          </p:nvPr>
        </p:nvSpPr>
        <p:spPr>
          <a:xfrm>
            <a:off x="6169646" y="4484949"/>
            <a:ext cx="2711116" cy="14520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custDataLst>
              <p:tags r:id="rId7"/>
            </p:custDataLst>
          </p:nvPr>
        </p:nvSpPr>
        <p:spPr>
          <a:xfrm rot="6556175">
            <a:off x="5660062" y="4632101"/>
            <a:ext cx="202956" cy="115776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custDataLst>
              <p:tags r:id="rId8"/>
            </p:custDataLst>
          </p:nvPr>
        </p:nvSpPr>
        <p:spPr>
          <a:xfrm>
            <a:off x="6604303" y="4612581"/>
            <a:ext cx="2272340" cy="1200329"/>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Chân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của</a:t>
            </a:r>
            <a:r>
              <a:rPr lang="en-US" b="1" dirty="0">
                <a:latin typeface="Arial" panose="020B0604020202020204" pitchFamily="34" charset="0"/>
                <a:cs typeface="Arial" panose="020B0604020202020204" pitchFamily="34" charset="0"/>
              </a:rPr>
              <a:t> con </a:t>
            </a:r>
            <a:r>
              <a:rPr lang="en-US" b="1" dirty="0" err="1">
                <a:latin typeface="Arial" panose="020B0604020202020204" pitchFamily="34" charset="0"/>
                <a:cs typeface="Arial" panose="020B0604020202020204" pitchFamily="34" charset="0"/>
              </a:rPr>
              <a:t>Voi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trông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như</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thế</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nào</a:t>
            </a:r>
            <a:r>
              <a:rPr lang="en-US" b="1" dirty="0">
                <a:latin typeface="Arial" panose="020B0604020202020204" pitchFamily="34" charset="0"/>
                <a:cs typeface="Arial" panose="020B0604020202020204" pitchFamily="34" charset="0"/>
              </a:rPr>
              <a:t>? Con </a:t>
            </a:r>
            <a:r>
              <a:rPr lang="en-US" b="1" dirty="0" err="1">
                <a:latin typeface="Arial" panose="020B0604020202020204" pitchFamily="34" charset="0"/>
                <a:cs typeface="Arial" panose="020B0604020202020204" pitchFamily="34" charset="0"/>
              </a:rPr>
              <a:t>Voi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có</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mấy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chân</a:t>
            </a:r>
            <a:r>
              <a:rPr lang="en-US" b="1" dirty="0">
                <a:latin typeface="Arial" panose="020B0604020202020204" pitchFamily="34" charset="0"/>
                <a:cs typeface="Arial" panose="020B0604020202020204" pitchFamily="34" charset="0"/>
              </a:rPr>
              <a:t>?</a:t>
            </a:r>
          </a:p>
        </p:txBody>
      </p:sp>
      <p:sp>
        <p:nvSpPr>
          <p:cNvPr id="12" name="TextBox 11"/>
          <p:cNvSpPr txBox="1"/>
          <p:nvPr>
            <p:custDataLst>
              <p:tags r:id="rId9"/>
            </p:custDataLst>
          </p:nvPr>
        </p:nvSpPr>
        <p:spPr>
          <a:xfrm>
            <a:off x="5350882" y="6363940"/>
            <a:ext cx="3276600" cy="461665"/>
          </a:xfrm>
          <a:prstGeom prst="rect">
            <a:avLst/>
          </a:prstGeom>
          <a:noFill/>
        </p:spPr>
        <p:txBody>
          <a:bodyPr wrap="square" rtlCol="0">
            <a:spAutoFit/>
          </a:bodyPr>
          <a:lstStyle/>
          <a:p>
            <a:r>
              <a:rPr lang="en-US" sz="2400" b="1" i="1" smtClean="0">
                <a:solidFill>
                  <a:srgbClr val="FF0000"/>
                </a:solidFill>
              </a:rPr>
              <a:t>Nguồn ảnh Internet</a:t>
            </a:r>
            <a:endParaRPr lang="vi-VN" sz="2400" b="1" i="1">
              <a:solidFill>
                <a:srgbClr val="FF0000"/>
              </a:solidFill>
            </a:endParaRPr>
          </a:p>
        </p:txBody>
      </p:sp>
    </p:spTree>
    <p:custDataLst>
      <p:tags r:id="rId1"/>
    </p:custDataLst>
    <p:extLst>
      <p:ext uri="{BB962C8B-B14F-4D97-AF65-F5344CB8AC3E}">
        <p14:creationId xmlns:p14="http://schemas.microsoft.com/office/powerpoint/2010/main" val="30844470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0PHOTO" val="/9j/4AAQSkZJRgABAQAAAQABAAD/2wBDAAMCAgMCAgMDAwMEAwMEBQgFBQQEBQoHBwYIDAoMDAsKCwsNDhIQDQ4RDgsLEBYQERMUFRUVDA8XGBYUGBIUFRT/2wBDAQMEBAUEBQkFBQkUDQsNFBQUFBQUFBQUFBQUFBQUFBQUFBQUFBQUFBQUFBQUFBQUFBQUFBQUFBQUFBQUFBQUFBT/wAARCACi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PZnIo29Dk/zpcngd6OTz/wDrr+kbH8jXEIzjv9RTSvt+Qp+D65pwHTPU0bahciCY6k0Y/wDrYzUxHqKQrmhyuhpkQU5pSvAJp4QDHr9KJGSGMyyukcYIBd2CqCTgAk8DNc860KSvPQ6qVKdWXLBNvyG7PfrQF9ea7Lw18HPHXjCNJdG8IaxfQOeJ2tjbxEeokmKIw9wxrvLT9jj4p3ihhpmlWWeq32qIrD2PlCQfkTXg1uIctotxnVimvM+hocPZliFzQpu3np+Z4iFpSuRnrivcJv2MPivCpYWnh25I/hg1dtx+m6FR+ZrlNd/Z7+JvhtXe98EapLbqCTNpxivV+oWF2f8ANRUUeJMsqtRjVjd+ZdThvMqK5pU215Wf5HnHlnjvmlCY68VMzBLqW0lDQ3cOPMtp1McsfsyMAyn2IFOMJFe/TrwrR5oNNeTueFUw9SjLlqxcX5kKAqwI6jkE1ds7kWt0k7RJLtOdr4IJqAR+nNPEeRk9/SraUlZkxk1JSW6NbXNe/tcoEiWFFAGAoz+lYm0jBB56ccE1ME6jv6mnCPoetZxgoJRjojSpUlWlzzepHHFv5ZsDnk00J07/AEq1DFuZUJCgkDc3Tn1rstG0vw9I8cEs++6BDeYxyh9Rjpj2rKrVVJXaubYfDuvLlTS9TgtoI9SKQpzk9/xqUowIJBHvgijb6gmvQ2PA1TsyPHTHJ9hSY6ZFTbR6fpil2HjmkUmQ7c49/wAaJAsKM7uscajczsQqgdySeAB6nirEdvLPIkUMUk80jLHHFEhd5HYhUVVAJZmYgAAEkkAAkgV9p/s+fsr23g1bTxN4zgivfEq4mtdNkIeDTD1DHBKyTjqXyVTGEyQXb4/PuIsPklHmm7ze0e//AAD7DIeH6+b1LrSC3f6LzPF/hH+yf4n+IsUGp6y0nhPQJAGSS4hzfXKEZBjhbAjBGCGlGeDiNgQa+q/CHwY+HXwZsDqlvptnay2y/vNd1mQTTrk8kSycRgn+GMKuTwK4j4m/FbxfdeLbPSvAep6Vqtjqtm7QNbRb542BdS6Ss4QsGjkPOAAnIJINeVeN9R8QeNLGPULm7vUvY5ItD1SIu5RJkYlXCKCMvtJICnEkbYzuWv5yzfijG5lNuU2o9IrRf8E/pHKOFcLgqcbJRT3b1fz69D6W+Ivxs0D4dLai7M+o3N1ELiOGz2t+6OcSM7EAKcHHJJAJxgE1reAPiPo3xF8NR63pc5EBB82KRlMkBAzhwpIBI+Yc8gg8dB4bZ/BDxZrmgCXU7uHw/eabG+lxtfOskVzZkEgFlJ2hTI6gkHK7eFKgnufh34a8N+BfBep6BJ4kXUbvU1ZLu7sdzlQY9gEZAfkAk5bJJJJAGAPiauMhBc1WfLfuz3qmHw9OHLB80k9bf12OQt/2wo2kljk0KGWX7WEiSO6ZcwYJJJKnMmAOBgHJ6Y5T4qftBeKF8cHwz4Nhs4EjuobU6lcEO5lMiq42NhQgJKk4JJBI6VJffAvwGYgLfxLe2UgVFSW7tcgMCd7nKKCWGAeQAAcdTVRv2ftTt7yHxF4Z1rSvE+pwzPcyNI5j81wwaIYBZBtbLEEruJIJAxhUcbCdpU5xlt189T0FHL73Sa0a1720PYdY8M+EvipajQvFtjoXiDW7KBDd2ykSTWshUZaNhiSMEnIIKkAjoa+dvih+xLe6ZHNqHw/1CTUYVBb+wtWlAmA9Ibg4DEDgLLgknmQdK5e78E+NtL8cwaVcy3ttqWr3jW5ldmQzsWVmZHBBkUNtYsDjgnkgBfqvxT8WdF+HdzpOi3slzqWozCKFxBtaSNDhRNLkjG48gDJPJAIGa+qy3iDG5bPnp1Gkns3pufM5pw9hcWowsp8yvotUfnJcWs9je3Nje209jqFrIYrizuojFNCw/hdCAQccjPBBBBIIJaEOef1ziv0F+LPwZ8K/H/Qor2G7t4dZgVo9P8RWG2YxkEgxyYIEsW4EFCQQclSrYNfDPivwdrXgPxHeaB4gtBZaraEFlVi0UsZztlibA3Rtg4OAQQwIDKwH9D8PcU4fOIezl7tRbrv5o/AM+4Zq5ZJ1aV3C/wA16mEsZOc9aUJ0qwIj6ZIpwjzgGvuHKx8MQLGeQakVMHPORUuzn1pwjyDRutSyI24cYK8Z+lL9hXrj9TVwRDAzk49qesW7gA5FP2nZnR7FPVrUz/sScELnHuTTvsanG4YA7k4H5k8Vf8nnJHWvQvgX8Mk+KXxDtdNuojJolkgvtVB+7JCGwkBwekrgqQQQUjmHBwa8nM8xhgMLOvN2UUerl2VfXcTGklu9T2P9k/4Fx6Xa2vj7W7f/AE+6Qto1rMpBtoGBH2kg8iWRSQucFI2xhWkcDc+K3xatvFVrNpHhPV7a7SIyR6jYSo0L6hERtKW8xxuIySRGQx4K7gCrdt8a9Z8Y2mk2Vl4N0y6nvbuRjLe20SSLAqjIQqxx8x4JIxgEA5YV87+F/hjY+NPE00Vu9xokdkgk1uy1dWjazhHDSI4AVsYIUSBWAPIdQa/kvN8zr5niJVqjvfv0XSx/UWS5dhsBhk20lHZb7d1vr0NH4VeAtO8eX2p2Vx9t07R9NQ3cWsKFgmtZDtBidiChGATjAKlCw2hiteqeGLjTfAumS6b4PV4raR/Mn1rUAHmuGxgMiYAAAHBYAAZIVgSTg654uXWoLTTbPzYfD1gqR2drO7M84UALLMWJJJwCFPTgnLEBYNOuY9X1jSrC5Ym2vL2GCYE8MjOMqT6MBtP+9X5LmOdVamIjgsFo27OVtru2noViMydeo0n7va52VlZ3uvImox6Tfa8p5S9vHjIcesYkZRj0KKFPYkc1JH4lO6SFhLBLA2yS3lQo8bYzgqehwQQeQQQQSOa9YHAAAwAAAAMADHAA7CvKvjQsVhfaLfoQl1P5ttJjq8aqHUn12nIB7byO9ebnnDPNhZVlVlKcdW2737mP1mVNX6DW8SujRInmzTSsI4oYQWeVjnCqO5wCecAAEkgAkT33hjW2X7dNoELyoN260uwLxB7FQuSPRXOe2TxWT8IriK/8bTmUhpYNPZoAecFpFVyPcDaPox9TXs+etTw7w5SlhFiKkpc0r7Nq2ttPMX1uVRX6HlWj/EG9sVgkZ/7esAcqJwFuo+oJVyAGI5BVgG6gtnivM/H3wZtfEAl8SaJqcuq2Esl1d6re6hMTPZqoV/L8sAFmARgAcE/KCQozXSeObyOw8ea/DAQI/OjkZRwBI0SM4/EnJ92NZOn+JbrRtQN7ZFDKy+XPBKcw3UfQxyDuMEgHBKk8ZBIPThc4r4HFSwWLfNBOyl1Xa/6joZg8NV5k7MpeAviprPw98P6NOnh7TYfBt3dtABFLuvXfJDyOQ3zPhSSSgB2gAKCter/HX4M2nxg8LfZ0Mdn4hsA0ul6jIpARiBuikxyYZMAMOcEKw+ZVI8J+I3hLTtJsbTxX4MsEstNYgSSXd7uktbwMMW4jIJBAw4OGGBkFQFJ9I/Zl13xNd2d5b3um3k+iTSSXK6xd3TSZkJUBE38srAFiVJAYnJGa/VMvx9TCVoVqMtVqmv66no5jg8PjcI6ys1K6afW/zep8ZzWdzY3Nxa3ltLZ3trK9vc2swAeCVWKujAcZBBGRkEYIJBBKeVnnGTX0r+2H8M107U7Lx7YRYhvHj0/V1QYAlIC29wR0ycCFjgknyBwAa+dRHn1z61/WORZrDNsHCst/teTP5Wz3KnluJlFfC9V6f8ArCEgg1KI++MfSp1iPfnHrTymO1fSXPnEhfsw55P40LCE5znNWtvb0oMYOf84rDmvpc93kt0KwjD4AHOcDB719lfsn+Dk8PfC2LWHTF54ilOoF+Sfs4Gy2AzyAUHmY7NM3rXx5JYS34SytWMd3eyJZ27gcrNKwjjP4O61+ken6bb6Np9pp1ogjtbSFLeFAMBURQqgewAAr8f4+x7hRhhov4tX8j9K4UwqtOvJa7L9SwB0zzXhnx08drLqH/CM2jgJGEl1JxjMjY3RwEjqACHIPqo6Eg+v+KPENv4S8OanrV3zb2Fu87L3cgcKPcnAHuRXw/c+IrjUbq4vbyTzby6laeeT1kYksR7ZOB6AAdq/njHynGg4w3lp/mfX5ljlhYKN9ZHWHVDnJfJzk1oWXiPStM0KSYvdHxe9yI7SQxgwWkeSRNCMENLgADeCwZsqMAk8HbXs95cwWtrFJc3U8gihghUs8rk4CqO5J/DucAE16t4P1HTfhT420TS7hLfWvFl5dw2t/MsmYNISVgvlRkfemJYFm4AGRwCAfByzLJU6rq2Vu76Py8zyMFiXVlzXtHa/n5eZ6JoHxn1dtKRtT8EeILu5VRm406xYwzcfew4UrnuBuAzwcVwWtfEG38b+KHt/F2/w3ZiFxYP5bLNYyAAksGUGUSAAFSuNyxhcE5P0sWJJJOTnr1NeX/FvVLbVPEnhrwXd6O2p22sxzzyTwvtuLARlALhGPAClyWJPI45ztP1sqXtVyb99tfU+nqqSgve2/E8M0zxZd6HqNrqFpdfZr23kYwSFP9YuSCGjyThlwWTJxnrkAj0C8/aQ1W500wQ6VaWt4Rj7V5skqKf7wjKAk9wCxHrkdbngS1t/h18RPD2hWECavFrttNNL4mlwwukWNmEVtsJVFUqpYEksWB5GCPedxGfmPHua4KOAnhYuEZ2T1t0V+xz0IScWuex8arrbXEs8slw9xcSSGSaSQ5d3YlizdMEk56AY6DGBTv7UJwC1dh8U/EuleJ/iPrPh3XGt9FurOVINL15FIWPMSN5V2M/NEzMcOMbCewyT5VrSXvh3VLnTNUhNpe25Akj3BgQeVZWHDKw5BHUehBA+XxuRuMnVi+ZP8/M+dxVV0G5KXMr2+fmd54P8AFdlomuIdWggvdCu3SPULe6iWWMAH5J9rAjdGTknGdpYdhj6uiwIwqY8sABQMbcDoBjjGOmK+CG1YMpBIIPBB6Y9K+rP2e/GZ8WeAIreaQyXukSfYZSTlmQAGJj65Qhc9yhr38qc4UXSn9nb0PTyvMVXvQbvbVHZeNfCNp488Iax4cvyRa6navbNIOGjLD5JAezKwVwexUGvzoS1uYA8F9GIr+2kktrqIAgJNGxSRRnsHVgD6AV+mVfDXx68OpoHxs8VwgERX3katGAOAJo9r4+ssMzH3Y1+7cAZg6deeGk9JK69UeFxdg1XwqrJaxf4M828ojHFPEJBxggj1FdR4Z8Jf25KA0vlpnsQCT+Nd/Y/CmxYAzo8o9Vcg59/Wv2uvj6VCXLJ6n5fhcnrYiCnFHkYiPTv+VOERxnGfwq0YsYB5q/pmg6jrDhLCwnuyTgeVGWH4kDAqcRi6OFh7StJRj3bsehTw1StJQgm35ItfDCyF58VvBFm4BWbWYHwR3iJuB+sNffXrk5r438AfD/WfC/xX+HOpalbx20Lau8QjMgL5ayuQMgZwMkd+tfZH15r+fOM8fQx2KhLDzU4W3Tur3P1zJMJVweGUKsHGTd9Twj9sTxl/YHw60/TFfa+rX6KwHUxxAyMPpuEY/Gvjj/hKFxyW59q92/bx1dv+Em8I6cG+SKyuLgr2y8iqD+UZr5a+0HHb86+NWEjUhFyR+UcWZjiFmEqUHpFJfqdnD4se3minhuJreaFxJFNCxR42BBDKRyCCAQRXqn7O3gu8+Jfji2vGMsWjaTPHd3d1k5lmDB44lJ6szAMx6hQSeWBr55a6OwlcF8HAJ49s+1fTfw3/AGuPC3ww8IWOgaZ4P1FobVC8s7XMQe4lPLyNxyzenQDAHAFV9U5Y+6tiOHMX7Wuni58sYtNLuz7SJJJJOSTmvnj9rzwbd3GgWfi+xklJ0uN7a9ijYj/RpCAX4IOAxww6FWJIwDn1i++I1tY/EPw14Sayme41ywnv47oOAkSxBSVYdSTngjgYrxPx7+2ToWj634h8M33hC81GG1nn06fNzEI51UtG3ykcKwB4PY1nSoVObbRn7BmeJoRwsvaTUL6J+dro8W+CvxBvNJ+Jnhx7fT9R8QC2NyttpFk4LbpIX3mNWIVScBm5GQueT1+sP+Fy+I+P+LQ+Mf8AyW/+O18g/s13FpN+0X4aNjHNDYNd3Jt47hw8qR/Z5igcgYLAYBI6kZr7ZPxs8Ef8Jl/wip8Q2/8AwkH2n7H9h8uTf539zOzbnt1x710VKahaPLzM+d4cr1KmFlKrP7TSemvpc+LPjH4zn1D4n+Irm90m90S4mmjZtPvwpmi/cRgB9pK8gAjBPBHfIrjD4pBOWeRjgDLMWOAAAMkk4AAAHQAADAFdR+1PMY/j74tBOf3lv7f8u0VeU/afm7VEsJGeqVr9D8rzjHYqljalOMtLv8zrv+EoHI3N+Ir3b9j7x35fxI1DRWcmPU7BnVTwDJCwYH67Xk/KvlsXXzdq9J/Zu1l9M+OngyTJUS3pt2x3Ekbpj82FTHBRhdpamuQ5liYZhT5no2l9+h+klfK37VlmkXxS8Ozlc/bdFkRiOp8m4BH5faD+dfVI6nrmvmX9qxRN8Q/BC949J1Ekegae1x/6Af1r6PhOXLmkEvP8j9zzhKWDmrdDy7R79NMl3RoOB3z1yK6u08fPGoOzAx0AxXJLEOoHNOEfY5r+gqtClVd5K7Pyehi61BcsHZGXr+mnTdZvrQjBhmZMYwcAkfyr2vwV4leDw3psCMsaRQqu0AAnjk/XPP41wfxW0trbxvduik/aQswxk8kDP8jVjQFvYdJttkErbQcLtOeCQOPSvwPxDx/1rKKFWnPdq69UfsHAODi8fUVSOltG1puju/FesC2uPDups+fsGuafOx4+WM3CRyMfQBHcn2Br6NYFSQeo4NfJWt6TfeIfD+oae0gtTeQSQF2OWQspAYehBOR7ivpX4feKR418D6DrpTy5r+zjlniJ5jmxiWM+hVw6kdiDX5bk9T2mE5OsX+ex+h8Q4X2NaMls1+R5z8afgX4M+Kni3Q5vEfiK50jVZLdrKxs7e6gia6CsXbYkiFnYb+dvQYyO9eaL+yf8HpCQnxEuXIuxp526rZH/AEk5xBwn+tOD8n3varf7X3wx8YfEb4qfBxfCh1DTJbc6vFJ4is7cyJpby2yrHJI2CFBIIB4IySMECvGpPhv4v1T4B/CDwdpvw91Xwd4o8LeOrcapPFpjTxllDg6oGYETISQxYkjIxkKVr9Lw+Epzw8KjqJN7rTTzZ+b18owmIqOpVppyfWx67f8A7I/wk0uTUY73x9eWcmneX9tW41OyjNrvICeaCgKbiQBuxnIxmofEP7J3wk8L32k6dqvjbWLXUNYmjtrGyNxA09yznapSNYSxXJwWA2r1JA5ryj4jfs9fE3xHe/tK2Etre+LdV1S10Kay1d9OSxj1c27q8iQqDsLKo24BOSo7nFd/q2neLfj58dfC/iLw14W8R+Ebbw94L1PS5dU8R2DWHlX9xA8cSRhuXKs4JZQQACQeBnr+o01Ze1Tja7enZW/ExjkmBpu6pL7j3HWNd+Gf/CzdE1q68d6SniHQIJNJi02PVIGbNwyxhXjBLly20ADABPI9OA8Q/sz/AAq8b+KPFOrv47n+2pcTXuqwWmp2jLYlnYv5gKExqCGBLkYwQTwa8B0n4Va3qnwo+E3w60T4Va54a+KXh7xBb3mqeJ7jShBb2yRyu0tx9uHEwcFCACSdoAHAzB4g+Cfj/wAK2vxV8c+HvCOr3Wqa14j8QaBqGkR2rCXUtIvYwbe6jTHzCKb5gQCCGPYGqjl+H2VWz2V7a+fod9bA4fEx5KsFJb2fc+jPDHwN+E/wQ1/QPG0/j/7Ig3S2Eur6paRW1yHjZdyNtXeNrkgqccg5xW7Zfs2eGdb+KUPxOsPFN1fJNfDVoo7VoJbSQg5wsig5XI6g59+K+ctO+HXifwD4t8NeIfFPgrVda0u6+HWnaHpN3F4eOt/8I9fJEgmSaxJBySHyeM7yM9ce/wD7IOj+JrL9nq8sNZ8NR+BdTa91BbSxg0s2ipGwBjlFuzHBYkkgkAnj3rlxWDjShzQqpu6T22f+REMuw1OEacYJRTurd+5h+NPgX8Nfjb8RtR1ey+JltLq+olCdN0q+s52BSNU+VcljkICevJPauFh/Zl+HcWu+IdN1Pxzquhx6HLDFPqOoXGnpayPIGKqHDEo4CnMcgVsDIBHNeMeG/g14p1f9njQPAmnfCTxBbfFOHX/t1t4outFXTotKhE5fc16SGcFf4TnGcAfKM9r8Tvgr4t8Ra/8AGG3uPCGq6lZax8Q/D1yrJZOUvLRElW4lQgcxgMcsOBuGSK9COCw6VnVVtul9LanJVyTA1pupUpptnqNx+xt8P7J4luPiVcQNLaNfxrJPaKXtlGWnGesYGCXHygd62vA/7LXgTwf4u8J67B8QZbyeS5S80uCWe12aiUIbERHMgxgkpng5968LufhF8RtG8c+JPCFz4X1jVNF8K+B/EXh/QtdS2aSLULaYebZRBwCDIqv5e0HOVA7V0ngb4M/EnSPFH7Kl3q76nrOmaPHIZ9OOiLbjw6ptlHlzSLliScLmQA5U9ya562Bpwhf2yejdrLXS6/IKWR4ClNThSSa2PvDpx3r5c/aHvRqPxgW2GSNO0W3XPYPLNMzj67UiP0Ir6kVSzAdyQBXyxrWj/wDCaXXiLxfDI0ranqcxt0JG02sIW2iI9Q6wCQY6iTPenwlBPHe1ltFfi9B5xzfVZRgtWcL5PGOmKekHTkdfWrn2cxEoQQRwc9R7U7yznJziv3jnXQ/JXB31R7NqtlBdbLiRAZduN+AD64z6Vzl1b7HO3gdjXQ37kwIBzg4PNZM6GRSMcmv4SzavUlVcJO6Wx/WHCdvqEZ+v5mS6naPrXc/BG5l8NalqHha7YRw3yvr+lA8Axu4W7iGTklZikpPHF2AOhxyMVuZpFiAy7sFA9811XxEsb+0sNCvtDSAaxos4ubN5mKLIwQq1u5BwEmQvGSchSysASor6Dh2kpRnKe0rJevRnpZ8vbU4wive3PPvifbeNfhb42l1iDXtRmsr+Zntb2SUyRZJJNvLGSUyBwoAAZRkYIOO8+H/7SOm6v5Vn4nSPRr44UXSsTZyk8cseYifRiV/2u1eg6bqGhfFfwPHc+QL3RdUiKyWt0pV42BKvFIvVJY3UqRwVZTyCM18w/FL4VX3w0vw5aS+0K4fbb3zAFkJ6RTYGA2OA3AYehyK6cV9Zwc5VIXkusX09Dx8EsJmFOOGrpQqLaS6+T8z2b4ufGzVfh1rtnY2mj2l9a3dsJo7u4mdQ7BmDIoUYOAFPXJDA4xXBP+1H4oYnGkaUoHq0xP8A6EK8pGr340k6UL64OmZwLNnDwp7qrA7T6YxjnFc+3hyNnLLqOqR56Kl64UfQHIFeLWzacnenNxXayf4n1eE4coxhy1oqT73evy6HvEf7U/iQOBJo2kyAc4V5lP8AM/yrpNB/aptJJ0TXdClsIiQGu7Gf7QqD1KFVbA6nbuOOxr50tbf7NCsXnSzlf45mDMfqQBmphjIzkgdRXLHOMTGfvSTXp/kdtXhjA1I2jHlfk2fTvjL9pHRfDl9JZaVZy67cxgGSaGURWykgEDzCCWOCCdqkDOCc5A4mf9qbX3YmHw/pUQJ4Ek8sh/EgLn8q8L0e2ltdNginYvMmdx9csSP0Iq4RwRkgnjI608RnNdzcYO0SMNwvg6dNe0TlLrq/0PYf+Go/FAxnSdIYD3mH/s5rY8J/tIa/r/ifStHbQbGRr65SEm3nlDohI3uAQQQq5Y5wOOSM184N4dWQkvqeqkk5IW8ZR9ABgAVvaLqWoeHIJotL1K8sRMu2WSCXbLIPQyAbj9M1tSzWUZJ1ZtrySMsTw5hpU3GhBKXdtn1l8QfjZ4f8BtJaeYdV1lRxp1owLISODK/IjHscseymvBbvxj45+M3ie30y1u5LZ5DvjsrCV4Le1QHBlkdSGYLnqx5JAUAkCuU8J+E9T8Y6xHpGjwCS5fMksj5EUCk8yyEcgZz6ljwMnJH138Ofh1pnw40U2doDNeSkPd30oAkuHA6nsqjkBQcAZ6kkn16FWvjJp6xj07v/AIB8riqODyenyK06jXXaPyMT4iave+APhdBpdrqk994jvkTRtPv7jBmkuHUh7gjjPlRrJMRnJERGSTk8BEbbQNGt9L023K2dpAkEMYJYRxqoVRk+gAFWpdXk+KPie68T2zq+iWMTWGhg5AmjZgZrsDoRKyKIzj/VRhgcTEVR1Czv7TabZWlTOHGDknPtX7vkGB+qUVz/ABS1f6I/IMzxLlJpao5XUorZ1QoGSfqwboff61QEOScjj1xmrtwGedy4IfJyMEYPpQsIOO5PFfosHyxWtz4Or78npY783KyIVY4IOSaiWVGJyQOe5wa0Ph7o9t4o1y8gu97QxRlsIcc5AA/nXfx+DtAhVhBBHOyMUcl95Vh1B56jPSv4sxeClXrc97Jn71wrmUKGXxhJNu7PO/DNiLrXFcDdFBmQntnt/OvQZVWRCkih1PZsEfrXQ6Bo9ik5hW2RFIPCrgV0H/CN6cT/AKhQfqf8a+4yXB8tC0X1PTxmawnVvKLPD7uWb4W65d+I9PhluPDN6Q+u6ZAhZ4GChRfQIOSwUBZYwCXRVZRvQrJ6XcW+l+MtA2t9m1fRtStwwZWEsNxCwBDAjIKkEEEH0IIIzXSjw7p+c/Z1JH1/xrzjVPAurfDe+uNW8DWn9o6HPI0+oeEN6x4ckl57B2IWORiSWhYiNydwMbFmf3MRgXiI8yfvL8f+CfN1q1OU+endM5S8/Ze8LTk/Zr7WLInoBcpKB/32hJ/OsG9/ZSOSbPxTKPQXVir/AKq6/wAq9j8KeM9I8bWEtzpF0Zjbv5V1azRtDc2kmMmOeFgHicD+FgCRgjIIJ28565zXyFbA0lJxqQSfpY9OnnGOpfDUf5/mfGPxG+HF78NdUsrS8v7bUBdwvNHJbxshAVgpBDE9Swxgnoa5Prx3r6o+L/wcvviZq+lXtrq1tpws7d4GjngaQsWcNkEMMdMYNcKP2VdWzz4nsR9LGQ/+1K+VxmVVJVW6Mfd9T9Ey3iOgsPH6zP3+uj7+Wmx4gB+NafhvQZ/FXiPTNGtpIoJ76byUlnBKKdrNkgcnhSMDueor11v2VdV4I8T2RPvYyD/2pWt4O/Zy1Pwv4t0jWZvEFncx2FwJ2hjtXVnAVhgEuQM56kGsaGVVVVi6sbx66nViuJMG6E/YT9+zto9+hn2v7Kd02DeeKo19Rb6eT+RaT+lbtn+yz4fhAN3rOsXJxyFaKEfohP617Rz1PNVtT1Sz0XTbnUNRu4LCwtUMk93dSrFFEo6s7sQAB6kivrKOCpXUYU077aXPzOpneOq/FVa/D8jI8F+A9H8BaY9jots0Ylk3yySMZJZmxgF3PJwOAOgHAArzj4keLm+IF/d+ENFmZtCgcwa/qUDECcjhtPhcdz0mcH5VzGp3MxjyvFvxYvfiO76Z4dlu9C8LvlbjWSGgvb9ehS1UgNBGeQZmAcjPlhQVkBo91YaPZwadp9sllaQKI4beFQqIo6AAdBX6Xk2RypNV68dtl/mfI4zH3b968nuzZsLIW4mZYvIjAAjjjAVVAGAABwABwMVNHO5yPLZyvTIzn3qxbXUNxbKCrkBgHI4A9s1twNaLbbIY13Eck9fzr7dzs9tTxlFPqcBdaJHK5MkIRiSSwAzyaoy6GiTkxKGTHKk89Oxqx4juLq1v3iMowcNtQjA68cVmC+nKqN5468nJr1qSqOKaZ4tWVJSacdTr/h5Y6na+HNU1HT7dJ5LqUQMXmMZWMAlmUgEk5IAH19K53TLDWtMm1R9MtbxrxNT3Msd4pRyQp+bI54IBJGMV7n4f0ZPD2i2unx/N5KYZgPvMTkn8ST+FM+wwWc1y8MSo9xJ5shHVmwBk++AB+FfyxOCqS3P1rKP9ioKjyplrw7K5vbcyL5bsnzIDnBxkjPfB4z3rA+K3xAh0UvoNvqg07VLi1eUSrG7yRocqGXAIBz0J9K6HRm/4mUBJ5yf5Gr2u+Fl1icTpL5Em3Yx2g7h2+mM19XhIVp4OUKD96/8AkKcqUMRGVVaWPNfg/wDFK51a50nRb6/OpzXNnvS48h1cOgG7e2MEkc57n616b4t8QL4c0ea7MZmmHywwL1kc8Bfz6n0zVLwR4Fi8H6dbQNP9tuIY/KE5QL8uc8DnH59qzfH0/n6naW/aJDIR7k4H8j+ddsJYjC4N+2lefTy/zsQ40cRikqatE8W8WeGPE3i3WY/ED3q6T4hhTy4L7SWWC4jTkhC+D5iAnPlybkJ5Kk1s+AfiP4+kFxZ6jodr4vktP9a2mSJY6ht6ZMEpEMhHcrLHyeE5FdaqdSxznrk1lfD+MR/F252Zw1qWf64UE/yr5uhXqxxEI1Zc0ZOzvrv2e6PdxOHpzoSaiouKurGkfjj4PsZTBrd9ceErkEKYfEtnLpwz6CSRRE31V2B7E11GmeLtA1uMSadrul36EZDWt9FKCPXKsa1vGPgXTvG1i9pqPnCJ9u5reQox2sGAJHuP1NcV8WPh/wCErPwjqV8fBOh6neRxEI02k28zjjk5cc4HJJPbv0r6atgKUFKbvGMde/4HykEqjjCL95/cdPd67plihe51KztkAyWmuY0A/EkVyt18bfAkFw9tB4mstXvV62WiltSuD7eXbCRs/hXGfCXwboT+GZJ3+E+hm5so1WO5g0yySW5YBeBwPm5JLEgfjxWn4F1HXrD4h6va2NhmymeMzW0kqRxwfKuCu1SBhTwoAz355rx1LDpw0lLm+R1/U53neSTj5l7UfiL4r1OeC28O+CrmwjnPy6p4pcWsSr/eFshaZiP7r+UT6jrVeH4b/wBpXkGp+L9Vl8X6pAwlhSeMQ2Nm4wQ1vaqSisCMiSQvIOQHwaveO/HNnD4untXu1iNqQp3MAMgAkfXJNYOp/E/TkhItp0eY+jfyPrX6jl2XUqdKNSNOzfXqfL1sUuaUebYxNY0OcaxcFIJTGZCcqBkAngZqSGwisZ1WcmLevRwCevr/AIU+x8eWiSO7Lw3cuCc8c4qC81iy1zVI5ZcmIKQCARzj2NfSpz2a0PGfI9Yu7udHqOvW9hYw21sFEWMkgDJPcn3+tMtre41KwkuQJIo2H7sbDg9MEnuK5bS9Hl1CcCWdYoeoLE5Ydv8A9dehW+q2tnAlvvCIowpB4x071lO0LKOrNINzu5aI87v9KuI5J5tjyRK2DKVIXn3/AM9KqrEeMg4r0TWdZs4bHymnjKsc54IPufWuNtbM6kZXidRsBY5OBgGu+lXcl7yskebXw6Uvdd2z1ez+IulT/YIZ5THd3YB8tAWCEkgAntk9M9j+Na0t3DPPKkcySSRECRVYEpx0I7fjXzZDetHKZAGEhJKspwVPYg+o7VatNZntIp0iklR5wFd1bBZc5IyDkknqa/kmOKnvJH19HNpQfvxufSGlOF1CAg5y3P5GuxB9K+UdI8Z32jCL7NLKjIQwO7Iz6YPGPaustfi7r91IsULPJKRnaqKfr2r6vLM4hhqbhUi9TSrmEK7UnFo+g8/jXiPxRg17UfF+mto90ltbW9yv27e2N8QAO3BHOcsMDHJBzVax+KHiS8E5iHmCAZfcijHXjGOTgE49qx5fHd3e3MtxIqmSRtzHaMZrbMM2o4mkoR5lr2O3BY+lh6nPPsdi4HlnHpwO9ZXw6kiHxO1i5ldY44bdY9zkKMnbgDPc4rltV8W6kyRNC/lKpO4qgO49QDnPH0qAs7Ce5R1jnuHEkwBxgYI7ngDJrwo4rlr05xV1F3PUqZzRqUpwSd2tD6gLDAyQM+pqjq8Fte2FxBdKJLeSNllVuhUjn9K8S8W+Nbu9FgjXKQCICRRGSOCBhuOuAD+dUrz4h3La0t3BeP5TIUli5KkEEHj34P1r6XEZ7CUZQUWfORxUIyV0zvrL4i2Gly21mmmXNvpSlYIrojCgAAAkHnHHU812VtDp9lLc3EMcUU1yRLM6YDSEKACfXgAfhXz5qHim7vLKSCcMUlGYyIio4OQR6jtxRqnii+vZLKZElT7NEIjkgE44J/EE5rxKOack/fjddNDrxGMo2/dJ36nO+IZ4tS1u+u5bDzZbid5C/JyCSR7dKpR6PcXbHyNOU+mVyMD3rYBQEkg55Iy3SrcOutZwFUTdgHALYBzX6RT4xo06aXI9EfKSoqUm29zEsfDh5mkt1gdM5BOc/wD16011MQkRIipgAcADP1qjp2oG3vpWlAkEoIbJ7k5B56n/ABq9JeQBSViDE5ySAc0UeNaNSDdSm0+xMaaS901NHsp9UJK4Cg4LHgfSkvnS3eSDAYg4yf6Vmprr217EI3McOBuCnAJOck/pVptStLm5kFxkgj5XGeK1pcYYSUnzppLyNbXVk9TJu4w5OU3gcEkZANaNhBbNahVd4ywIbYcd+lOiurKLzyBuwMJnODz3/CnQT2EcJlSRhMRnywCRn0+ma63xjgrWXN9xzqjJu9z3I+EdCz/yBdP/APAWP/ChfCOhf9AXTv8AwFj/AMKKK/K0e2L/AMIjoX/QF07/AMBY/wDCprPw1o8Em6PSrKNsdVt0B/lRRWkd0NbliDw9pUUc+zTLNPM+/tt0G768c1T/AOEX0bef+JTY/wDgMn+FFFbT2RUuha/4R7SvsZt/7Ms/I358r7Om3P0xioIfDOjokqrpNiqnqBbIAf0oorNdCuqHTeGdHlWLfpVi+EGN1shx+lIfDOjs4J0qxJ97ZP8ACiiqe4S3LF5oOmTSQmTTrRyF43QKcfpUP/CN6R/0C7L/AMB0/wAKKKUty5bkP/CK6J/0B7D/AMBU/wAKRvCmif8AQHsP/AVP8KKKX2TBjf8AhFtF3f8AIIsP/AZP8KkTwvow6aTYj/t2T/CiiktyYkcnhTRGznR7A/W1T/ClPhXRd+f7IsP/AAGT/CiipfUOof8ACLaL/wBAiw/8Bk/wpw8MaODxpNiP+3ZP8KKKBn//2Q=="/>
  <p:tag name="MMPROD_0LOGO" val="/9j/4AAQSkZJRgABAQAAAQABAAD/2wBDAAMCAgMCAgMDAwMEAwMEBQgFBQQEBQoHBwYIDAoMDAsKCwsNDhIQDQ4RDgsLEBYQERMUFRUVDA8XGBYUGBIUFRT/2wBDAQMEBAUEBQkFBQkUDQsNFBQUFBQUFBQUFBQUFBQUFBQUFBQUFBQUFBQUFBQUFBQUFBQUFBQUFBQUFBQUFBQUFBT/wAARCAG/Aa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OXowpvUZ6Y5pQfmYdQD16YpG+4c+hArUziEbEKPWnjlfWmx8r70ueCakYRff/WiU4YL+BNCj5gaHOXH0oARcOi46CpO4NRgbPl79fwqTgrSY1uOAB/rSx8Cmj9RT09+TTESKdtOU5NMTk/pzTlOfpUFkij5aB0GPpSIcqKCaAJF+5kdulPj6DPpiowccfl7U5XHPfjOBQBIg5+vWkXCsRuAHbJ680xQxYZJ9eOKnjiRCrDAIOc0AQzRC8iUFiAT8425BGK5fSNaTwfftp90VhtMljdXDbFA+YjGfXuP8mHxz8YNB+HGlzXOoSmWSNCyW0Kl3cf0HueK+Fv2hv2xbnXNCNvu8qO5aUQmyYAgAbSA27kZYbnxj5cAHqGqiinF9TN0nNqUdGj6s8fftbaZpV5e6f4SS01i5s+LvUriQx2NkSDgSSd3OOEXLH0r5V+J37Y1luWXU9em8QaqxG3TbORfsScZBOwY24I43MeOcV8Mal431bVUktWvpfsJYt9nhOyI9s7Rwfqevesm3lM8jZdhEOzck1zbnclbc+qrL9qhbS6uplRIriVy/nWrudowAoViQRj5vXrjuaivP2zPF1zo01lcXqXcUiYCvAuVAHAy2STx618uy35XAG1ADx/j/AJ9alhZ5CIg23bn5mbNUlchnvWiftL+NNJui9hq86TIdsKO2VUcdMnoMcVveOv2p/HfibTXm1PUrdvtu+OWJLdBHklm49MjzB/wKvnG3vxaTLs5VGx8zdR70++1EXemLGWy8bI4/ABf60rcpJ3Ws/FHUtXjZLmdZwyowR1BOQMY6dPSs3QPinq/h7T7rTbgtfaXdBcpKxymDnG7055FcI92DAHAXcrcD2PamfbPNQMD8rdVPTNFhpanp/gT446l4E8YQa3ZKhZDslR/mEw6fN68Z/P3NfQEH7T2h/Eq7t4Nbs7fTCyiNb21k8iQzZyfu/MOOnvxXxNDIPmjxgdN1T2jM25d37wdKRove3PsTUfif4x+D+tW+rWur6n5TzEQCQP5V2McIznGW4+9z82V65NfWn7Pn7YVh8SSml6m8cGps20u7BcP0EUyEjYxPRujYxndwfy7/AOFr+Jr3QU0i41CW70kQiI2xxjYPfGc9s9f4egqppPijUYJLu4XXb21vGhcJL9pk3TIcBomIb6Hn5Wx9KfoPkvufvNol956SrEIpGj6iLgj2IODmtaxk8/K+Zlxjcu3BGfWvzN/Zk/bV8U6AsVn4omfXGEaLGzxgzTQr8vDgjcVHJLc4HU5r9F/CXjHTPHOl2Os6RNHcWs4BSeIDkEdP8Qa0g0c8otHSY+YDI9iKdEfTHXmkilxKFkAyBye3WnBQhz2Jzx3qyAH44/lUijAI6jOaagw+etKvOD05zQAin5T3I6j8aQJnqRnPWnoMZGPx96VFx8p69jVaC1Ihgk96YFLSod2AAcqe+aevy8f5NCjbJjr6GoYxqjKnHGe1KvyZbuRjjvQOwHrijGPl7g9akAUZXFC/dPcelKPlB7nGBSovykfhQAm3K+uDihjkY7+9PC8AfnTNvJ56mgBETA+lOTkZpQ3ynv6e9KgIHNADU4A/LFLwQR3oP3gPejG0UAJj3oqTHqKKkg4fYTI/J4OOevQUbDwdxPOQBxTk+4T3zyD1zyKcRhQa6gWgyPgdsdafjqehz09aQAE47E0v+FJANXIPY0YyB0J7GlTg+xpq9TjpmkA/GRu/i6UoOG649Paj+VJz8+cdM49aAHdQSR7U9eDn8KjU4VeaeoBfFAEgOcfrT06j61EDg8+uDTzjrz6ZqCx0bfMwOeDjml7f0pgOD9etKp5IP4GgB5OwgY5PH0qW3QbxzjnvVZXBw3LHOCF56Vmalrf2O3e4d0htkUkuxJLgegH+T2oA07rU47RJGYqCpySTwB6/54968k+K3x70PwPYBfPe9v5sJCsTKu524CLngckfMRgck9MHF8f+Mb3WILqG0na0gQH7TO2FWNeNg3HjcT/CM9u5JHwN8d/i9aWxmh0u6W81CUhYZIclbaME4I3Dkt19fX0qXI1jC+5e+Pv7RkviSyurWaaSXUp3aK8W3k2W6IXyY+RuJA+UYI2gEn5ia+XNZ1y41a8ZiEiBJ+SJcKqZ6Bew9qryXLXUjs7swHG5uct3NVkAjUt/y0PJaskaL3SSRhHGI0PXrSeZ5akg43cL9PWq2fMkpXJLnLAAcYqkhEhkAfftwAePr/n+lSxXZjaRgcHaRx61nuxOPTOfrUzuf3mOFxQApnJ3ZODuB/SpopiYCvfa386z24P0xVi0kwSD3yPzFOwR3Ft5T8657ZH+8KbbMxWRM7R1A96jjcwzBlwdjcZ700MY5SQehoQJIsgM8fmLzg4Zc9/8inNJk7l9ON1QQny5OuFbrUgVSrIM5ByKGCResZ0j3bSRxnd/OnXGHEkkKEBQMjPU9z/n+lVLUMdrY+XONy+tX9KOHKsFwVOM+3/1s1m2bI0dG8T32iPb3NpP5d3atviZhuBXo6lTwQfQjkZr7l/ZY/ajsvAet6cJFWz8MeJJA8sCO4isbzo6YY8bsbuDj7pGNxUfAUlp5MpUfNkhkJ/l/Oug8MeJptLiutODs+n3BEojbs46MPQii9veDkvuf0A2uoxalbR3tvICrKDhwBuU9x7EEevarkUm2MdduOCe1fCn7HH7VsviDwlD4f1ESX1/YxbowsolZo9+0KF4bdu443cFOK+y/Bfiay8UWksto7q6MFltpUKvExJGGU8j69DWsZ8xySg4s6dOmfvZ4qTbk49aggBh+QnIBwPap0wzYxg5qyAHLY7rzQGBxgc9aF6t3JNKvHNAEQAG7JyO2aaAeKl2hQTUe3GBn3H4VACqMtj8aFAJ6+vSgjBBHGelPQ7RyPT8KAIiCHQAZycZ9BUykDAHenbeuec0zaQcjsMUJgOXgfSo2XG49e9SLwOvHSkxlTnPpxQBHCCzOMcKcCnj/Wbc5wOlKi7TnGD3FJ/Fu9qADGBz+GKTGOO+MU4c470HjpySaAGCJvWin0VJBxRA2sO5PGfrT1GY8e+aYoI6jv8A1NOXgfrXUAhHH6URDcVz1Az/ADpT2HrzQnbHXGOaACMAnPoajClW69805cOhVTk4z70Hr6c5BpMBecEfkaRTloz9ef8AP0pyDj8MY9f84pi8McdOtIBw4JAA9ad0bjr0poOOoz3zTjyc0FIeOgz3/SnL07c81GpxnuBT1OBg/pUDFHyhgcAKajYFwxydo6D1pXBaMj3wfcVXvbhorZliCvO+FiXPUn19h1P0NADrqVR5kS8xIMMoONzY+57e/tXlXizWLzxr4n/sHTJjawWo86/ukyPKUfwqe2OQPcH0Oej+JniX/hD9CYWivcahIyxQRr96eaQ4XA7n0HvivJvjTNd/CT4QPoWmTx3HjLVi0t5dZwoG0mVs/wBxOUQHnAU9SaTehUUfLH7Ufx+sltL3w94fuGhQyfZRb27FUigUtucnOWkfOMnoruP4q+L7+/luZWJI8w/xBcc10/ivV47m6uGRXO+YuXkfdIc9Ax/+x71yON53j6AVktTrWw5wIoljjORyc+1VSxYHtUs3+sK+m0A+wqH7v16CmZBECMkduKanO7n61MibEGQdx5psUeSUJxxjNOxViGOPcGyf/rVKf48njH9akjXyoyuNxLc/hUEh+eTHHamtRqxF60sR2njvQqnYfoDSKwBoIFfoQO2KSVTx7gGl6OR07VIq7gMduDQVa40EtEAexxUtudzKBw2cZPpTIhkt6ZpPuHPTvipKROU8sH06gVrx23kR+Zh8ZDq3scf0NZ0UYuIG3HkcjAzXTeGUj1S3W1kAUiMozY7/ADBT/wCPL/3xWU9Fc6Kau7GZdxbHQoW+cEAD+8OVqvHhJOMDncv0PUfnW0+nN/Z4d/vDDbl7YODWVNabHcH1x9KxjK+ho4tHSfDzxG3h7X4rk28NyUk8wRzxh0IxgnB49x7gV+jnwm+O0TWlh4sCyIbSMRXjWjFlmhBBMcoPRk5ZSOMDoOtfmTZhY7CLUEcedDIEeNur9eR9OM/9dB6V634E+IOqeGrWeKynX+z72MxXVo4yATxvVezgZw3v3pt8rI5OZan7caDq9r4g0iG+tJkuIpBuDxNkHPf/AD/Sr8HzLg4JA4NfJX7Lfx20PUtDsbK1meGWGKOGaBichwqjJJJDBiCVPBwdpHAJ+q7C+S5AZcYZQeO3PX8f6V3QlzI8yceV2LgO4kdlGPrQv3eKWPgnv6n3pdu08HjPNU9iQcYVuwxUWN2Pr0qZV3bh270xByoIHXNZIBNu5yp6Kacg+X5vr+FEXO79TSn7xFMBVGAc8+lOUdc/Wkz94AZwM04DHv2qSBF+6P5UiLgepHrS42g5+p9qeo9aqJZDjv3FIBkH0PFSKOQB2FIF28Y70ANAyQew4+tIwK8Dk5p235T7UIdzn6Z/nQA0dOlFSLjaOaKsDh+nc4x3oHv2penPUd6VV545/ka1IGsORnqOOKIidzDIzQwx/Q0ijBOPXOKACNNrZpZVySR6U5E5HbmiUEfXpQO1hgIb+dCdsj8aQfKcd8YpwBXOOnvUiG54Y8jv9acPlIXr7/jSDkYx24oUhsk8UAOTj86VOTj+dNUenI60+PuRzxjFZs1QBsAkfWqy7Q8104O23G38cAsfwxj8D61YcbQcru288+tYHi7WI/DfhW8uZZRHHFGA0hOMOzAKc+2dx9kPrRcajc5fTpode8ZR319F5ltohM0aDkPM4JXHuqgAf7zV+dn7Yv7Qd94x8b6no9pfEWVpI9u01uGHn8/Mef4SQMewFfV37R/xHl+EnwZuoreWSDxDrqMyzRja1uXHUehAwo9CCRX5b6hcteXc7s5lkkckuXJJ55JLdc1k3fQ6IQtqZ97JuXaec4pgUzsmzjzDtX8eKd5f2qYjpGg5b+f8jVjTYDcanHhcJGhlwF6BQW/pSRoygIxI5KnIx971pgtfMdNvO49P8/StC1tVWEsASSOA1T2tpvmnlj4SMbV9D3P+fetuUy6lNbZp52xysYx+Xr+NZ0g+cY6HmupezNpYtxhmUhj7nNZtxaqkNtPtYKoLN/32cf0rA1hG+pDZROLhSF3Rg7T7H/JrOcBnm9DyK6DTLVoom858QzxmReO+f/rGsFYy8rFRkMKIy1KcLIRYt8RYHtjn2qqflx9K17KPzLCbOBtU4J9eP8Kzig2JjuxH8q0RlYa/VGHUqKs6a4jc7wGUnGDUCKWgcdTG36VJpxAuYwx+UsKZK2Fij8xnQYDdc+mM8fyp62xl56HpVlbdrfUpUIw3I2n34/rTNPmB8xSPunPy/WpLIdOUlyucY5/Cup8OLFZzyliyLGxYEN97oCPwBLfhXMwoUvmA454+h6VracvkXBjJYiQA/KPTqPyrCpqjppaO56dpWiR6hqGqafKQWlgM8C/3g6FuPxXH41xd7pjIsKzKUlkQZ9nx8w/OvQdNZLLRdG1xX8wQgRMi8sDGdwyfcBhg+tSfEzw9FazyT2x3olwZi4PGJAJMj2yzAf7lcMJ2lY9F07q55Tp9qLy5ktohu8/kJj/loAcfnyK6rw1bLe6USG23EYGD3H1/KsiKz/s/VY9vR2yjr6dQfzDiui8ML5Os3FqzYikONx6YbnP55/Kug4kvePYP2cfjD/wrTxqVvLVbuxugiTKGwY+chlPPQ/yr9Sfh/wCM7bxj4WttZsVZHWZre4R42jKTL/CVIyAyncPr9MfjRMotWBMf72NsEhuqf5/nX6i/svwTy+AtN1R54vs2pWcMMToygbkb90cckt95Tu7gHqa0ot7HNWgtz6ZtSlzAJFPBANPMQbn07ViaBe3Mb3FjcRKksMmF5OCpGVx7DBH4Ct1FfbyQv05rpOTQhX5Bh/lOeD680xV2P7k9KspEuTwD9ec9ahMRjGTjOce1NGbVhqDZnPUHpSjncc9+v0pVGRyM4NKBjGfyHemSIv3T3OM049xnr0oGBx3oHJz7YGKkBW+6O/PalH3s9ugprjIHOOetPXnGelACIMZ/OkTp/SnJ1Pemp0PqT/KqiJDRgqc9f50keAcjGMYFSKMk8cU0AgYwD6Y7VVxjVPA+WiiipA4nb8wBoTlB7HH60S5BwcYwOfShehHf/P8AhXQQI3A9aTbz6e9Hpng9aRRz1xzj+dBVhyAbD27g0MdxGOopIvu4PUdffn/P50Hr06GgS3E6t7etCHgjuDkULgKfc5pUUDg+nWpEIB83/wBekX5Rj3pdvHvQOuKAFHGO1WrRFCksOc8CqRmWEqGI+YhR7k8VdjG1wMY54qGrG8SG8kWJCrHIZGYN+Ix+tedfEqOLxHr3hfwnI4a3laTWNTIOMQQjADf7DsxQj39q9A1IbljU4GXAz+NeOa1fxjUfiL4kR2kklEHhezHOE2v+8K+oLzNn/rmPSs2aRPlL9se/n+Imqrbec1vcxlktLeRwFA5LSNz8oCKxz34NfEiwLFcFQQ4hQsW7dP8AJr6G/aY8bNb6xdCGVxdTLJCGU8KkmVAB642r+T+9fOVv+6t53bOXO0D2zxWUXzM6krIobfLi+XPmN6f5+tamlkWt3cS7c7baRAP95Cn/ALNVCEb7pDjAzx7ck5/8detfQWWS5uN5XawSPn13hv8A2WtYGBBlIb0wd415Pvz/AJ/KrFjZLa2eM7mYbyn1P+FUVXOqzguCzTeR9ADgn9DWzYLJqmrwWi4CvIAQnYc/5/GrvZDiry0Og1PS1j8JSTTL88eJGwOSc9P6VyHiOL7NZaVAF2meCKZ/xGR+B6/hXrvxH05dM8CWaquJ55Apzx1YYrzRNOPiTxZp9kCfLBSBSxxiOMYH6fzrhpy525HozhyKMTo10GGLwgBLGVdLZckjJDmOWUfmMfnXlNtC6oT8wxgH6Zr3f4jRmw0fUpl3GKSaG3hYd0CSR/oIx+Zrxuzs98pVX3qWT5v+BitKDvdk1opNIfpunG7ht4kjZmklcN7KuOtYM0WyMMuCFY8/5+len+F9KS8eXyiNsFvJle/OWJH4YrhIbfzLFxsBzv8AzAbH8q0RySVkZ+ngC9KMfkkBBz71G8TWjkHh4ZCp/A1LbIPKt5QPmD7SPftWteWG6ZZAvyXEIYflj+n86u5CRZ8YwLZ6rZ3sKhYL23SYADpuGD+oNZNmog1KPeAVk61015F/bPw60q6JYzWDyWjt6JvDJ/6E34R1k2mnNceH57tfmks5Uz9Gz/8AE/rUPY3SuypJaiy1KIHn95g/nXTadbQ5lMqkMY228dCGXj8eR+NZurWTOiTgf6yFZht9uv5Gt/RVE0UcrLhGKEk/Qhvz5P5Vzs6Ka947z4dWn23RNV0uco8TSRtEeCUcEqCfoGz+FdPLZtrfhrSUkt1inmsUhkXGSr27MpQn12sPyrifA039maxL0AjkyTk8AHj/AMeC/rXs2maeUu7mIx4RZ1vVGOAHHlygf8CGa86ekj2Ka5o2PnjXdOaCW3hC/PbMYic47nYP0z+NSyhbcWOpoXaNWWN+e2SQT+RFd58RfD/2fUrpFQIzEFT7jv8AkP1riFhSfTLqwYqpCSAbee25MfioH411UppwucNSk4yZo6+DHP8AaoeQhKycfeTpn8wa+m/2EvjlNYalqPw31a5aKzvP9M0yRjxa3KfvOB3D7eB/eA/vE18wRTm/8O2ty52ugCy7V7/drT8EXVzonj7Sdasbfz5YJYCI3OBu3fLnoCDjbj1NaU/iOOa5lqftU1+s19pmpxfJFcqryDPRWw+D9Pm/ya6xMfdI6da8n+GPiOLX/AGgXTEshl8vO0qQrSbFQ57gMQfpXqFir+UiyNul2BGb+8QME/nXYjyyygIwPxzRMuY/b1oGVByM9MUTH93tHX0qkriZWHXd2zSnnHf6Uf8ALNsDODjHrREMDbnoapoyHJ1HcUIu3GPpSx4DYyBQp2moNLaAvPv7UoGRjoc9KbGOmPrT+oPaghh91fc88UkfbPUU4cA569KRACc9DigzAdT6ilUYUj8fxoX5Sc+tA+9jrQAwBsdKKk49KKAOBYfNxj7uCD35NIPlKD+8PyxTgMqMnOBjIoA5zXUAzGSR6djSKc7TnryacDh8nkf/AF6T7qEY45oLBGwXHPp9KOnH404AA89TnIPv/kVGvIGeo4PvQJCYBPHHOcUoPzEdx3ozhvTFKow+aBig9aB1A9u1AUg4HI+lA59u3FSQUb940ntHl4VJCSSP9k//AFq0hIWw6qSvqOv1rN1W2FzZso+8Rxn2yf6frU/h+8+1WkUUuPtCBQ69yPX8RT5bxuhxlaVn1K+sXqRaPcXcxDR2wacKwwSqdc/lXgfirUJ9E+BnhmSXD6lquoXOpDbyzv5VxOv1+fycfiK9c+LU32P4fa7IJfIJ024IkHuuD/6FXld3py3TfDbR3kU6ZpsVvK8TZDRMiuCyk53Ab48g9RiudnbA/LH4nHUYtVePUt7TJPIvmN0Y7+TnvzXOK7vpXm4IO/P/AKFx+lfQ37b3h2Kz8T2mpwLFF9pdz5US+XlDyH27e/rnt0r56L7NDsWGDvkbKj+783WslGzOu943KdnIUSJnI27359So6f8Aj5q1olwbfzZByFfe6+3I/lWaqstsrKzGPLNn0YkDH14qzbv5FlNKfvOQn4Z71dzJRuQ6fIWmB/55Dt3Y9a7r4V2B1HWnZtoMeFBXs78D8MA/lXA2CGOFpWBy52j8a9Z+E2mnS7mGR8h5oTM3HYEKv/odc9adkzrwtO8kdP8AF668uK109f8AliqZJ+hauK8NxGw1P7YqKAjjacZOKvePtZFzrCsxzvkGR3xnt+FN8E2q35ghCebHh5Cc/wAAO3P44z+NRQ92ldm1b361l0Nz4nzbNKtbMtl5T5h2ngHpj25yfxNea+HrLbptxLIu54VDBF64zmui8Zaob6/uA53fZEwXY9ef/rGo/Atr9tvtcVgrgW8dyVPHyA5f9DW9FWgYVHzT5TsLWwTwp4f1aTEbzPbRwAnqG2Defoc15RodiF0eeVxvkE5UBvTZnP5mvS72c61LBYW7NI94xmYY6ITxgduv/jlctcWkVld6lb4+RHjH/ow/yFKDInBtehxmj6fukubZl+aNg49eorqbOwN1obB1X7RpsxXYV6xOTz+Dgj/gVUbK1W18TSI27Y8aSF0OcDHP5An8q3rsPpl354jOJF2yp79CPwYfpVuVnYmELxuM8DWHmw+KPDLJua7jS5tlx/HH5nA+qMw+uKw/CqHZd2PH79eFb+LBrotMd9G8WaTfxsoXd5Yk9Rxt/UL/AN91X1PTl0vxAJYQqr5vnAjsh++BWdzSESKwt1vbSS3ZM/Z28pgw5KFcA/pU2hW/2TSVJDev3umSFP5lQPpmtO1to4NSl2KQLiPOV+nT6gipbex+1Wt7FtIYMSMcfeRj+m0D6vWd9DogtTT0ywCXtwQWeEkH5u4PTn8P1r3bRv8Aia6bYXaYS4mimtpCOCJcB1H0yn5V4t4Uiku4Y4/Ly3Nsy7ud2NyYHcnaR9ZBXr+jGS30/Tby3IZLmOK7jIHHmRD5h7bgD+Rryq8rM9nDRujG+Lej/ao7PWIUKx3luk3vkgA/qU/I14rbxR/bZlXo6GPa3YjOP0P6V9ZeNdAt9S8EXiwBC9i4lUAcmGT5gRjtlpAP9yvlC4VrHxNGj/Ks5Bx6PnpWdGpvEqrSQtuny6hbZYiRfMAb3ckV6R+zLLpd18WtGs9ZRJ7Ka3uLR1Y4wSJGVvqG2n/gB9a4C8g+zXVs+cK/mW53eoG7/P1q38ItXtfDnxZ8IXV+TFZG/CXLjtCXCufwDk16OGldniV4WTP1/wDCmgWFh4Y0SPTDKYr+7gmiSTnaiBtxxxjlO3c16ppiySQBpAOQxGDnqSQfyNeUfD3VbCMaTp8d2J00+CSFCMljskdFJ9CQxJ/GvWNJvEuNMjnhjZY5QCqvgED0P0r1+R2ufPqcb2TLC42c5wRgZ/z7VBIQ/I528DFOZz91T2wDUUZOSOmMUJWG3cD60ikL9PWhsBc8+mBTh05HU4/z+VN6krQAMt9ec0q8DPU460YweMD0pV5O0dutTylcwIOQD1xilHzA44pepJ/KlQdAeMCjlJbADLH8qYme/cYzUijr+dIo+XP6VOwhu3AA6jHSnADnPTr9KE7e3rSqMZGc470gasMXOBRSjpRQKxwi9B3HOaEHPTIxQq5Z+cccH86FPyYxz1rqJBTt59Oc0oGTj3pvROtKGw+P1/T+lACZ5z6Hv+tR45HrUuM/TOD/AJ/KovvBeeRQUhvTJI4NOIwPxo747UDv3A70DFTrzx3pMZHrz3pR7UL0Hr1oAYozIo6/KeD9RXOazZXel6iNVslaTyx86qCTjnPHcYrpQmJRg9Bj8/8AIqWEZbGcEDFXTk4MyqUvaxtez7nkfjvxvZ6h8O9bt9ShcH7GYgYRkNkZP9K4ePXbe78RJcxOCLW3QrnqY3jO8D3U2qkf7/vXrfxP8PW954D8TOLNJLyK3mljkRcMzbMjJH9fSvH/AAf4Zt7i6tZrndGF0zMzMOWzbQh1z3IYtnvz705KlJ9URT9vSi9pHyP+3Vcw67faVHDIxfSbUQ3O0ZBZgXGfTByBXyy+f+EX0+cr8kdy8Ix343f1r6z/AGj7G11G3+Is9wrQz2rQ7JFP3tqqNuccgkufwGa+SPNaTwlEnOFvWIOe5j5/lXntJS0PZo35NdzOgPyiGMM/mMn3vx/qalvLdo4zH0HmbMk+nX9adoUO6YynhbdRKSenXA/UimSOFt7RGYk4Ln2yTSNUi7o1n9uv7O2z8uRmvWrBf7Ov1ZW58mSMAdP4T/QVwPw2szcajNdMu9Yx+p6D+dddf3psftVwzZeO3zj6v/8AWNefVd5cp6dCPLC5wninUnn1uYoWYRllRv8Aa5Fdp4RmTw14Um1GUss8+I4U/wBgZ5/Hj8CK8500C/1hGndkV5csRyQM5z+GK3dc1eS/P2eEeXaW44HYdcfkvFb7JROaGs3Iw73Up7mKbc++S4kyd3tk/wDs1dZ4AZ5L6/CNhn0ySDceACcYz7DH61xUEPmurDOdv8Pqc4rt/h9apLqUUHzsskMm7YvXOFxn6D/x6rcrRIpQcqlz1T4M+Hzq/ic6i8bCCCyLgtwB0CjPqdxP0xXm3iceTr2o53AsEkwT0AG3+tfVfw78LtoPgW+1MYJvZGTbyAVjyMj23bx9EUV8u/Ey1+z+K7pY/kR12jHAI8sH+lckKl5aHqVKNoNHNWkrXN3cSiME/YnI299pBP6A12vinTWisbd1VwkkaSBnPPzKJAT9VYH8a43wysk2rMuzO62nhYZ9YmXP9a9jbQ21Lwb4dum5F1pnkgZziS3Jjx9SoH5VdWpaVznoUbxseTzTf2ppSjP72HIGO+On4/8A1q0raRdW0wuiZliHmj1KHO4fzrJ2PY6nJCVwSDhVXqw/yas6JM+n34liJCIc7cdj/wDXqlJNXIjT5J2ZftLl4pYt+D5fAcHkDpWpY3Qe9kQ8sFZd+fof5gfrWH4gtTaO5to2SLO+DuAh/h+g/wAKTT78T3Vrcguu5UbCHvjB/TP51nz6Gip2Z0N3K+l6oscchQX8KTwSZx5cincpz/vKD+Fe1fCnUx4p8EG0hO65s7gTJHtwVUoTgfmwx714tryNqXh21uof3l1Zz8Og5Ab5h+AIxXoX7OeqGy8XX9s7FYr5PNQ5+62cj+WPxrzqvvQ9D18OrOx9CeEIodZ0CKJWCkxSadKp9gZIs+wXzVH1FfJ3xR0FtH1uRXhKvDOT7Dk/1xX1XDDN4Y17Ube3AeG9Ed9CjdWZWBA/4DIAuO6zY7V47+0Z4ZWa4h1O3U+VMqnOOWVgCufx/nXDTnaR2yhe55NqK77Dao+ZJhOjk8df8D+laPhnwU3ia9sQiuJrS5E+VXcfL6P+mD+Gd1Z12sj6LZzR8Z8uFh1Hv/KvpH9iTStC1Pxlqdvrlk15JbaY1zbSK4KxOsnlOSuDvOH4zkDng9vWwkvfSPnsdG1Jtn3F8DPAK20Nzc3F3NchC6oCNudzls56njFev6dp8OladaWMAKQwIIwuew9f51hfDrR5tD8KadHMixXLr50qnjaXJYL+AIH4Gui3F5FDYAU5wOhr6ZylJWbPj1GEW3FD1ztJHX1FIPkGeOO/rQD8rNjI4/CmlcAE88/lWRY2NSW6Hr0PandMH+f1pQNoz3zS88D8SaAF+4Rnk+9OiXPsCc00fL7kcDNSJyPx6UAAGSfalP3T+VPx6cUm3gfX8qAGqvOM5NKOCOMc4oUcE9+gpewx696AGbcH6cUijH0pc8txx/8AXoUcY7ipaAbt9/0opfwoqCDgh8rn3A/qKXoPwxSc7yOvFEfT2rqAAAAcDj0oCjIAxgADmhRnI7etC/cA9M9ffmgBycbh+HPv/kVCRhB6j9akBx364/SoycdfWgpAccHvSKOSQTig9Md6FPHHPegYKMPSr7dqE6Cli+Un6kYoABywOKcvyjP600MEwTgDtnjFIXxkAcHuaAM3xBCs+kapGxykqGM84zkc/llq8Z+G7Raj8PTqty+GivZIJTzmNDIV28jqVVRkjp+de0azB5ujXKoTukzj1G5//r14X4B1dLPQ/HWkzIzlNVkjtYmABmZw+1VAyTgsFz7VD3N6ezPn7x94Sbxd8Ovi3rDzxynSred0heMKCNki5LYO49SMY5xXwWgP/CLTLgttvIz7Y8tq/Tv4ueHLXSPgZ8UNO8xreQaOrOyA4LrHvYHv8zKf8mvzBsXkNjeRLuEZaNuOmQTisKis0ehRXMhIAINKKf8ALabdI2eyKML+ZLf98iqDyMN2eMAKMe1XmkD3UqZwiRCJcfUZ/Pk1RgRrm7WNfvO1R0LR7b8JvDaweFTqEqczFnzjqAdv9CfxrivHWsARzQo2JZHVGC+ijP8ANiPwNdtdeOP7F8M/ZreGOGCKIRoG5JAGB+grx62dtT1NZp8uM7n9+c1xwi3NyZ2c6VPkibfgTwpdeItTMMOIx5W95n+7GmeWP4VP4ta02i10s/6BE217kj/Xyd8HuB/ntWt4bE9+0sU032PTZSoudnDSgbvkBHQVm+PdVttQ1lLOxgW1tLYbURBwPT9P51evMEEuUxrOML82Nx6jt7CvTfBnhyXS9LOsOWSQyRxxLj+E5Of0Bql8L/h+PEuvQJO4+xwsoJfo7kHj6ABifoB3FfQV54PjutOuWtYDLDawyRwwdc4R9zf59TXDiK3LGyPUweGVuZnsWsaRHoXgdbK2/wBVbQRwqH67BwSfUnJz7mviv4vae1j4qYlSB50sRVuuBkJ+gFfes9gs2i6YHYMGijWY9clB836hq+M/2ktKksNV0ibA8yYnzPckBs/z/WuPDy9+x01YXi2ec/Cq1N540jgxvBEh/KCU17x4JgWf4ZTxPDg6RqEssMicYBILp9Dk4/GvKPgPp7T/ABKstoLIGfIHfMTqf/Qq+k/gT4fEmpeJdGmQBJ/JmUOOCxX/APXWuJlaVjHCwTpv1Pmn4kaCNP1MXVth4ldW5BAI5yOa59YxDPEfLKb3UF27A9P1zX1N8d/hULPQY9gjkcEyh4xywOSVP0P/AKDXg9zoZvNJtGt7YvLEvlSJ0L89v15pUqnu2ZrUppvmXUp23h+a8066tXRmvLQfu0bqV7j8P61xcI+zSwqPkZZCcMvbnP6ivSdYfU3ktr9U8mVUCSuePMwNufx4rz/xFZzk+ZhfMkJKOvc9xXRT9445RsdPpl2ogls2fYJIwu9fbkGo/DGq/wBj6tb38MkqrHIH4XAKZz+f/jtZWizm8uIYkRmdkQADrk/LWzZeHrxmdFh+aRiVG7GPX8jWE7K9zpo88tkfcl5AniXwRo3iizfzTAiyb1xnleR9D0+qqe1eafEKxXxF4YnigYTRsjiLb23gsmD6BuPUcV1/7O+h65deDWsJy6JGot2EgOx1ABBH4HA9NnvWfeeHLnw3r17oc0JEE6M8DqDgZYH/ANCGPxry9ndM9Gm23yyPlnR2im0fU9NuMMxBaJo/4Cpzx7V9Cf8ABPnQ7nUvi9DfwSo0On2k0l1Fv+Z4m2qSF/iwxUkfU+1eDaho76TrurRZEaQ3joADj5GPyj3+UrX0f/wTs0Npfi/qEsUmJrGyFwqCTG9GkaNhjuMOT/wAGvVwTvVR4uYq1OZ+nAjwiqQDx83uKhCA7jyPQA1Zc7MKeOMg1DtKxnAwR3r6hnwyFRcoVJJOM8/Wm43MAecjNSxjCH+JmqMAFseg5qWUgQ5OPTFA68dutNUkdutOUcqPxzRoMVQpPHT1qRFwuOw7+tNC9hxg0/Bw2BzngUgHICR7daUe3rSxj5ffpSAflQA1sqDtGTnpShf84px7038c0ADDr6dqYfbg+tSdBTCAR6c0AIAcUUm7bxk8UVkQeffxA5HTBoDcDvzj8/8A9VNjG0Y7E56UgXCnr1Hf0z/j+ldzWgEqHn2HakXhWHJwf8/0ph4OR1pwJOQe5xUNAKRz14Izj8aY3Uil5APOKOjY9KRXUa3K5B5B7d6QHD8cd8etMVvlODjnoadnJNAx3VfzFAOT15pgbafqKRWyxP4D86AJlOVPYjn+dNVizDnAyOtMR/lYE55yKCQAD1xxQAsAPkqpb+Fc+v515D4c0j+zPjPMjt5tvMPMjhPA3oWfePbcwP8AwH2r1yHmEA53AZ+tcrf+HjH4s0zVo5GDlTbphuEY4Y5B65WN1/E+vA1qXF2ufPv7Z9ovhn4Y+MZ3ijayuLQRTBf9YZiSI2B789R6H2r8tdNVvNuBggiLo3rX6s/t5aZd6x8G5tigWcc6SXJL4LnzFVAB3zk/p2zX5ZQq0eoi3AZpcBN2Ordz/n0riqtKdj1cJFuFzGslLNM+CzbgPxOa9D+EngE634g828jJtbfkr/ePYVH4P8Czpqf79SwX97jHBx0/nXt3gvT4dJtmWMHewyxXua8zEYrl0iezhcJfWZwHxc8LvIbez0y0YQIBkryPpWZ4R+DUl/plzPPIbcQw+dISMnnkJj1wAfxr33T7SC4bMsSO7dSRnFbdlBpOlptnmht4mYM5dgN4B6H8sVwrE1ErRPSeEp3vI8kuf2d9Q0PS0kW9UN5QZhg8HGSP6Vyng74Eaprt3d31xA6WyzOEYjiTHGR7Z/nX0xe/FXwVcgWsuvWk0ndIGEhX8Fya3NE+JHhKeziFrcotsMhZGjKr69SKtVq7T0/Aj2OGg9/xPJfCngObwphIxllJ6jpnjj04AHvivX/COmxYhVQACCp3nuQQc/mau3VhZ6pD9ptZI5FbkOh4P5Vm2sz6ZOgYqqg/eFcE3JvU76SjFe6etQaZD/ZSWkMhwisEkPXJzk/rXkvxo+Bo+JJ0sRMIfKlwz4+6u08/pXdeHtdE6IBJn8a7jQHWbcWAA6A9aVPTYiSe54J8If2YF8GarZX1yonuMGRTtwo/zkflXeeDvAb6X8RLqZVYQ/ZlQsR94g5598V77pmnRmGOTGNqYHt/nFUH0CC2uJbkYDsOg/z9fzrSS6tmMKiV4pHAeM/Dltqum/ZpUUjr0ye/8s141p/wotdFv7hl+W3lQLtz/ED1/T9TXu3iO+jt2b5iCODgcV5H4p8VLaiTLqMEty3C9cmoUtbI1jHTUxY/hzoUgeGWNnjPAVMD9etaKfs/+GtR0GeJbCN3YZjdxkoeen59q8p1r9oPRdGbBl8zBwJJJPIQ/Q4Zv/Ha2NJ/axstAsLS7n0mSSxulYxXRvP3bhSFO0lcHaTjv+FdUKVZ6pM5ZV6CdrnmmtfBLUPD3iWSO1hLou9FIHAPUfyNd14V8Li48TaJMI1a1ufMYAj53xI+R+ICn8a7LSf2nfBHiG7ha4065s5pACC4jw3XkbmBP4DvXQ+E9R8L6vq2meVceRLbvJNH56GFiGx0VsdSD7Vy1IVFuj0MPWoyXus9t+HdjFp6XUW0LEHxGmOilI8j/voN+ZrL+JfhGPWV8+MrHNFysu3OzgjP4E5/CtSz1BIghiYYJ5I5zxUlxdG5Uq+CrDByK54rQhpKVz43+IHgloPGdz9ohKi8hZgxHDPjOPqMY/Cpv2cviRN8LfGWqarY2Sz3CQ/Z/NaXapT52ZCmDkMfLI6ENGOecV9GeN/CEGo6XLI0eXSN2SQDJX5W5r5W8J+G7rTfEqyOrGKWdMpglGcPkEt6DBOPUCvRoScE5Lc5K0FXai1o9GfrN4K8Tw+M/Cek6zGGh+1RK7RMMFcjnI9c1up+8+XAyDn2rhvhfZf2b4XsbXn/AFSP+LA9P5/jXbI3yszDOD2/nX1lNuUE3ufAVoqFSUI7JkqNjHYL1PvTVHJOMe/rQuXBUcKevvT1HykZ49PTFaWMdiNEymSc+me1Cckt2OBipSoKn09qaikDkewqNCkEIL5+tTA/MQKag25pQPnPtTQrjx8wpANufWnKPkxSL1qRjehPpQOQc0HGRQBnI5FOwri44NMPzDNPHJ46UdMYpDI9i+tFOx/nFFO4HnKkY/AUgb9w/GM9j14oB3E4+lJ2YZ49K6iA42jNH8fOeg5+lJ25qN36Glew1uSBio559aYzAnnpjP8An86aZgv41DvO76cfrWRQ8P8Ae9uM0b+DzUBelMnGf1oAnLcUB89sVB5hHem+byfbii40rk+8cA9enIpwf346iq3mZPXJH60iyc+3XmlcuxbjfBHGRjGaq6mxKx4AyrF1P+0FKj+dNSbYxxnBPSobifzXi+b+PCn0IVuf5fnVX8w5fI4T9oHw/D4k+DHia2kUP5enSXK8ZKugLpj/AIEv6mvyt8F+GbXUtfuJCu57WJmLbc9zz+tfqd8fWmtfhl4ua2yCdGuXfBwF2xOwb9CPxr82PhTa749dusLvxHH+ef8ACvEx0rTVux9FlkOalK/dG9Y2qxxFlU9ME+tS2N19lYlunatW3sN1t8qHceAcVz174YuLzzOHXOR8jEV4iXMz34S5TkfHnxpudOeWy0o+VIp2tOw5X6D/ABrjfBNjc/EjVmTVdRmmVTuKyOST9O1d4PhMLu4zNCUAPRRyfxrtPDnwySydHi+Rl6bRgg12RnTpRtFa9zkdGpWk25adj518Y6HqPh3xNe6ZDJOixspjQNglD0r0Xw9bXGs/A+0kik0/TdWttTe3tLiJZFv7zeRgF9+DgswHAr1/xF8F4vHLW8upTSQ3MK7Y7iADzMehPcfWur+FnwG8O+DtStLx7k3t9ayie3uLyMy+S3chMhOueSprtp4pWOOWAluW9W+Ffjb4NaTZa7atJ4ksNkYvIcYuPmGWG1Rh8YbDfe6ZzW5HfWviHQYdSsX82yuU3o3dT3U+4r0TxTc+INf0wQDxKksJDfI1rHHj5SOdgUg4Pr+ma8k+H/hG5+H2ieIdIurtby3luftduFGPK3dR1PeuOoufVnfhk6ceVsk8K+JHs70W8zYCsRnBr3PwhfecI23Ag+9fO8sGydSPvE5PXrmvbfh3ck20TNljj7p715/wnot3ie+abxZxt/s1R1aXCHHBo0y5/wBAQsMHHQDFU7+Uyo2KpnFCOtzyvx/dvZ2U02CxPAA9a+XtX+3eLfFLaNdGTT7NHzK8oKtMfQZ7CvrTxtpR1bTnt8ZyGG7HIJGAf5187P8AC6GzuInuZJNQnhQIZbwmRsD03E/l9adKy946HD2keU+X/wBoP4bDwr43d4HA0+8hV4JGbIDKMFM+vAP/AAKtfwfFba18NNM8J29zd32uS3O9LXzjJDFukJ2bCdqA8Ejj5huPSvpi2+Hmk6liO80q0nQcMrQD5uSc16P4R8CaHYWcVsdLsRbQnckDR5UE9SFJIHT09K9CGMajY4Hl0U73MHx14U8FS/D+y8O3dlaa1fWlksJFlEGeOTbjh14GD7187+FPhH460C7Vbe7d9NL/ACwyEvs59/5ivtAaHpsI/wBHt0j6fdPHHtTV05N+QQo7YWuL21TXsdsMLTjFW37nK/D251fT7KK1vnecqMedIvUV6FbXTyAA4IPNUYbRF4ABP8607OA8HArktd3OpLQ0IoRe6fcwuA26Irge4IrgtO8F28FzptuylkWUyKSoByVIOG9Dj9PcV6Tp8W1yPUYxVdNPE9hbtuCvDchlYAZUMMH+RP4VcW0ZJcqbZ794RsWTRrQlSrJBEAex+T/69b0BD7k69/8AP61R8LzNJo1krr+8+zxb8cZwg5rSVNkpJxkjGB9a+3or3EfnFX45eo9QQeenSlx1x3NKPmJB6jrj+X8qVQdpz1HpVmQqnjjpQn3sHoOKVQB1/wD1UQg4Pf39akgcBn8elIB1x1zilbgHvjtQOAPX+VAD4/uE+1NHGcdqdH93H4Ui8bqAE/H3o9R+OaVV2k88enpQvcdfegBp6+tKvBxSfxEfhS4556CpZSG49qKeOlFIZ5nnBPak3DnGKazDn2OeKYGKk+4xn0robEkKz4OM1E747jGcUO230qFmyMVAxWfKgjrnpUW/gn8eKRjxz1zUfmfKfT1oAdvw7ZNL5nTmqzygk59e3tSb9vP4A0m0NLUmMuB70CTO71AziqrOVY9eOelME+AxORjvUcxqky00w2ZBwOh/OkSYNgZ5xVHz8gr1z1NMFx947h6DnpU38yrF9puufwxUNvOwlIcDKjAI6E9fw7evQ1Tmu9oxz1/rUT3whjLfePTb3LGhSJ5WUviB4fk8YeG9U0VZDGdQsZ7LKY48xGVRk5H3sDp3PevzX+GFv9j0vXY3Rlb7RGCj9vvcV+mDSeTHGwcrIJA/0bnB/A4r87bmFbD4hfEDTogFWDVZ9q56Ks0gx+Ga8fMH8LPosqu4yh6M6TS4/OiVcY7cdK6bS/CSXXJHTnJ71h+FkDsg3Z6Zr1DR4wNi9Bx0rw7tH1UKKauzm18ESRgmONWUeikf41NaeGpIGAChO3Ir0qwhV0+6D/WrK6QrMxKDb2x1q1K+5Mo8uxwdnpk6ABouPwNbVtYSJzhRXQnS8EYGB2PpVi30zHQH6mtI6GLZixWr7dpyc9j7fQ1ynim3+xB48gu/Jr0O9ItoD0z04/H/AB/SvNvEly11dEHnjvVOb2M4wscrHCXvUYDKj7xx0Nev+Ak8qJG5Iz0z04wf5V5WECzBU6lscV654FTdboMbTjB4rLqbPY9Y098242sx3AAk1KynG0gHim6blbNF/hA55/OrYRZAOefUUMxiYN5YB2+ZcDGBXOar4Sguct5YLHnPeu8ktlPB/Oq7Wu1SAAw9M1MHYpPsea23hUQNgKflHJAzkj9a1LfScYH3eR1HT9K6eS2y5BC+56etRxW22Q8k56Ct9BuTM1NMEXygh8dW24P8zStZx4Ixk56mteKyDnLKxq3HpiMCSpXHB9jUtCUjCt9OLEDbjPoKvR2HlgfyxW9b6cIhyBgH0xTJYFz06VjPQ6Yu6KFrHskDelUbK5D6OSv8Uo59wx/+vWzFESHHcg4rFuoFtp7axthmKMeY7Hu/+Sfyrn5ndIHFSTPo7T4zHZ6bIg4a3iU47YQbf8PxrSV9xDDnPH0qnZKV0SxXn/j3iAx/e2j/AOtVq2x8ox0JGR2Bziv0Gl8EfQ/MqytOS8yWMYDY6ZpwHHrk80RgAEDp6/nTTMseB/ePFBgOUfvPYjkVJBH8vPAzimwDC5J5zjP41Mh4OetDKQ0KuPWgDK5AwfelHT0oQds1kMao2gikwFGSeOvNT7d6AY565qDGRg+tUiAB+U8cUKM+1KOp9P60L93nnk80wGY446Z604DJB60iDHXkURjavp3IoAM+1FLhfWioLPLHOD056VED9D1pXbA9RUO734z+dagPL5BzUDSdB70jvj3GarSSEbT2weDTuBI8meODg9/rVffiM+tMZzzg/UVG0uFb0xUbIrQVpdzAd8kEd6QzdCMYIrkdc1WSx8RaRh2WFmbdjpnOB/Ot/wA87fUY/rUTi4pPuVRlGcpR6ouNcEg81DJP5sbYz7Gqb3JXr3HQVC1xtBI9cYrC9jqSJmuMsQT1/Q1H9pwp+bnOOO9VLiYbj1weaqtPxweT6UXDlLj3WWwSSAfWqyXfmTl2z8vC9vxqlNPk+Xnjqx/z6/1pFk6Y546fSp5h8psG6CBGPIVhwe9fB3xP0hfD3x+8a268R3crXS5/6aES4/DNfbk0gkgYhsBdrEH0BH+FfKX7TmlfYvi7p+pqPlvrJS49CCyfyArzMdrTT8z28nfLWlF9UYfhWUrcRgHC46+teraNKGRQcdMcivGvC8u25KnoDjNeraFNvjXnPbpXhM+4hGyPRdM2nb/KuihRQpCgHNcno0gwMHNdZZsHCjrwOfSrgc80OjtfMyMcD2qY2PkRNJkNzj5ev5Vato8O3TH9aWQhVY5IPfNdEWcDWpxmuqUDYyv1/GvLvEl+ttM4zlz6V6J411iO0RwCNx7n/CvGb/UBeTFtpb5sZI61II0tDie9uFfdyDnmvY/CMBgVM5JI5NeVeE4/MuQwyo6HFeweGFDlVHXOBgVO7G9DvrO6byggGB3HXIq2kxHSn2eiyom4Feg7/wA6We28pPU46+9VKDOdTT2Fjm80AE9OuajlO0HkH2NV1mVARg9u9VbqQopdCT2Oe1QkaRRLncxB+8f/AK9SwRNgnnr25rPtr8MT2961rG5Vo/ftz6n/AOtVpluLLlnb7t2c4/KtSOzBUgfLnoVqpbMqHPAHXirsUpV8q31wK2ukjnGzJsXbnOO5NZ8seCfftV+Rg3Xg1VdQfeuWpqzrp6Ir25CyEnkDtVGy09tS8TRW6YJlmVQO2Kt3KtFA5TJbPGKufD21kl8VWBYDeXJG4dOOv4VnCKnVhF9WgqTdOnKa6JnuCIshWNABEh6ew6D9BT0BSXbnj1707aI1wPqfUmgAO2ecV9/aySPzFy5m5D8fKfasnUGP9s6evYkn2rXA59/0rG8QiSCKK8hQSSQNnbjOQf8AIpwV5HPUdo37W/M3UUKAB+Rp6jGcce9R2U6XkEciNuRgCCf609Dk88AdRUbGy1V0Ht1oXjjOcc/hTU6H2PNOTPtxUhsOVto3Z79DTTw5H404D5cds0xzyaSEJ/Fx60KduQPWkQdTjJJ70qjaDz+NMBGGVIHWl6EY6ClHHXqaQckj86AE8sUU7cfaioA8fMhPWoi23OOKC388VDu59OcVrcsV2yCagdjjPPB7UO/BqFnG7GOOtQ2NDS2c8c9Mfj/+uq0j5QjtjFPd+Sc9D09ef/rVWdsbsHjNZtm0Uch47s55LGK7twS9u284HIU55/A4rN0X4n2UqLFfbobjA5QZD++Ovb3rs527Zrgtb+HFhqdzJNbsbKbcSQigoec/d7fgce1dNGpTlHkq7dGcNajVhJ1aL1e6fU6i28VWF/IqR3KvJj7uMHv2P0qw14oyMAkdTXG+H/BsmjXr3Et41wxDL8ycgHvk9+K6PfsXJ69c+tclZQjK0HdHdh5VJQ/eqzJmmzn61VeTfwD3/wAajLl+O3r61GWwCAOg4x2rkudaRKrfMMfTGfSk3845AznNRRn5QOuB19acrfNtzwe/+fxpF8pYcGWMoDgOMH8a+X/2tVuf+Eh0K5CsIVtNgJ6F1cn+RH519PxtvII/h6GuT+I/w4sviT4fNhcSi3nglL2823Plk8fkRj8q5q8HVpOMdzuwNaFCupz2Pk/TZwskMy8LKobHua9L8NXYATnrzgVxviPwPfeALpNH1ARtPAuVdGyrx9Vx71oeGL7YBuPTvXgtOOjPvqM41VeL0PZdDnxyCc5rtdNlXHB5HrXm2hXmQp4I4ya7TTL3aMd+maiMrDlC51kLkcg9cE1HeTeXAxGBxWdHqQVcA4+prN1XUyYyoJPqc1qpHHKB498Z9Zls4YVV9nmShS3pWHpMH22EDHy8ZArQ+K9k2q2LBQWKkY7965nwx40t9JsjHqNtOlwOAyxko/uSOlHO0xwpprU7vw7B9hlw/DE8jHSvU/CtwFKspOc5BB/z718y3XxSvY9VEgtoJdP7GNzuHv717J8OvGdrq9uksE25ejA/wn0o5rah7G+iPpLSNUaW2ycF8elSyFXGCQR3FcbpesBbdSGBBHasbxdqPi5lU6AtrGuctJeBm3ewUY/OtOdyRwqjadr2O7mtO44BPUVnyKUVg3I9DXM+DvG2rzj7JrWneTeLgeZb5aNx6jjI+hrrghnO5k2jspqE7mso8mjOVv3bT38w/KuavaPrAnwN2RxyO9Wda0tbyB4yDgjBIrgUnn8P3himLCMnCt2P/wBespS5WdFKMZqz3PXbS53Ln261cF0BwDn61xekawGiQiQHjk1sxX+9eoz61fPcPZWZu+fng9uaFk3cVlW8xPBY59a0bP5j/M0J33M5e6i4oiRPnIz2Brs/h14akjvTrE6eWgXbAhHUngt+X61b8B6DYy6YL+e1jkuvMIjlkGdoHpnj8cV2kfCMTzX0GDy5JxrTfmkfH47M21KjTXk3/kDn5WPrSQj5Dj1yPajhkAxkDmpEGBz19a997Hy6FU/nTSMBu+T09qdHyBRjDMevbFQWc/Bp934fMslkDc2zsWNsx5XJJO09/pVux8RQXTmOQNbFSMrMNpJOeADzWkx2t684FJJawXsOyeNZVz91hkVpzKW61M1CUPhenYljYc4Ip8YGOOe9QxWiRfdBHbBYkVNWRoGcqAOmc0z+I05emKQjnNSA6m4z0p1NzigBu7kk9jTgNpPrTR1akdwilj6YoAkAGKKj2+1FAHirOSAM59xTGfEmc++P0odsgeoOaZIfm69sfrR0LEZs98ZNVzIWznIP0+tOcjGO3Q1Xkbpzzjms2aJDTKQee3+f8/jVWQlcjjI5qZmAxz3zVSZsZP8AnFYs1RXlf5j1zzVEt17HdnP1GP6VYkYqx71SmJLHbgDjIP8An3NIoZnnOe/Paq7c4zwuenrUkjbQWxz6VWc4HP1z+dZNm0UKp4/HHSochg34de/SlJHAHB70wt8vPr1rE1iiUNgAEfiKcPve2P8AJqJT8wHXBpwPrnNBRZhPlkN14wQKfNdQ2kbTyuIoQ3zMT09/pUEbbfyx9OvNYXjDzbnR0sIwN13MkRYDgLn+ta0480rHNUfLFs8w/aKsxNe6TqcR3wTQtGJF6OQc9fpivLdEc+YQOPavo34z+HEv/hswgj+bSisw4+6g+V/6V87aTFidcnn1rw8VG1V+Z9vk9Xmo27aHoOm3TQRJtyPaur0vUsxjcSD6AVxmnE7EB9s102mwF8Y/SuDlPflNWOhTUegX8/T3qnf3oWEjJyec1nvP9llfcQNvrXPapru7dhsj2ppHLKQtxL9ofYy7uvP41Vn0G3uYSnlq2euRVWwv1aUKxOW6HsK6G3uERfmZQOxbvW0EccnI4S8+FNrqBLJ+6b1U4rW8FfCa+0W7aaz1AruwGj7NXZ2rxMAu5R9COK6vS0W3tjswzcY9qcaae5oqk47G14PtZbURxXD+a/GWxiu6WxSWPngHpjsa5DRodl0pjLP0LHH9K7yJxDECTj1yelbxgorQ4qspN3ZUt7JImzjOO+KsxorKcc471Is8bKxz78dqdG6Mv8zWckZRkVJoN0bcZ+tcvrejRXsbRzKCO3FdorrkgEY+tYGtFQTjHHXFc0kdNJyTuedwwXeiXXl7t8BPykeldbpU73AUg8Y5zUflpdblKhh6NWjpOnC3OBnb6HtWNrHourdamrYxEjOOlbdrHtWqFovbsK6HQ7E39/bW448yQAn2711UIuUlE86vUUYts9S8NWptNCsotuCqbiT3J5/rWoEzjPI67RQiqECLgKAAMegp+RIOnXpX3UI8kVHsfmlSXPNy7saPmUg8VIDimkYyfbFGM7famZrcWPGzj680N0OD1/WnAYB/nTecioLW5GcAdO+eafEuwAZz701AGxu6UpUbivvnIoKJ/WhenP6UucdaFGBQQJQBmlXgc9qReMZ5oAKaD+dPz0FMwGP+e1KwBt25JqJhuBX15FTZyuevpTQoKg9+mRSAPwoqLd/tGigDxEH5c9T3zTC5zxyO1OUgAg1HyqgH06ihlohkfqe9QStnHP41JMcgjpUDN64/KsGbohZuD046Cq0zfLnp3qR3AP1ODgevP9KryngD8KzKRXlbqexNVHPJ+mKsOcgjPeqbnAPtTZaIZWPPJqBznPpUkhw4qAn73vXKzeAgOM55FRseDg8ZoL8+nFIDknj8RUmooPynFTg5CdD6/nUKjAOOvX60+I5H4/nVICRDuOOM561zXjWVrNdOvVywguVY/TOK6JeOM/jVfVtKj1bTri1fglSUI7MO4rak0ppvY5a6coNR3/yNia2h1WzmgmXdBdxbGU9MMOce9fKWp6HJ4W8QX2nS5/cSlV4/hzkfpX0r4N1yO/s2tJsx3lqPLdHPLAdGFcF8dvCTy29vr9tGQ0Q2XBUdux/pXHjKGjl1R7OT4qMZ8t9Jfmefafe+SQrHg8V3nhCRbidR1z/n/CvK7a4zEecEdDXXeCtbFrewszcZ5yeBXgXPtXsdd4v0JxaXUi5VsZXHSvmb4pat4t0gvPpkiNaxqQ48vJFfaGqRw6npHmoF5TDV4L4s0iL7RKHXcpyjgdCD+dbQXvXOJT6HzD4b+MepzXcltfE204XcHRiFfB/unpXouj+MdTmsGvSzNaKMs57Dpn86wvF3wq0+5lMyReTk/JIp5Trxx2o8PxXHhjw7daUg/tMhX8lSwGc/wEnjGe9elZWvBHbhXWpxclFTXpqehWviLUrVRJJDOsQPLbMAV0OlfErU7X7ty+3I+V1GP1qTSPE+kX3g+M30LWk5RfMgkGWQ5GRx1/Cva/DOl+FLm1jWWW3GVB3MeKmMpdYo6Pr6hpUo/gcPYfFG88pJGvhGDgHyUA/+vWtbfES/uLcSCC+vAowXVTtPTnP51tQw+CtP8TXKwvFhAocBfl/Dt+Veiav448J2Phd4IXSXYqBY4EDM3TOMda1jPooozni1JLkot38v+AeYN4t1+1shcrpmoRwcYkPA5OB+tJd+OvEGn28L3KvZxS/ckuHC59cVt+Nvi3Fqempp2iWDLym64uFwNoPIVOpJAI524znmuP1iG98YmFruJR9nyIogMgA9f6Vm029UjWFKdWHPKmoLu/8AI8/ufiz8TPFniK5sNFmt9HsFmeGC5aIzTXABx5oB4Ve/Q16V4FuPF+nSyweJdRTUiOk8abQfwroPAfw7i04G7mjUXDLg45CD0FbWs6ZkDyxk+o6ivPq8t7I86U4J8sdTS8PIbxywJ5PpXV21sIzgVj+FbdbO2GQCWHXNdAhBPFcaVzKTLFsgP+Nd98ONO33U94w+WNdin/aPWuGs13MEUEk8Aetex+GtKGk6TFB/GwDufc17uW0eefN0R85mlf2dPk6yNSLgn+VSJ8mf5VECQfSphyhr6t7HxYH7tCchfWl6r6Uija3XjpWSLW48H5T6+tNIGeemMUo6EdaY+cELj8ag0QxQejevapEGaSMHZg9c9aEyxY9PT2pIZMeAcUdRjp70oOKB7/lTIAdMZ/GjocmlXoPXrTVbPHXmnYq4uOc/pTF457ZpV+bIH1pSOTzkdPpSJADaKQZI+XvTuoPtTYhgcYPtSYDPxFFTG3BOc/rRSA8E/gHrTG4xnPpTxyoA61G3DbcHpkGky0V5uVbPaq0mRnHQ9ParLDJI+oqr1Xk8479qxZvEqSN1x0681DLnaKe42rxkc9M1GzfJ644xWZSKrnIPtVOQ4U+9WpvlPHQiqb8sy9scU2XErt9zpULEYqV+Fx17CoG5RSeOea5WdERvv6cUiLyB79KUcBsetHofepNBufl/Hmp4fur69cVAB94j/wDXUideD+FAEyYGG7Zxip40xnj14I9agVvunp3qzHjAx6/lVIyZzuveF5rm6hutP2xzqjKRnafXIP8AjXNXOu6zpumXGm6mGlgmjKmO6jyWH1FenqM5IOSOtPjyylR909QeRXfComuWaujznRan7SlJxf4HyJrFi2h37RAl4GyYZPVf8e1Lp16I23KenpX0n45+Hll450J7IRQ2l1Hl7e4RAm1/RsdQe9fKeo2t74Z1abT9QiMFxC210ccfUexr5vFYfkqNx26H6LluLVeioTfvrf8AzPd/AXilr+yMJfcQMbTWL4w09RO7KBsbPT17VwPg7XzpeoJ8+A3avRdXvV1G2VxgggcjrXJH3Toqx5Xc8e1+ykUSR5JVjwT+NcbaK1rc7ZVJ54JHSvXL7TluCyMuTnIrJfwwk4ZXiDKf4sV0Rq8mjO3BYl0J3Rk+G44riUYH5GvQNJtY90SMxKnjd+NctY+DJ7aTdbkr3wBxXZaPpVwQu9xGwwcHORXVGrF9T7CnmGHnD30blnb2MkFo7k4mLAlQMjGDnP4122m+GvDtxYSSC5mWdFDRxlc72IOct0C8fXrXEaf4TmYD99gLkKFx3A/wrtdF0A4A3MR7HFbxqxW9jhr46jb3G16FKLS4GlMUMe5s8V1mheFsgFxhByTj+VbGieG4ISpCg47DvXTLaeXHxwB0ArgnX6RPnsZmc665FojOtrUQx7QAFA4FZtzbKzHjqcVvMO3TFUmhyx4/GuJnjwepWs02ACtS2OAapRJt9h3rqPB3habxNdhRlLRTmSXH6CqpU5VZKMVqKrVjSi5zdkjoPhz4ca9m/tKdf9FiOIwf43Hf6CvTOpJ/l2qK0tItPtUggQJDENqoO3tUycqDjv0r7bDUFh6ait+p8HisS8RUcnt0Ec5HTmpYc7P6VGPvfSpUALAnjit2eeOPTHemN90Z/wD10pbdznH1oQ5745qC0hwbAx0PXmoyuGz1Pfmp1jBA39R6UoiVsc/nUGiIMfKeCPpT4/p+fekkXy0OeaWPPQ4PpigZIOtA5OP5UvIxmgDAoIE6rTSCFx0PTinDhTj9KUdf607gMX5c46U7sT1oAwMcf5//AFUfjSBDWJjQnufWsnwtfXGpG7uWfNv5hSJduOB3/lWjeMfs0uwnzNrBQOpbBxXPfDnUVktJbRm2yI+9UJ5wf/1frW0IXhKXaxyTqctSEW97nV4I45/OipfK/wBo0Vhc7j58UAgYyKjY5b19KkT7oHXHeo/yoewkQyDrn6VWdcBv1x3q5Ivf25FVWGff2NYM3iUJ05GSQe/vUDHCgEZ75qzcLwuOv0/X9Krzdvz4FZstFKX7vPGKpSdcjnH+NaDLkMOwqgRkChmkdytMPn61WfqR61abBIB+lVmHPfINcrNokbcZ9e1OX5nHpSEcY7+tEJyPepNEKDlcdPf0py/eXH1poOB7elOQ4I9RQMniOceg4qyhw2B2qpCeB6ZPB7VbQ5YMe4qkYsmhbC5/4CaniBVl2856mqyDbnp1/PNXLYbXz14rYxZbjhUHI54rwH9q20tLO+8NTPEEubrzomlUYLBACoP5n9K+g7ZN30XivmX9tzUDFe+EoQx+SGaVT9WCn+VZYhL2Tuejl8pKvFo8bSRrWTBJ68Mpr0fwvr/22yMcjAkcDNeOWWsrNCm/p2NdHomptZTqQwCe1fO7H3vs/awuj0w48zPPXnNadhArgYA96520v1vYVdT2xW9pNyVf2I6GpepyKLR0unaZG54GD+VdBZaSOPkz+FZmjyjhucelddpTqxUnGG6Z6d6cQbdiaw0cJGpKhfbGa6bR9KJAbb8vYgc0ywgEihWBA9K6fS4QsecBeOK6IpHHOT7jrS1EMedv6UjkYYVddAI+SaoPwTWUlbQxV2VmB5qvI2AexqaVwqnn8Ky5bjeTjmsGzojEswurzRRnJ3uq/gSBX0Vp2k22iWa2VpGIoYvlHqfVifU1822L7NQtd3/PVP5ivp5xi4l7ruI/Wvo8qUZRlLqrHzOcSkuWN9Hci6Fu9GQOBwcUD17GhQDt459PpX0J8wPUHC9M45zTsFVYe2RmmJglcZx0BqSYEDI5boB61LGhkZ+Q7SSSO56GuZ8Ma3cXvirULe4lJjXesacYG0kfh0rplUkjs2AAfxrgdRmfw34z+2Bdtu7A7QPvAj5vxzk/jXTh4xnzQtrbQ5MVN01Cd9E1f0PSEDDIJ796UZOMc1FaXkN/brPbyCSN+QynIqVRg5HAriaa0Z6EJKa5ogyBlI6896YnykjpipQcDnr3pmME/WpKFYfjQPSlpAck0ECjpQOooo6HNACcEg+lKRxiigc80ANKA4A78D615z4h0280HV5bqzhkED4cSxnGwnr+vP416QMKR654qMrgYIzkYOe9b0arpyu9Tmr0I1o2btbZ9jzuPx1q4RQZ43P97yhz+tFd3/Ydj/z6Q/8AfFFdntaX8p5n1TE/zniWwh8DDcY96hccDrnPepo+Y1OfxNMdSo/pXm2PfIpBwKrMN2Se3FWmHy9/eoCmDnvj86xauXEpSpjyyD0BP05qpMOD7dDV+ZApwRkYx9Oc1UnUk4x1rFm0Sgy9eMjGapFSpxWgycN2PSqci8HjnofzqGUUmXrmqbj8cmr8444qk4yeeOeKxZtEh7EfjSx8fn0pBySc8+9APPpz1rM26jjg4xxTgCTx0J/Kmp8xOe3tT4gSc+n/AOqqQyZVydo6gZ+tTwnC9OwqGM4c+wNWIh26YOPrmmRIkjbKgHGe9WYWJ428g1UhYK3zHCnIya1LOE+aFxgg4reJg9EXbKGZ14IHIB3f55r49/bfv1/4TjQ7COTzHtNN/eZPR2lduR24K0v7W37Uuv8AhfU7rwt4Mvhpy22I77UYMGUyd0Q/whehI5zkcY5+bra8vdQ0+3lv7qe8vZU8yWa4cvIzHk5J5PWuHE1l7NpH0GDwFShONSrpdXS8n1L2l3DdDyD0ro9MvWgOOWHdc1zFjEUxng1v2C5IHb1r52UuU+0wztud34f1YKQqncD1UnpXcaTeBgCDmvKbFCgUjP1FdPo+pTQspHK96j2qO+VCE9ep7Rod4CcA5zXcaOiShcnHPGPxrxbRPEKKwy2wjjBNd7o/ihAAPMBA7g1UKiOKphHbQ9dsJgi8HGPWti01Pa33uK81sfFUO0DzDj0rWtfEcci/Jvb0IWtlWSPPlhH1R6C2ors5P4VRnvVUZLAelc7DqFzdDCoVHTJ5NW7W2klb5zvPqe1YuqZeyjAmMr3GcDANKkPljJ+9/Krkdusa4Xkjqagm+UEdMVk5XJKE0hiljbP3XVs/jX1OJkvESeJg8Uvzq6kENnnr+NfKF0wG7IJxXgPwp/aW8SfBD9obWPCepajPqHhe4vPMW1ucsEjk+fMeemNxHH93pXvZTiYwbhLrY83E5XPMLcjXNG9k+vkvM/SrGCR+P5Uo4UY7CnwzQ3trFcwOJIZlDo46MCMg03bnAz2r65PzPgZRcJOEt0JH1x1qU8nkdOlIqbM4+tK3Ud+9RuZCJgH07Gs7WfD8GvW/lTZRkbcjr/Cen5Vo8H1605eeDiqjJwfMnqVOEakHCSumcfaeF9U0gyGzvNq7uEU8N7kdK3LW51GBM3O2TGF+Reck9f1rWA//AF0xvoCM81Uqzn8SMKWFjR+BtLtfQlV2IwcemfWlUHFNTg09TlsVzHUNbvSL3z1pSfmx70iDGM/jTRJIOOPWgcE01DhTnt3oDcn/ADmkULQOlGOKTdQAtFKegpB1x+tADce5opc+9FBJ4NGfkxnjoac+CP6022H7vPfvUijg81ZqVjg9/wA6jKjJqykeSB9aqWjmW3jdgAzLk4PrWLXYaIJBndkgkcZqnMnI9R1rQmTBU4I7ED/P1qpKnJ9cZ4rBo2gzNmHynjviqkynYeeR1q7JnO0+vWqU/A7+lQaFGXkc96qSDC8ir0i4Uc9KqOOcdR0+lS0arYrMMsR/DTBkD0/rUrjjimAZOPQ1kzRDgpzj2p0PRx/k0AHjoaI+CeOnoKzNCeEe1WLcbt/fFV7b5tvtU1vzKo7MSPyqzKTLNquJQDzu5OfrXnXx++KT/D7w2bTT5tms6gGSJl6wx9Gk+vYe/wBK72bV9P0wM15fW1t8pYLNMqNwfQmviv4leKZ/Hfi681SVnMG7y7dD/DECQv8Aj+NFSfLCyPsuG8nlmGKjOtH3I6vz7I8o8TaI+r6fdKSzzKfN3N1YZz1pdDhFxZxFdvKiuva2MQ8wcheo9RVO30pdNnJjGbWY7lI/hPpXkVruJ+l55lPuxr0V8Oj9On3DLTTenFa9ppzKMhW/KtPTNOV09a27XSNhB2/WvDmz4yD5TP07T28vHGT2rUsrKWIY2ceoPFbmm6Uj7RjmujsNBGBhPyrDc641WtjmLW0yeMg+9dLpWmuyjtWzaeH1Y8oOv92um0jREiC/JxSUGW8RoM0DRzjLsOexrutI0sYCqhP8qi0ewWLbtUL2rrLK3EYJ71rCPc86rXchttZBB8xAH92r0MR2hQPyp8a4Xmpozt4Az9K1scTk2L5W1Dnisy7+6SBn0rSkBIyTgelZ10eGGPlpkIwrx9qMDz2r5M+Mnhj+2Pj14cntFBlEJNxjsiHK5/Fj+dfTHi7xHa6DYzXNw4jSJSzE1474cs5dT1W61+/Qi5uSBEjdYYuy/Xuf/rV2YKnKVXQ+v4fwFTF4iMvsx1b/ACXzPsb9mj4hfbtEj8LXs2bm1jzamQctEOo+o6/T6GvbynOAOlfAnh3WrvQNSgv7WYwXELhlkXqp/wA/55r7H+GfxS0rx7pNuHuobfVguJ7VnAYsOpUHkg9a+4pvSzPl+M+G54Su8Xho3hLe3R9fkztDgE0xVwOpyTkfSnRXFvcvLHDPFK8TbZEjcMyH3A6UNGU4H8IrVbH5W4yg7SGBtoz15wRUiA7cUxBj3JOeKkHzDnr14rMBA24GkVfX60oHpSKeMZ+lBY5Tg9R6U+PvmmDp9acnTBoAfTV64pfujFIDjkU0QIDnI/nR3/AjNKi9e47D0oPPH5GqJFz+PFIBjpxQvIA7nmjgE+uetAD1GTSYI/w9aPekJ5FBQHOTRS7h7UUEnzx4Xvn1Xw7pt7Iu2S4t45XAHRmQE/zrSQZBwc81meClC+F9I2qAv2SI4Hb5BWwEHOOKTNRIlHz9M7T+dZ8UQWBeMYGBk+9XGTIzyCDng/j/AEpsgBZsY9hipsKxSIyMN2P4VVkXAPsKuuMjP6iq7JvTI9CDWTRrEx5Fy3b0+lVJ0+T1ycZrRmQDd6g5rPmXHynjjOR9a5zZFJxg49OtUZgUBPXBxxWjjd8x54qlIOo96DaDKpAYuOMgdKjjbblienFSNmPLYzxgn8ajK7OmSvUmsXubQg57DnXG0qcAnAPpTw+0AEZUbgSD3qne6raaRaG5vLhLeIDGXOATzwPU+1eca/8AG62tWli0e1Nw2Nq3E4wv1C9T+NSezg8nxuOfLSpt+fT7z1P7VDZWbzzzJAijLNIwVQMHkk15r4s+Pmm6MHh0OH+1LlOFuJPltx7+r/hgV5Lr3iXVPEsu/Ubtplz8sfRF+ijisV7UEfLyPSi9j9NyrgmEOWpjJcz7Lb5vqZni/Ur7xgby5vrgyX8rGTeBhc9gB2HbFULDF3awzc8gZB7GtjyljIDjOazrNBY381qeI5MyQ+/94fh/WuSTvqfpOHwlPDRUKcbJaDvJ4qTTrBQrpIpaBz/3wauLBuGMcVqabBhenX1FQ43PT9jGquWS0INLspLCXbKu+PPyMOhrr9Os0cZ259qzoIfKQ4G+M9UPUfSrumXqIR5bblz909RXlVcK4+9E/Ps14dqUb1qHvR7dV6HRWmlJGwbaAeMEV0mlWBB6Bz1xmsbTrlZl4OK6XSSBhuDXnJWPhmnDRmzaWCAAbNv4Vq2dp5eABRp0u/AOCK2rOJDkbRjtmr5Tlc2h1mnl8YIrZtA3YE+wqKztl8z7vStiArGoAAB9AKa0Oac7hbwsFJYH8RUyPsJHQfSkDcEk4FULzUI4FZndUUd802ZJk08wAJJAFcr4i8U2mk20ss0qrsHIrnvGPxOttMP2a3PnXTD5Y05P/wBYe9eaz/bNauRc6m+4ZysA+6v+NdlHDSqvyPq8pyLEZjO6XLDq3+ndkOqX13431j7Tcgw6XC+6GA8GVh0dh/IVswxiEBAPbiokXylwMe1SK4YDsa97D0o0VaJ+zYLAUsBRVGktOr6t92TZBOaxPEd9crcwRWjOk5GA6kjb75FbKyBVJ6dzWPIwe4eVhya6m9DqnRhVXLNXR3Pwm+JN58JtSS8t421BZV2XMM8xBl753YOCMcHBr3LTP2y9CvNbt7O+0G6sLSU7WvDOsnln3QAfL7g59q+TjO7ty2KqzIZFwdoI5zVQruCsfEZpwfl+Yy9o4Wla107emnkfpvbyQ3kKz28iTQSIGjkjOVYEcEH0qQIFb17V8D+A/jf4o8CRwpYaizWqcG2uB5kWPQA9PwNe7eD/ANsTSdQjEevaZJaTD/l4svnjb/gJII/Ou2FWEkfiWacGZhgZOVOPPDut/mj6CKZzgc0wJjIB5968p/4a0+GYnEU2rT27H+KS0kwPyU16T4Z8V6P4x0tNR0PUoNTs34EkDZAPoR1B9jg0009j5Kvl2KwkeatTlFeaaNDBoUf4VKI8Eg9uaTZx6UHm3TGdBxR/FT8cGk6fnQIavGaAuM+nTmj2PWlXgHufSrJEAyc+lAPWheARS0DQfwn1oxnOKUc/hSJ0Gf1oEMwaKKKgD54+Hreb4Q0dtwOLWNTjkZAwcfiK3E54/SsD4a280Hg3TkuE8u4VWMikY2tvbIxXQSjgNgZB5q1sma7NkZwvOcD3pjfeA79s1Kwxu7j0pjjkH2xQBSlQKxx+R9/8molG2M4784qXUZYrWF3mkWKJRku5Cgde9cPrPxj8I6JlG1I3sinHl2SGU9P733fzNZSaR6eEwGKxbtSptvyTZ0k67mfP0xWVqEiQQs7ukcaA7mY4Cj1NeY6r+0UZmYaboZC9pLyfk/VFH/s9ec+IviP4h8ZyG3vJ1hscjNtapsVsf3iSWP0ziuRy7H2+X8F5hiqkfbRUI9W3r9x33iD422Ol3Pk2Fmb9RkNMz+Wp+nBzWz4d+IekeJLPzhcLZXGMNbzuAQe5B6Yrwy+tM2xAA6ccVhWc/kytbzco3H0rNysz9Nq8C4GdCNODcZL7V739Ue6eOvibYaJBLa6bPHe6jPhVER3LCO5Y9PoK8ivvEWpSb5nvrgz/AN8SHP554rOSyMM5JwfR/UVYMKuDzUbnr5Xwzg8upuHLzSe7a/qyKtpqN/qszS393PdygbVaeVpCB6ZbNRS2hR269anhAhm4UAVceNJlyOT0I9KlH0tHDQpLlpqyMpYiwPqKaIzk9qsGJosjJ49qjWVW69c4rNs6muXYo3MHynnIrO1DTDeWqmJ9txGQ8bDs3p9D0NbcgDxnpUenwZuVU4+U5qeXQzUOZlSyLSsY5V8qdPvpnP4j1HvW1bJtA9qmvtLjnKyKdky/dYDnH9R7VRtbqSFhHdoIm6B1OVb6HsfY/rWbVjvjG2hppJgYJIqneIyuZIn2SfofrVlTletQzYxSRa0LmgeI/LmEUwKSdME9a9Q8PzC4jVlwfbGa8ahtklcK3rkMDyK7/wCHt7L9re0Y5KevQjGQfrXnVsOmnJbnxWd5HRq05V6XuySu+z/4J6vpq4A9K6Cy+6vA64rCsEIRfX2ratpcDuvuDXlo/H5RubNpKU7AH+dXVu9qk54rD+0McBTn6HFI87LGxJ6dhVo53GxLr/iqPSrIsWVMDn2rxXXfiFfeI7hrfS2KQg4e7PQf7vqa539oLxbdRXejaDa3DxtqdyIpHTqsZPzYrS0mzj0/T4oI1AVAAAK9DCUFV1Z97w1klLGp4irrGL27v/IfZabDasz4Msx+9M/JY/WrmURfWkzvXkUwsAOa92KUVyo/XqdGNKKhBWS6ImDigNgmod2ByeKo3OoABwv3RxnvQnY35S1PdBxtByucEg1VLYzmo9PHmWzc8dR7UOx2Hpmm3oZzjZjGk5x1qu8pB4JGKfgqCc81RuZ9uQDzmudsysNuNQ2fLzuPSrmmRMiGaTOT2PaqWnWRnmEjZIzWy+I4iOgxxWsHKxLjfc5zxGiSWswbqBwfzroP2c/ir4i8BNdXOlXQRnyjxToXifHTcoxyOxzmuS8S3Xl2M568H+tXfhzZ/ZNJXPHGTurOM2qiaZx4jAUMZSlTrQUovdM+kbD9sjxpb3ZN7a6TNADzElu8ZP8AwLccflXeaH+2xpMp2apoM8B7tbTLIo/PB/SvkS7IWY85qhuO4sv5mulYmaPjcRwTlWIVow5fR2P0H0L9qH4e6uo8zVm04kfdvIyvPp3rv9B8WaD4nAbSdWs77IziCYM2PpnNflhFKyTHqtbOia3d6ZOJbW5e2kUgq8b4INawxN9z5HFeHVKSboVHF+aTX4H6kmIh8H86YQQp4xXxh8Pf2rPFPhox2+rFdf09cApcHEwH+zKBz/wIN9RX038P/jX4T+I0SpYXv2W/I5sLvEco9cckMPdTXZCop6I/L804YzHK23Up80P5o6r59UdmOGwefQ0Hp+lTbMr9BimEZIxVHyWwwEqcdvWkf7tL90ZHrkU6MfJj0qxEW+il2n0FFQB4J4OvFvrC428GK8uIW+qTOv6gA/jWs4B9Otc74BQC31rbIG/4mlxwB0+fkfnn86yPih8XdJ+G9lsm/wBM1aQboLKNvmPux/hX379qSklBXPSw+DrYuv7KhFyk+iOt1G/ttH0+W+vbqKztIV3STTMFVR7k14l40/aYsoS9r4atjeuOPtc4Kx/VVPJ/HFeJeMPiBrvxBvjNq12XhRsw2acRQ/7q+vueayra3BJBrnlV7H7XkfA9KlFVsa+aX8q2Xr3NjX/F2ueLZzJqt/Lcg8iItiNfoo4rOt4dp5FKqBR7+1TW2MmsYtvc/VsPg6GFpqNGCiuyVhFXHBotItsmamZOOO1EK7WpWsz0oIsyxBoq5nUrPaSyj5xXXovmJz0rG1KLaT78VnNaG6jZGbpVylzDsc9O2OlW3gMZ/wBnsawBusL3ep/dscH610+n3Czx4JyMVlTlzaMiUTNmjyeOKW1OBg+tX7i0znbVERtG38zWzViLWHSxBgcd+uKyp4JFkKhSV9a2kPy46/WomTeTjn29KzauJK5mRRMQF53dKW1Ajvwo7d61oLTarNwSe4rN8sxakKTjY1jGyubUsf7vORgVTESyAqygqeo7GtEgGL0GKqIhViTUtGzRnDT5bQlrZ9y9TFIePwPakW6WQiOQNBN/cbjP0Pf8K2I1xx0FJLZxXMRjkRZEPZxkGpsaR13MuABGrtvhXGLnxE5bn5yn5Ka4n+x3tZQYZyEY4EcnzD8D1H610Xg28n0CZ5pYtz+d5i7H4xkf4VjKMmmkcmMpurhqlOG7TX3o+jLXStgx6d6WS22ccAY71xWm/FS1kgH2hJIpMngDPGeOatH4gWcwz9o29ySuK8tUJLofgNXKsfCVnTl9x0KnYxHOfUUT3Ki2YthjjnFcjL40s3ztkL89hk1kX3jD7QHWIuc9MrgUlQl2JhlWNqOypy+5ni/xxvPM+KPg1gRtFzg8+4FenRfLD0/SuG8Y+F5te1/SdVcDy7GQvsByxPY/Tr+ldXBfKIR8pyB34r08JB000z9k4bwNbB4Tkqx5W3exe3VVm1BIlO0727YPFUHvXnB5IGeg4qD7zD09K7D66xb+0yT5LEYzwo6CqF1LsYDnJ7VbVtqYxxWdcfNIP6UmK9jb0xsWjdPpUJbJIyc+nrRaSBLQjvVeJiWP9KXQzeosz7UIxms+KEzynPQdK0mXzOpHXqealgtRC3OCRjkHIqbGMvdJrKDyl6H8KhvmxGef1q9EoWNu1Y+rShENN6IhHH+ImNzMlsvO5uea7LRYPsdiiKOg5rk9PiN5qhlbkL0rskPlxAVjHdsprSxQvXxKT+FVVOIie1SXTZyevNUZJxHGzE1dyWQTzbGIHU9K19GtzjdIM/Wue0xDf3bEjKqa62BBbxenFKOpHkDny2IFXdM1CSAr5bFGU5VwcFT2IIrKaTceKngfaMe1dEWc9SlCquWaPoz4TftPav4dMNjru7V9M6B2P76L6N/EPY/nX1X4a8Sab4v0iLUtIuku7Wb7rL1BHVSOoI7g1+atnOUPqR2r0r4S/FHUvhvrS3NrI0ljIQLqzLfLKo7+zDsfw6V2UqtnZ7H5FxLwXRrwliMFHlnvbo/8mfeONq+v0pEGA2e9UPCviWx8XaNbarp0qy286gjnlT3B9CK0XGARXatdj8Aq050punNWa0aIuPeinbUoqTmPkHxj8TrL4XeHtWmCrJqdzcv9kt8/fdv4z/sjGT+A718n3uq3mv6lcajqNw91dztvklkPLH+g9ql8aeMLn4geKrzV5VMUUkhFvbk/6qPsv16E+9Q2UWFHGa81SbVmf0/wzkFPLqaq1F+8lu+3kWreNQoq5CoXPp61FAmF6Z5z71bhTtilHc/QooRUyD6UwnZkjirUaAZ7U14gyEHnir2NoxC2l3rtPJqby8HNZQm+zT7WOAa2oDvQU730NEuUnt/uHjiqd9DkGr8I7VHdRgk5+n1oaujohscZqdmHidT3qPw/esi+U/Dx8VsX1vuUr2rnjCbW8DrkAnBrgV4y0G1dWOvhcNHg1BPCAfbGc1VtroLH1PrV2JDcjLfKp6D1rsi7owUXLRFAK7kqg+pPQVZtrcJnHJ7k96u+QscZCACmQrtGKg2jTUdx0UQCn86xLqP/AImSsO1bx+6fSsuWPM+astrQuKQYl6VXZcMasofkxiotuR+NQIIwDwM1PEvHJqNFxjP6VMo4wagpWGeUG59O1SQPuBGMAd6Wjbz71IyeF8qcA46U9GHfg1AOFx900qtluOPagVi2mByKcG+X/Gqoc7Tz9aazMBwc1SQ1oWvMHRmH0NV3uTJwOn61BuznnnpSquB9KDTmYoOARz9KWM4HX8abjOcflTl49sUpEtkhb5SM1SK7nyPWrJPFQgZ6461mSXYWxEVqGMENwaenA9qbGBupoCdBuB55qa3yGwfpUERwfarUAH0prc0STVmTkbUNc1rkuVK5H+NdDMwK8Hp1rm9SBlmPFJ7HM1ysj0K3CEsetask2F454qtZoI04FNnk+9zx3rJKxKdypPIAGySK57ULzzJxAnU1fv7vaHwc8VS0Cza8vBMRn61Ld5WL8zpfDmmCC33EYPXNXLuYcBevfFX1i+z2XpxxWCzl5Cc8ZrZLl0MWTwjPOasxDkHPvVeFcDmrMWce9WmSyzAAPatKDgjvismOXEir1J7VsQxlIwDx9a1TJPb/ANnb4qnwb4gXTr+Q/wBj6gyoxJ4ilPCv7A9/qD2r7DnwwJPQ8Zr82tPbczYPAr7Y+Anjl/Gngq3guH83UNNxbzM55ZR9xz7kcH3BruoS6M/n/jzIY0JLH0FvpL9H+h6H523jPSipQvHSitz8VPx/02LyhW1AnHHeqFugRDWraJmMH2615aP7bpK2hNCO3Bq5CgBxVOM+XKue9aUa/LnjNWtDshEaqYoK/LzzTicLSqNynmkaox9ZiJhMijDDmrWg3n2qBG9RS6hGGicY4rC8H3JSe6gJP7uQgD2PNSnaZW6O2jGDg9PeiYZX6d80RDIPc0PymK6N0VFmXcoMNXPXkPzHjvXR3OTGRjOayvsxkZgOD1PtXM46l77FS0Ulxn7q9frW5azZX1rO8kQrgDp3p1tIQT9aErblR0NXcGHrUY5NMjbipAfwHSmik7iN908mqpj+cnHJ96tHo1RL8zGhAx0Z+XpTguB9OaB0p6rjPP51LJGJzT14HvQqAdOtOC/jRoWAX86QDGfWnr+WKQd/8KhgAXA9Oe1KO+eaRO+aX86YAPz7048ZFNDelJnOf50AMUe9L/CaAeDwfekB+uKB3FHWkzwPaikONv40mDFJH+TSfxUf40fjWYiwmAvWkj7U1Oh609MDP9aaAljwqkYyalRtox/P8ahHT3pysAOuDVo0Wg93wDzWZcRbmyv5VediQRVWTqeab2E4pohSTahx1qlPP8r9z0qeXnOOG9+lZNzKdrAg5x0IrnlojmceVmVeMZpQg5ya6zwxp3lqOB06Vz2nWnnXGTnk132i2+xOmBioox5pXKYuqER2xA9K5u2BdievNbuuPhCvQH0rO0+HIJrre5DQqptIxjintJ5aEmiQhGPc1l6jebIyo78VhsJI09E/0y5Zh93NdCZN8jdcLxWL4Yj+z2LSnuMDFW57oW1pNKxHAraD925pyGjoUwmeZc/KO9e6/sy+JxonjpLOV9ltqEZhIJ439VP5gj8a+fvBu59PllYffau08M6odI1W1vY2Ikt5kkGOvBz/AI11UZbM+V4gwUcbgatJ9U18+h+g+1u+aKbp2oR3lhbzrtZZY1cH1yM0V6Fj+Sng7No/JERbRIh7Ve0WQTQY44OOvvUdxD5M7jt2qDRJfJv5oCMAneua83qf2dCOpoXi+VGW7oc1fspBPArA8Edajuow6H3FU/D8+EltifmibGPbtSOtLU0mG3PpSRnjFSSDGPSq0bbXPFJlWsMvV/dt6Vx2iXHl+J7qP+8iuPzI/wAK7K8yYT39689jf7P41jz/ABRlf5VhLRoa2Z6natlAe+KkP+rOTWba3YiiA6k4AA6mrSoZBlzx/dFdi2FTVyuY2mOBwvrQtusSkDj3NXAAqnAxUEgzuGeMUO1joVkZV2AufSqcDHdV+4jO0nnPrWdGdkh9etYtEvc04eBip1+7Va3bgVYBJHJyaQRFP6VEo4/rU3bHQ1GAc560kDHx9DUmMA01Bxzn3p4GQeKYgGQMdaUcjmgfnSjoRUAKo9OtAHBoHTvSjnpgUFjR1P8AKl9qRTx70o9aABf84prdKQDA74pT0ahAM9c/nSAf3qReM4496VOhqQAdxSDj+RoBwD/WjjuAeaAAegNKpyDnpQOlIo65/SkwJv4R0pydTxUajjp+NSp1oiA5eCad2+vahOe5xQejUy0RzHBqlK386syHg1RnfYM8802wK8z5BHr3rMkYyMVxu9KmuJc5BosIg8nofUVg3fQm1y/pVhs2uASOOvaut09doPP41Q0+1wBx8vcVp242MV9uD610UopEyhYydYb5jUWnp8pNLq2Vc/WpdMX92Tk9KbWpmZl+/lknFc6xa8vVUcjNa3iCbazDofWqfhm38+93H1rnlrKxpCJ1KFbeCKEcBVyee5rn/EupGRobGI/vJmArQ1HUFtxLLnHJPNc/4MgfX9dk1CTJhj+VD/M0pdom0F9o9I0yEWGmwxdNqgkEVqaa4aEt23Vh3dxn5VOPYdq2tO/dWcQyRnmu2nZaHm4iCnGx9bfDT4lRL4E0WOaT97FB5TfVSV/pRXy9DNJ5S7X+XHHNFdftWfjtbhmg6knbqzy++jGA+CfesO6X7NcQ3I/gOG9wa1NE1OPWdKhnTo6g4PUHuD7g1FdW6ywOhHtXPufsMVfU14SJoAR81Ye/+zvEUJPCXCmM/wC8OR/WrPh26JgMDn54ztNQeKbNpLLzYs+bARImO5FS9rm0NzoAu5c9apSja/cCp9Lu1vLKCZDlZEBB+oqO9TauR2qt1c0a0GzfPbkE/lXm2rqY/F+nNnk7h+hr0QHfA3NedeLW+z61p046iQr+dY1FomY3sdxptyJDu/AA1vwOHTIrkdHydo5IA7V1dm2F5I9cVrB3NaT0LQH4ioXXg+tTrjBqNgCD60zUzpl+X0rLKASEkc5rZmAIPrWbKvfGc1LQmLDwtWozn8PSqsXHHNWIzhievFQQtyfPp+lNTvSr07Cmr1NQMmTkeuKAPqKF+XPFKvI7igAVRjrS4yPrQO/egdDkcUFbijv/ADpEGQcUoPHHrSAcEA89aCQHp0pB0PFLjk4HOabnIpMpB0/+vTe36U/OM00D8aYxgOM5oLY/wo6E0nr61ICDjOeRQvA5oBGMH+dHSgBy9aMjtTVNKOpz+dHQCQHr/OpI6j3flUicfSiIEq4GKUjAP8qRB1NP25U+tUWVJjx/Ss26cgkA/ia0pVwuKx7uQLn+VQwM6ZuSP1rR0aPLc4P1rKzvf15re0SMHGR+NZRV2NI6mwh/d9efWnuMfVTmpbLiPpUcp2t2rtSsgWrsY2sj5l9OpqzYpstM9sd6bfQiQ/TofapyPIsvqOlFmZWtI4nXpQZ9ucnvWp4eh+x6dLN0yMDj14/rWJfg3N+Vz3rT8Q3y6NoKBjjI3n8OlcF/f16G8V7pyvinVnubiPT7YkyzHHHYV6F4c06PQdFjjXCkiuC+G2kvrepT6tcj5c4XPbFdzq98qkKv+6B7UoPmvIt/Dyot2L/a7v15xXWKQhVc7goxXO+GrcqPMYYIGRW5Ad7bjz713Ulpc86rqaMDHyx8w6nt70VXT7o5/Wiumx5vs0eK6MzaBqzW7f8AHpcnepJ4D9x+NdNKo3ZBOGrJ1DTlu4iDkHqGHY1NoN811E9rc4FzHx9fQislodVN/ZGEmw1JJVOEk+Vq3Z1W5h6ZB7Vk31tlDnG5f85qxo13vh8tj8w469qS0OqKK/g+Q263mnufmtpcp/uNkr/UfhW1dx7oiMdqwLhf7N8Q2t4uRHODbyYPqcqfzGP+BV0NwwKkg0U9rdjZ7GRDLiJ19OK8+8Tyi91+wtF5YSbjj0Ga7SaTyrqRc44yK4vSkN/4vu52bcIlCAHsSf8A7H9axq6tJHFJ9DttKg8pFretWwvH0rItjgVo27nAAFbpWRvT0RqIcepob/e/OoozkdfzFPPI6/lTNirMKoScZHGa0ZOB3rPlXOen4UmLoRKPmOM1PF93Hf1qGP5c1LF09qRnElQZz6DsaevHTFRqOO5qROOvWoNFsSJ/k04dPWmoM08cg+lBIijrQBtHXigDBPcCg9/8KgByYORSY4zQOmcfkaQdODQAn8X04pp6H0NL90jrSL900Fic8YNL/DRuptJAMI55x1pvpyc08+tNzjNIBAM5oB4PpTf60Dn/AAoAeq9s/pT1HUdajDDvT0brxiq0AehwO1Sr/nFRocj/ABp6cUATpyT/AI08rx6nvn/P0psf9acw+U+lUiluUp+RjNc/eucEE8n1rfuThSOvvXPXxO89PWs5sZXt13OOM11GixhAMZ+hrntPj3y9P611+kQYA7/hU0x3Nq0GEx/WorlMeh+tTW67SBnA+lMuhjP0ru6Ep+8UHQSKOnyn86ZqMmLTj0496miPzf0qtqSj7O4/ujio6luJyGm2/wBp1I5GQDXPeM55fE3ilNGtCTFFhHYc4x1rqdPuF0uwv9QcblhQvt7nHQficD8arfDvw8baKbUr0f6TcN5jlu2TnFefKLk+VdS1daHSWFpFoOjx28Q2YUAD0Fc/BK2p6ttByimrPijWhDbSsW5I4H9KsfD3Sm+zC5mHzN85zSslJUw2i5HX20ItLNEGAcZIq1Z42n09qpPNvYnIHPFXbH/VnP8AKvRgraHmTLKyYUDFFM2+9FbnLynn8K7ox9OprK1Gza3nW7hGJU6/7Q9K2LEbo+enpT5ogRjtWVrocO5BbSpqloD918cGs+3LWd6yONrDqPaiNDp13lf9VIeR6GtrykvYlJ+91Vu4qLM7abKeoWy6hYuuRkjIPoexqxYXf2zT1J4YDDD0YdazxcSademKXmF28sEdQef0pttKbXUJoP4WHmL/AF/pSStqzczNbk8m6U/7DCua8DqZLzUrjqZJgPy5/wDZq3fFRKkNwCM9PpWR8PYP+JfK/d5ic/jj+lYb1EjimveR2cXy896txPt749apr8maUSY6103KUrG1bybgDnHGasBgR71l2cuQPpWlG4A4zQjpi7oY4JBqjKDnJ4xxWi/SqUvIIH502PoVVG3Oc/hUkfT2zUeMEg1JHwv0qTJD0O3296nTvmq44/Op4zkkGoNESJwPb2p3ODTUpwHB7GgQKcKaWhRgGjGRzQAdBSD7tOXpTQ2QagBvOPQUmMD1p46mmEcGgsaOPpS5/wAmkxwadkY+lJAMHf8Az60wnI9RT84BFRht3AP5imA3Ofp9KbnbkUu4ds0hGSfWpAcDz1HtT0ORUSjipI+KFuBJHwT/AJzU6HP41BGfTg5qeM578Va3Anj+7/hUvKgfpUcXQd6kPC1aGjNuzwR1H61zt2dzHFb1+cqT0Irn3UvLWE9ykaGiwbmJNdlpMGFya5/RYFCKea6ywi2RH1P6VrSiRJ2QhbbJj8KLn/VkiqckuJMe9W1O+E5roWuhVrWZnoPmJzUV+ubKTscYzVn7pKmo7golrMz8Kqlj36c1m7I33RzN1bA2tvYjG6VxI69flU8fmcf981oXdytja+UCBtGWrE0e/wDtguNVfID/ACxIedoHT/PvXOeK/ETpEILcsZpztXsB71xOSiuYHe/KLF5nirxELWLLW0BDSOOh9q9ctoV06yWJeGIycVzfw/8ADEeh6aHf55iN8j92Y1v3NxjJOc+1aUYWTnLdmM5czsND7mxWzaJsg7DNYNpl5BjpW+B5cSn26V2R1OKoJn3NFO8s/wB39aK1MT//2Q=="/>
  <p:tag name="VIDEO_FILES_RECORD" val="&lt;Videos&gt;&lt;Video Name=&quot;gioi thieu hao_302_1_36064.mp4&quot; Position=&quot;1&quot; SlideID=&quot;302&quot;/&gt;&lt;Video Name=&quot;voi 1_265_1_30743.mp4&quot; Position=&quot;1&quot; SlideID=&quot;265&quot;/&gt;&lt;Video Name=&quot;voi tam-lay thuc an-an la 1_313_1_05236.mp4&quot; Position=&quot;1&quot; SlideID=&quot;313&quot;/&gt;&lt;Video Name=&quot;voi thich an la cay - an mia_304_1_63666.mp4&quot; Position=&quot;1&quot; SlideID=&quot;304&quot;/&gt;&lt;Video Name=&quot;voi song o dau 1_307_1_33979.mp4&quot; Position=&quot;1&quot; SlideID=&quot;307&quot;/&gt;&lt;Video Name=&quot;loi ich cua voi 1_310_1_89133.mp4&quot; Position=&quot;1&quot; SlideID=&quot;310&quot;/&gt;&lt;Video Name=&quot;video ho 1_282_1_99767.mp4&quot; Position=&quot;1&quot; SlideID=&quot;282&quot;/&gt;&lt;Video Name=&quot;video cho san moi_284_1_35439.mp4&quot; Position=&quot;1&quot; SlideID=&quot;284&quot;/&gt;&lt;Video Name=&quot;video ho me dang cham con_311_1_49680.mp4&quot; Position=&quot;1&quot; SlideID=&quot;311&quot;/&gt;&lt;Video Name=&quot;con vat an la cay 2_291_1_37024.mp4&quot; Position=&quot;1&quot; SlideID=&quot;291&quot;/&gt;&lt;Video Name=&quot;con vat an thit 1_312_1_67609.mp4&quot; Position=&quot;1&quot; SlideID=&quot;312&quot;/&gt;&lt;Video Name=&quot;ket thuc hao_300_1_62602.mp4&quot; Position=&quot;1&quot; SlideID=&quot;300&quot;/&gt;&lt;Video Name=&quot;do ban_301_1_78012.mp4&quot; Position=&quot;1&quot; SlideID=&quot;301&quot;/&gt;&lt;/Videos&gt;&#10;"/>
  <p:tag name="MMPROD_205504PHOTO" val="/9j/4AAQSkZJRgABAQAAAQABAAD/2wBDAAMCAgMCAgMDAwMEAwMEBQgFBQQEBQoHBwYIDAoMDAsKCwsNDhIQDQ4RDgsLEBYQERMUFRUVDA8XGBYUGBIUFRT/2wBDAQMEBAUEBQkFBQkUDQsNFBQUFBQUFBQUFBQUFBQUFBQUFBQUFBQUFBQUFBQUFBQUFBQUFBQUFBQUFBQUFBQUFBT/wAARCAFwAg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0/sN3/HU8OnXbv8Auoq6/wCyS6i+y3t/uVZtvB13af6RLLWPtYQN4ROH/s64/gh+5Tk027kTZ5X3/v16LbaVaXV//pEW+tibRtMtU2eVXLPFQh7p1Qws/jPH/wCyrj/nlUM2nXcH34tlel6la/2dse3+49Q23hHVfEaebcf6Fbf7dbUq8OXmMJ0ve5TzJ4Jdn+qrufgbBKnj9HeLZ/ok3/oFdT/wr3TNNRGuJZZ//QKv+BrS3tde/dW8SbEfY/8AH9yoq4qHwQNqWFl8Z2eqwO8LxJWx4AfZYXKf9Nv/AGRKoPJ9/wD2K0vBmyNLmL/b/wDZErkN4nSv9yuItnfyU3V3KR/wVwFh5ux0uPv7648V8J3YUmmkqv531qV/3dVvI3/crx4ncHmf9NdlTQz1TRP4KspHsrQB++pvMqH+Oj7n3KgC5pT779N/yVTf5JnT+471oaDI76rsTyvkR/8A0Cquq7I9VuU/23+Su7l/cnP9shpnmb32UJ+8pmz+OuQ6CZHeNNnnfJvR/wDvj7n/AKHVC50a11LY8sXz/wB9PkeriR+Z9+npRGc4Ac8+lXcD7v3Woon3N/yOn/A6Ymqy6a/lSy7P9i6+T/x/+Oukf9389QzRpdpsli3pXVCv/OZ+yKFtrKP+6l+R6vpJvrHfQEgR/sUvkf7D/crKmvr3Q02XFvK7/wAH2WLen/2H/fdXy0p/AZ+/A6d/v7Ho3/JWDpXiq3un8qV/If8A8crc8yL76fPvrGVKcDSMwSC0k+d7eJ/9+oPstpv3JFs2f3Pkq0j+Yn+qqPy0rMYQonybPN/7/V1Hid9/gzwlafcSL7S/yf7b/Jv/AL9c0nyV0/jmfy7nR7SL/l306FH/AN9/n/8AZ6ul8YFawtJfsFsn2iVNiVz3j+B/7Htk82V993D/AHP/AIiuqhk/co/+xXM+P/8AkG2H+3fJ/wCgPX0MDxyOwtGjh2faK8T+LUmzxIiP8/yf+zvXt9t9xESvDfi6/wDxVSf7n/s70UPiOer8Bzenazd6PN9osm8h/wC+krp/7PXrngX44eItT32WqzRawIk+RLqJP/Q9j14p/BV3QdSfQ9Ytrv8AuP8AP/uV3VY88CKVTkkfRmm6r4H1LUklluJfCmsXCfcvf9S7/wAf75P/AGeqXxF+GV3qdzayM8V07I7+fBMn77YiJ8+/5N/3Kq+NPCUXizwc93YrvvIk+0wp/f8A76f98VwPgTVX1nTJtPlbfNF9zf8Ax1x8v2js5/slXStHfTrl9Kt/3ly//fG+rPgzxhqvw31tLfUIJfsH8cD/ADbN/wDGlXNa1BfC2trFqdvKjy/fufK+TZ/sV67afErwL4r06KHW4bfyY/4BND8//AJtj1XP3iPlh0IvGHg7TfivoNtd2lxF9sf54b1P/QH/ALlfM+q2N34f1K50/UEuEuYn2Onm19j+E/BmhW9g934PvYpLaX53095X8l/7+zf9x/8Ageysf4ifDDT/AIh6b50S+XfxfJDdSffT/pjN/n/cqKdX2c/eCrS54e4fI/nW/wDzyl/7/f8A2FL5kP8Azy/8i1ra34M1rwuw/tXTbi1t3d0SZ4v3L7P7j/ceufR/Lr0I+/8ACeZLngWfPSP7kUVdL4JF3c6qtpYafBdG5+SW1m/1LJ/EX+b5Nn39/wDBXJb67eFD4T8E/av3yavryOif7Fiv33/4G/yf7iP/AH6JBE9I8H+NvCfhLV7u1sbxU8OzW0tpfWF3FsTVEcbfO87Y/wDwFHRNn+/vrzWf4Z67O9y+lWkWr2yP8n9n3MNy+z+D5IXd64lI6f5aelTGJXMd5onw18XNqtn9o8OazZ26Spuaa3eFE5/jd9iJXuU2m2kG9LrULeDZ/Ba/6S//AI58n/j9fL3hhIn17Sty/N5yf+h19H/JPCn/AMZrmr7nRQ+ArT+JbiPXtL0+yAstKmd/NSSbe9x8n3Hf+5/sJsT+/vrs0nSC2eJIv9Jf5/krze52R+J9KTzf43/9Ar0jSoEgR9n8afPv+/WUDQ5W/klg1j7/AM6bH3/cq5NBFqtm93b/ACXMX/H3a/8As6f7H+x/BUOsb/7Y3/7FQpJLY3P2i3l2OlePX+M9Gl8JW8v599db4A8OJfP/AGncebsifZD/ALb/AH/n/wBisWaSyvtkrw/2c/8AH9lh3w/98b02V2ryRaB4V8r91A7w7N7/AN9/v/cq6EftyFU/kOJ8SaxLr+t3N3529N+xP9xP/i6y2+5UrwJ/yyuIp0/2N/8A7OiVCkf96KsZyLIXniT5K9U+GMdl4S8K3mu6xcSwf2nvtrR/49nz/wACfP8AO9ee6VpVxrGpWen2n/HzcOiJ/wADrpPi1rlvJrFtolp89hoyfZof9/8Aj/8AiKKUCKtWEPjOesJLh0+fyqui0+UbppXrNsLtI/v1ordwnpLW3LM5I4iEvhOShktIE2W/lb6hv7r9z/x8RV0n/CI6b/z70z/hCtP/AOeVd3Mc3KclpSee+97iJNlXLlIndN8sT7K6RPAembP9VL/3+o/4V5pX8cUv/f6sZRhM6aUpwKOjwWU/zXHzoldAiWmsfPb3H2LZ8lZT+ANPRP3XmpVZ/h5Zb/8Alr/4/wD/ABdXS5IEThzj9b0O3jh+S73p/GnnVNoOh2+j3Ntdvd77l0+dP7nyVlf8K5tJP+Wsqf5/36hsPA9vodyl3b3Hz/craUoERjOB200ib99aXg9/nvNkv8f/ALIlYNtJvh+etXwNsSa/2f8APb/2RKzLidtsrhnk/wBJuU/uPXc+Z8lcM/7y5d/9uuTFfCd1Ai/2qgf/AGoqmfZ9yqzz/wB6vKOsbvqxDJVPZ89TL9+gsmeemef/ANMqfTN6R/foA1fDaRJrDv5WzfC6O/8AuJVPWJPM1W8d4v8Als9X/Cv2f+0t8v8Acf8A9AqnrbpJrF46RfI7u9df/Lk5/tlBJET/AJZVN5/mUzfTEeuQ6CZKN+ympsp2ygA376KPLT77Uf6z/lrQAb1pUkST79I+z+Cm8UAVdS0Oy1X/AI+LeLf/AH/46wUsdQ8Pu8to/wBttv7j11SUxNm/Y9bQqziZygZWm65aaj9z5H/jR6uf79Q3+j2mouj3CRO6fcf7j1m7L3Sv+ojbf+Rk/wDi6v3JmceeBq7N6bKfc313db5bu4lnuX+Te/8AsfcqjYX1vqSb7f8A4Gj/ACOn/AKm/wCWO6umlS5A5jqbB99slc348T/RtK/6/k/9AeuksP8AU7657x5G6W2lb/8An7/9kevVgeeMST5K8N+K8m/xb/27/wDs717TC/yI9eM/EjSr2+8VP9ntLif5P4IXeih8RyVfhOKSh60U8Oax9z+yrz/vy9Rf8I/qv/QPvf8AwHevS54HNyTPXvgz4tafSv7Ml+e5t3/c/wC5XNePPDr/AA58fW13ApSwmmS5idP7m/50rlNE/tjQNSS7t7S8R0/6YvX0VFa6V8V/CaWV7F9iuU+ff/y2tJv7/wDuVy7SO2PvQLH2LSPin4entPIge7tXfykf+/8Ac2b/AL6b68I8WeAb3Q4bi6tIWntLR9l2jj99Zv8A3Jl/9nT5GrpZdP1X4feKrWJ1l+xyokMz+U/ku6fJ/c/2K9L1uS0+IWm22oaLqH9n+LbFPJhd/uXaf88Zt/8A45vpR90uUOc+YNN1W70qZLi1uJYHT+5XqHw/+OmsaHrCPqznVLCb5Lvf991/v/8AAK4PxQj/ANt3K/2b/ZGx9j2X9x/46xfIf/njW3LCe5yxlOEj7dTWIn0q2u7SKDW9Hu/+XV4d+9P9zf8AfSsXxP8AC/4VeLdlulvL4U1h97o9l8iXCfwfI+9Pv/3NleDfCX4ry+B73+z9QMsmgzP86D78P+2le4eIdA0/xlpvzy+dbP8Avorm2l+/vT/XQ/7f99P464ZKdKZ6keStA4u4/ZKv7fUbU2niGz1PSWl2yyRjypki/jfZ86N/33XlnxLGqnxTePq2nS6LN8iw2TxbPs8KfJCif7KIgrvLvxj4w+Ed0lpLcxahYl99pcyW6/Ngf38b02/xJXodh8d9I8T+Et3iHT7P57vyXsrn99C+9N+/5/nT/Pz10e1lH3ji9hf3T5MRE/jqTZX0tqHwh+H/AIuKP4c1mXwxeSruS1uv31t8/wDcf76V5l4s+Avi/wAIoZZtJ/tS07XukH7Qn/jnzp/wNK3hXhMwlQnA4XwrHv8AEmlf9fcP/odfQzu+xNnyOnyV89+Ff+RksHf+CZK978x5Nn9yuSv8RdL4DNmf/iqtKf8A67V6Xprv/wADrzGaR/8AhJ9K/e7Pkmr0LRL5IHR7j/x+pgamJrEn/E42P/cpltH59ykTTRJv/jf5Pno1iSWfUn2f+P1UeBPk3y768ev8Z6dL4C9olr/bGsWdpb/xvXUfEK6SeG2i/gR9/wDsf7H/ALPVX4df8hK8u/47eH5P+B0zxzqVpPMkVvFcI/8AHv8A43T+5/sVvblomH2znk+RKPn/AIKYn7xKhd7i6mtrK3/4+bh0RNn99/kSuKlHnmRXqzhD3DtvA2zwromseMLuXZ9nT7NY7/47l0/9kryubXJZ33vL57v/AH6634x6klimj+EtPuPPttDT/S3T+O5f7715r88fyPXqQhCB4lavOfuTOvsNSiuk2fx/7dbMbtt/5ZV5tDdSpslil2XKfcr0Lw9qMOuWnmiHbcJ8k3+9W3NyGMIfykP/AAmunx/e1C3/AOB/JUyeNdK/j1iz/wDAhK39H8QaZfalc2lvLvuYv7n3P++63fMSP5KiJ7ZxkPjHRP8Alrrenf8AgQlWU8Y6FJ8ia3p3/gQn/wAXXT3KWl9D9kuLeKdH/gf56xP+EL8Pz/O+iab/AOA6f+gU/cAYmv6ZP/qtQt3R/wC5MlD3yP8Aclieqb/CTwfOn/IKij3/APTZ6im+Dvg+CHzW037nz/65/wD0Cr5YAXEklf5vv1Bc3c0D23yffeqtz8DPClz8yJdQf7k3yf8Aj++q6fAHQkm+0RXupQf7kyf/ABFTyQAuJO71pfD2RJH1X/r7+f8A78pWH/wovSvuJrGqf+BH/wBhXUaD4L0rwzYfZ7SKX7+/e9w/zv8A99/7FOQHW+etcNcyPHc3O/8Av10/kW8EL/vZfkT/AJ7Vyt/Ojv538bu7159f4DpoFaaf5Kh8/wCT+/UPn+f8kv7unpIkaf6r5K4uU7okz7n+5RC/lvT0neh50rPkGP8APof/AG6qI/l/IlWP9+jkFzG34Skt01VPtEXyOjpWbfukl/cv9/56ueD4Hu9etopf49//AKBVbUo/L1W8T+5M6f8Aj9dX2DP7ZWy/9yhPv0f7lLXEaiI70JS0mxqCw2NT99M+b3pqUAP31Gnz0J8nyU2gCaikSh0ffQA/7/y0IlMfZR5n8FXykFSbR7e7m+0fvUuf79r9+qT3dxaI6Xab0/5+k/8AZ0rYSdY/v1QvJE2f62uilVkTOJpaJ4qtJ08p5Yvk/jT7lQ+PHinh0rbLvR7v/wBketXWPB1pfb7iKL7Feff+1J/7On8dcNcx3fh/faXtrcXtsj/8fSQ/In+3vr2YHmcppf6xPK82rKI0j1gpJLdOiaf5E6f9PVxs/wDZHrTh0PxF99LXTvn/AOn5/wD4zVEGpDAn/PKleCL/AJ5RVn/2b4jT/mH2T/8Ab8//AMZpj2niPf8A8gqB9n/T9/8AYVXKBpIib/8AVRf9+axLyS90C5+26baxT3Lp/ubKnSDxHH9/R/8AyYSkSTXY/kfRJ/8AgFxD/wDF0rChI3r/AP4qfTbP/S9iW6JvtfO+5v8An2Pv3/J89crc6G+jzJd6ZF/f32r/AHH/AN+n6kmq2Ot/2xaWmzfCn26185P7n3Nn+UrehuotZ0f7VpUUs7p9+1+Ten+x89I0DQdStPFtsjp89yn9/wC//uPTJrG0jd4pbeL5Pv1zL6drFpfpqFppVxZXP8f76HY//j712thqVp4nsNn71NY3onz/ACfc/g/+IoIMr7Dpm/8A494quWz/AGWHyrf/AI9v7n/xH+3WU6XsDuj6Vcb/APgD1Ml3cR/f0+4/780SjzhCXIdDZvaeIP8AiWXtvbz7/wC/D8jv/uf36p638ObLTkuYk0+D7Nv+f+PY/wDt7PkrBubqWdPltLzf/wBe7/8AxFdt4M8VPdQ/Z9Ti/wBj57fZ/wB9psrP4Ds5/abnKw6PaWnyQxbE/uJ9z/vitXTdf1XSnR7TULhNn3E875P++H+StLxV4cfSke9sopZ7P77okLu6Vw02ufJ/x6Xqf9uM3/xFKHvnN78Tp9Sn8P8Ai2/83W/D9v8AbHf/AJCGnw+TN/wP+/T7nwPbz/PpWoROn8FrdfI/yf7f3P8A0CuDm1h5PuW9wn/bu6f+yUqa/dp9/wA3Z/c/+zp++HNAS/027sfGFhFLbywP5M33/wDgFdzptjE/z3H79/8Ab/8AZKoaJ8TUnmttPeLen/Pq/wA6fJ/wCuqhfR9Ve2SK4i0i5f5Pnhd0f/4j/vurjIXL/KcxrCPPqry+bA6P/fuET/2eoU0qV/uXFn/4HQ//ABdavjPQ5dNv08qXz7Z0/wCPpIfkeuY/1FeXX+M6qZ6L4AsYtNtrm4SWLY7/ADun3PkrjNYtLvYmoXXz/a9770+58n30/wCAV0+iXX2HwleS/vf9S/8A4/8AJXGfO/7rzf8Ab/4HVV/gjEdIekfyb66fwNappyX/AIluIt/9jQ/6In9+5f7iVzEO94difO++ut8bTro2laV4ail+e3/fXf8AtzP8/wD45WMPc98Jx54ch5FqV1d31zc3d3L/AKTK7u7/AO29UEg/iSXfXYX+lRX3zfceqE3hy48nZ99/9j5K7Y14Hg18LVgcwn799j/wfx10fhuOW1jkeOfyQ/8ADVRNHuILlIriLYj/APTaujt55bdPKtViZ/vPWxrQws95HF2d3e6VfvcRW8//AH5/v1t3PjHUIId6faHf/rjXZJYpv/v1Zh06KvP+tHuewOJ/4TW72f8AHxLTP+E4vY/uXEtds+m28j/P89QvYpBURxQewObTx3d/xS1D/wAJrdv/AKq7rqk02KT53i30JpVvPsd7eL/vzT+sB7A5VPHF3s2faIqvw+P7v7Ns82Ktz/hH7X/n3j/79VH/AGBaSfJ9ni/781X1oPYGInj+9T7/AJT1InxKu/ueVFWo/hi0f/l3iqH/AIRW0k/5d4v+/NEcUR7Ax08Y3t9v+0SxJvf+Cnw6yn3PNirSTwxbo/yW8X/fmp08K2v3/s8X/fmolV5y4UjJTUbeP78tH9q26f8ALWKtj/hEdP8A+fSm/wDCHae6f8e//odTzQN+Upw6lF9x5ad9qT7n9ynw+DrKB/8Alrs/67PUyeALeeHfF5r/AN9EmffWkOQzKyXaP8j/AH6me6SPez/7D/8AfdPh8HW8iP5XmuifwVffwjaT/vUlun81ER983+f9+q5ICLPgC68zxJbSp86Ijvs/4A9M8ST+Rf3j+b87zfJ/wP79WfAHhVNN8Q/aIpbh/v8A35vk+dHT/wCIp/irw5FrGparevcTo73EMKIkv3E2fPs+T/O+uuMI+yOeXNznNpdfx/3Kh+3eZ9yWrM3geJESV7u4T/Y87/x/7lU5vCX2X909xcb/APbrllCB0wkTPfeX8iS1D9u/vy1D/wAIz8n/AB9y76YnhGXZ/wAfctYcsC/fLKX1PS7dPnqgnhG7/wCWWobP+2NPTwxeomx7vf8A9saXuD98vpdb6el1/wBNazf7Au/4Limf8I5qaf8AL3FRyx/mD3zY+17KHvqxP7D1XZ8lxE9Qp4c1WBNiXEX/AI/RyR/mM/fNh775/kpn9orWU+ga2j/JcQf+P/8AxFRf2Hre/Z5sFPkj/MLmmbT3yP8AJVbUrtPJqn/Yet/xy2//AI/UL6VrCf8ALKD/AL/VUIwH756EnjG0jsLZ5Zdm9Kh/4TS0R9iTfcriZoNYnS2T7JF8if8APaobax1D/lrbyp/ubHrt9uc3szf1VNEvn82KX+zrl/40+5/3xVKHX7vR32y3EU9t/wA/Vr/8RVOHSruf/lrEn+/v/wDZN9P/AOEfuN//AB92X/kb/wCM0Qql+yOz03xNFfJv82J/9yn3Oo2k/wDx8eU/+/XDPo0qfO9xF8n/AD67/wD2dEq5bard2qeVd2k+qJ/09Qon/j/z1vGqYeyOqTXLT5EWWKrP9pW8e/fLsf8Auf8Axdcgmo6Zdb0i83SLn/P8f/2dZ9/oep2P75Ivtqf30+er5yPZHbQ6zZQfJLcRb3/6bVyuqwf2Vf8A9q6FcbPufa7VJvkeuYee4f5Et5f+/NTJ9rgR7j7JcJv/AOmP9z/9uo9oHKel6brieINNuZdPii+2In/Hq/8AA9crNvn+zfZ/NTWE+/dP8if7n+5XPW2pXenX6XdpDLBcp/0xf5//ALCu3Se08d2Hm28v2LVYvvp/t1t8YcpqaDrlvqO+yu/NS8T+N/8AP3KszJ9hd4n8pK8r1KS7sb/ZLFPBeW7/APA0rsNB8VWXiqwTTNb82G5/gdPk+f8A2P8A4iojMOU3v7RtJPkSWKmeRb3VyjJLLvT+5XE69pV34cf/AEiWV7Z3+S6T7j1lQ65LA++K7l3p/cmqPa/zgqZ7P4b8VSp/ol7cbP8Ani7/AHP++KvaxoaTp9oii2P/AHP/AIivH/8AhP0nT7PqdpFe/wC2nyTf+OV23hXx5pk+yyluN9n/AAO/+ut6i/8AKdPxe7IH+zxu6y+VvT+/UP8Ao8n/ADyq/wCJNG+17IriXZv/AOPS9T7j/wC/XnepQXuj3j2l38j/APjj1ftDm9gdwnlIn7ryqX5J/keGvOU1iWP/AJa76Y/ip45vK+0Uvakeymd5pvieXTrl7dIotiP86P8AOjpV+a78Oa5/yyl0h3/ufOn/ALP/AOyV5vbakkE32jzf9v8A74rSe78jUnt3ffsfZXN8czpieo69Yva+DEt7eKV02In/AABP46863vvr0Lx/4jePwxolxE+x7h9/+izb/uJ89ce+uW98/wDpdpE/+3aw7HoqxjKRcTofCT2lj4qtru7h/wBD2edCn+2ib0rm7/UptZ1K5u7j/j5ld3evRXg/4Rz4Y20VpFvvNT/ff7kL/c/z/t15omxPkrnqxHEenyUPOkEPnP8AJso8z5657xPfJPstPN/23pUoc0y5BDPLqM3mp99/kRK7DTDFoVmgkPnl/wCKsTwxYpYo93L87/8AoFedeO/E8+sap5UXmraQ/d/3u9etGBy8/Ie57Pn/ANbUydaxIYLJ/uTf7HyTU5LW3+4ssv8A39r53lPQiaWzy/npmzfVBLW1j/5ay/8Af6lmgTZ8lxcf8DmqTQvPHQiPH81U0tLf7n2i4/7/AFCQRJ8/m3FAcpfR/Mp1ZyWiP/y8S1ZS1b76XEtAF3/WUiJ5dVkgmf8A5e//ACDR5FxH/wAvf/kFKBk3kNU0MFUJvtcGxFl3732f6n7lCPcRp89x/wCQa1hDnINV49ib6hee0sfklli3/wByuJ1Xxj8nlRXez++6Q/8AoFU7CS4d96aVqV68v8b/ACJ/33s/9nr3cHlnP79Q82viuT4DrbnxHFveJLS4f59nzwuif991paa9xPMkrxeQj/c/ff8A7FUNHtbv/W3fkWSJ/wAD2f8AA/uV2Fh4VS7m8201DTv9tPJ2b3/29jvX0dDLqENonkSxlWZDDodw7vcW8sTun9/Z/wDsUXOnPaP9qeL7FbOn779zv2On8af98Vfexu9D+S4tIr3Z87pazfP/AOP/APfH3Kwb/wAVWjzJb2ktxvuH2PZXX8aP/Am/7/8An5K2ng6HWJnHEVQ8MWl7Hqr2Vx/x7P8AvkdPufP/AB7/APcSn+KvFtppUzyvFE/9x/8AxzYifx/5/wBitLxbpz+EnTfby/ZnhR9n8Hzomz5/9ysq21K01lLnyreBHlf598yfPURwdHk5TT29X7Ryum+NLTXNV+z29ps2bN90/wDt/c/2N/8Asfc/263ntbeB0it5d6P9z98lcr4w8F3EiJdvcS/7iXyIiJ/wPY//AI/WRo+sXWmSJA1zalEdEz9uimf/AHH8p9m+vJxWCtH3Dqw+K/nPQXjeBNj/APfFU/Lf+Oib7Rs/e/P/AJ/26ZDPKn3Lf7n/AE2r5ScLHvQJvLSOpPLqPz7jf/x71C7yyf8ALvLWHKaE2zZR/rKh8+X+O3lp8MF3dvst7eV9/wDuVXIZ8wxI/wCCimTSSwTeVLby7/7nk0faf+mMv/fmnyCjOE/gJkRI6h+SOZKZ9u/jeKX5/wDpjTPtUW//AFUqUFFl9lV6T+0rfZUL30SffloAm2P609I0qsl9b/8APWnpfW/8EtAD3j+SoXjo+3Q/89YqY91F/wA9YqAH+X/foT7mymfbov8AplUP2uH/AJ610xAmmginTybhIp0/24arppr2qO+n3EsD/wBz76f+P0JPFJ/y1q5DfRSb4opa2pc5lLkMy51y4gh8rU7fZ/0+2Xz1fsHtNSTfb3cT/wBxP9j+CrnkJPbfa4vndHdHqt/Z2hRon9oebBcp/ci2TV6tKlOfuTicsqsIA+my7/8AVS/c/wCeVYOpaNcWM322y/cXiV6F4b1KJ4fKSK8ntv43/wBc/wAn+/v+f/c2VvW0FlPbb/7HvH+fY++GbfXowyucffjI4pY6BwFhrll4xhSK4i8jVUT/AL7rN1LQ0+e3uIq7zXtK8D7/ALXdyxaXf/wb7j7N/wCh/wDxFXE8F298iXen63Fe2bv8/wBqhR0R3T++j/8AslFTLKsiI4yBw2j+KrjR0+xarF9tsJfke6/+L/8Ai6ualodo/wC9spYnR/nS1f7/APwCrmveErvSt/mxRbP/AGT/AG64PUnu/CKI9r5r2Dv8lr/cf/Y/2K8yVCcJcszsjOHxwNj7DEnyeVVb7DFI6fuauaPqr6+n2i7lid/ub0/g2fwOn36mubSW0m2PXnVac4bHXCcZl/QdfSxT7Fqfz2D/AMf9z/gf/s9dPqvhyy1KwSG4li1G2/5Y3Xyb0/2P8/8AfFcG8n/A6uaV4gfRoUtJoon0p/4H/g/4HRQqc/xhIoal4Oi0379vE9t/1xqh/wAI5abHleyi/wB/ya9D1iC40P8A0S7+z3ulSp8moedv+zP/AHHdK5qaC78lHRP9D++jpNvR9/8AHVzp8vvBGRzz6HZbNn2SLZ/1xrf0rw5b3Xi2zSWL50dN7+T/AHKgh3yTJF5Vbfg+d3165u5f4Ed6xoe/NRCXwlP4r3Xn6lYReb/yx37P7m9//sKyPBmjP4g1iw0yL/lrMif8A/8A2Kt/FHYnjDyv44oYUf8A4Gm+uk+DNimnf234juPuWlp5Kf8AXZ//ALCuicbzIj8A/wCJGuRX3ip4rf8A487SH7AifwfJ/n/xyuJufNnh2U953nd5X+/M+93/ANt6kRHkrm5vfLMOHUbu13/aLeVET/vis2FGurl5X/j+etLWJ/P1L7J/c/8AQ6oI/kb3T7iJvffXowgchN4h1V4LZLSL783/AKBWE3h6K8iRzTtB36l/pd38+9/++K7DTI7ZDJ9thlx/D+5rWUuQn4jzpPEGt2run2jY/wDGnyI++tLTfEfii6S5ltP36W6b3/co+xK+gdb+GXhrxHc/a77SYnuf43850d/++HSruieEdH8OW32TTLSKytn++ifx/wC+/wDHXpSlhpR+A8uMMR/OfNyeONdj/wCff/vz/wDZ1N/wmPiDyfN+zxfZk2Jv8n5N7/8AA69pufgl4Pvrn7Q+n7N/8FrcOif98fwf8AroYfCWjwaJ/Y6afbppT/ftf7/+f7/36V8N/IEfrH8586p4/wBb/wCfeL/vzVlPiNrCf620i+f7n30r1dPgJ4SS/wDtflXrp/z6vcfJ/wDF/wDj9dDrfgPRPEGj22mXenxJbW/yQ/Zfke3/ANynJYX+QuP1j+c8KT4lanGm/wCyf+Rqf/ws3U/nRNPiT/ttXpej/AjwvpV/9rb7ZqOz+C6mTZ/44iVseLfhlonjF0luPNsrxE2farL5H2f3P7lRy4bm+ArmrfzHjP8AwtTUI/v6fF/3+qynxYuP47T/AMjf/YV6t4V+EOg+HLxLr9/qlyn3PtWzYn+3sRP/AEPfWf4n+Bmla/qT3dpdy6Xcy/fRId8P/AE+TZR7HDS05Rc9f+c4W2+LHmP8+ny/8ArSm8R/25vR7j+zrNPv7Pv1T8T6Vo/w5h+xW9xLqF+/yPdP/wCgIlcxbRvdbHvf+AJRHC0efmpxK9rW5ffkdPC+nz3KWmiW9xqNz9x3fYn/AI5sT/x+u50fwrqE+xL27l+f5PstrN9z+5/9nsrldBe4k2W9p8ltv/4B/v16Ro+o2lj8kUvn3n8bv/t/+z/wV7uHgcMjYh8FWUEP+mxfI6Imz50/74T77/8Aff8AwCqfifwxo6J/pFxb6XbJv3ulukzv/wBsdjp/45/wOt7RLRNS/wBIuJfk/juvk/4Gn+fk/wDZM7xhfabDo9zLLcQWWj2/zzXT79nyf+Pu/wDB/HXqRh7hyniviHUtF+0/ZNK0+8vU+dJnuptib/8AYRN6f+z12HwZ+GUvirWLZ4ptnz/89tiP/sfcf/c/8f8A9/nZrHVfFt08tpp/9i6JCm95L3/XOif3/wD4hPk3/J8773ruvhR4/tPA/iffeyy6ikSf8vU38Cb/ALn+x/f/AIK8mqddI9I/aW8OaZ4ftrDTLSKL7Zbw/PsuE/jhTemz+D59+yvHPDEcVoif8sN/yJ9q3/8AxGyvQvH/AJt9DZ3qWkTpcInnWX9z5E37Pn3/AH64+z3+HE+12lxK+lP8k1rdfft/7/3P4Pk/2E/vpVQNJE2q+a9tsuLWKdIk37/s6Ps/33RH/wDH/krzjUL63tZt9xovn2afcfT7l3fY/wDG/wA7uif+Of79ev634ftNZ01Lu0iiS5+R9iTbNj/7D7Pkf/c/8crw3xbPdyTb5biJ9Vi/j+59oT/cf7jp/wCP/wC/9/OsEDS0fxxp8iXKPNLB/wBsf4P8/wCxWgnjjStnmpdypv8A+mT/AOU/4HXk733+k/vfNsn/AI0/g/z/AMAr0pPB3/CX+ErC40W48u8tt/8Ay2RE3v8Af+f/AG/4P4K8SWDozl7x2fWasPgNBPHGmfI/2uJ99SQ+LdMn/wCYhF/3+rgrD4ZeKJ7/AOyS6V9l/wCnp5kRP/HP/ZK0vFvwd1DQ7a2uNMiuNUTZ++RPvo/8exP7lZ/2fQ+HmGsbX5fhO5TxBZT/AOquIqE1yKB/NiuNn9yvLNB+Guu+IL9LeXR7jTrZPv3V7C8OxP8Agf36j8VfDnU/DOpPF9knvbP/AJY3SQ70dP8Ab/uPWf8AZ1Lm5ecj67V5Peie069a2nirSk1C0l2XNu+z5Pv27/3P9z+5vrOtrS9jRHuIt9cl8E9D1ux8Tfa5beey0d02Xf2r5PtCfwbP77o/z16/rdrLpT/uotls/wAj7PuVy4jBQpy5eY8pYitQnzo4l7vyP+PiXZ/v1T+3RfwXG+vRbnwj9q0R7u4lt/sbp9x5t/yfwP8AJv8Ak3/J8n3H+/sr5+8Z+B73wzc/aLKWWezf7mze7pWVDBwn7k5HdSzfn+OJ6El0kfz+bS/2if8AnrXmepeFfEujaJbarceels+/ennPvt0/20/grEttS1O6mS3iuJ3d/kRE+d3rr/sy/wAEjq/tD+6ex/2l/fpiX2/5PNrzTxJpviDwrMkV7LKm9Efenz/52VDokmu6/fpZWUsr3L/9MU2J/v8Ayfcqf7Kf8xf9pL+Q9U+1r/z1pnnp/HLXlepXeu6NqT2l3cSwXKfweSn/AMRVzRLXxL4jS5eyllkSFHd/+Af+z/7FV/ZEv5w/tL+6ei+emz/llTN8Sf8APKvLE8QarA7o9xLv+4++tSGfW30d9S/epZxPs3v/AH3+Sh5a/wCY0jj4z+ydhrGsWmnWzyvFFsT/AKY/O9YOif2r4u1JP9ClS2T7n8G+srStAu9c1JJdTl/20R/uJ/wCvpP4XeB0g022T7P57zfOlqk333/74+SvSweBjD35nLXxXP8AAM8N+C3utK837PsRER750/2Ed/8AbRH/APHP46891iC0fVfNtLuJ/kfe/k/x/wDoH3Nlfavjnw/o/hn4RaJY3cXkPcO7zfud7u/8Hyf+OV8YeJ4/7D1V/s+lSpcon/L7v37P8/7CV6Epe+c8SzpSXab5ftET3O//AJ932bP99/uf8Arrba0uINnmxROn/LXZbzOif8DR3T/xyvLraOXUZkluLvZv/wCni4tv7/yfJ8n/AI5XTab59oUe1u72SP7mz7R9uTY/8Hz7Jn/4BDXoUpnHOJ6BpV99rfyrS4vETf8AP9lvkdHT/gD/APjlbH/COWm97uKKD7e77H2bLZ/+/wBDsmRP9je9cZDqUuqp9k1OKLUXi2I/7n5/9x0/grqrbVfIh3pLPBbP8mx5ndET+4iTf+yV3RmYSIbmC9u0SJIpUufvpavs3vs/gSZN6P8A7nzvXlfjb7Xp1yiJL9qtkT/n3SF0/wB/+/8A7fzv/v16jfyWXiO2e0eW3+2fxp52zfv/ANib7n+4+xH/AL9eIeLdR1Cxm+yXfmvZw/udj/O6f991wYqEJx947MPMraPPb6xcu+mSywX/AN99n8af7jv89aWm+IItNm+yana/f+TZ52xH/wBx/wCB683ufKjmS4t5ZbV9+9Lq1m2Oj/79dLpvxNuNVh+yaxb2Wov9z/Sodm//AIH/AH6+Wq0LfAerSq83xHZfYUuv+PS4lf8A2Hm+dP8A4uqDwffhl/74eqkN1oj7Ef8AtLSP7n2qHzoU/wBx0+f/AMfraRJbuwR7eWLV0/v2s376vOnhv5DtjVJvCupRab/oksX+hzfJs/v/AP2f+3VrUrG78JP9rtJZb3Srj/P/AAB//Q64LW/7VtN/2S089P8An1f9zN/3x/8AEV1fwv8AiND4jL6Jq9v8z/Jsk+46f+OfP/cf79XChU5bke3jzcho+Rb6zD9r0qX/AElPv2X9ytX4b2qPNfu8W99iJsf+D568/wDGD6r8NvE9tKiefpUv3LpPkf8A3H/269Y+Huq299pVzey+bPsu/wB9+52O6ff+5/fq6WF5Je0IlV5vcPO/FWnfbvH2sak91LMjvsS2f7ibPkrqfE+sReB/gzYReV/pOpzec6f30/8A2Nleda9qrv8AEJNK0q3l/wBOu9iJewvDMm9/4/8A7Ctv9o3xVb2vjOw0y3t99tpliiIn3Njv/wDYbKI0Ks5h7eEAto/PTenyVfmeLTbC5lf5NiV5pD8SX/jt5U/3Ksv4qfXIdnlSolR9TqQ9+UQjXhP4DO+3XH2l5f3u+b53/wByoL/xBcXcL6fFb7HmRN7+d9z/AGKuTPFpts8sv/Hy9VtEged3u3i++9bmEjodB037lun8f367u3iVU8qOTybdPuKi7hXn1n4ttLW5+yJFvud/3/8A2Sn/APCxbWD5WEqUpUKs/hiXGrS/mPo7ZTKd5aelNpkhT99R/wAdLUmQ7zP79RUU5JKoA/1dH+/TajeR9lBpD3x6P9ys3XvEdv4c0q5u3m+4nyVd8vzPv15b8WtZ8+ZNPT/fpxkdXsOSHOeXTXct9qT6he/O71c0pH1K5RH+4/yIlZ1zsdN7/crqfDdo+naU93cfJ/8AF/3P8/79elQPOkdJ9qSxhS3t/wDj5f7716X4AsUg2Xdx990+T/Y/v7HT/L/7n3/JdNnS1f7Q/wDGlaviTxjcJbJpVpLLa3L/AOuuv7n+Ur2KUuQ4pRPS9V8aRarcvp9p5UGlW6Okzp9z/gH+5/f/AO+NlL/ZSeILmzuL232WFp88Nl/B/sb0/v8Az/In3/8AvhK8z8K6lDPfvcebFBZxP53z/c3/AMCf7if5/gr0KwvvtSW0r+aln9//AG/n+f8A4BvrqhVI9kbdzpqarYJ9nii+x/7H8b/c3v8AJ/B/B/t/P/crB0r4cxR6a8qRfO9wkKb/AON3/wC+Nmz5/wCCvQvCulS6xD9o+5bff/4B/n/PyV3PgPwO/irUkit4pUtoUf8A203vsrOcoG8KEzxlESB7C3i819/zy/8AfDo77P49iJ/45T7CCLZ9ou/NRHf7NN/c3/3/AON9j/f/AIP++/nf3LxV8Gn0pPttpb/PF/7JvSvNNe07yLbyn+S5RNj/AMH/AOxXLQmdNTCzPIte1m7+E/iRNMvfKfRLt99o7zJsR/7n+5/c/uf+gcT8SIItVRNV0/57a4/77R/7j/8Aslei+P57TXNEfRdTi/0N0++n37b+5Mn/AANP/Q0rxKxubvw/d3/hrWIYt/3Pkm3o7/wTf7af5+/UVZmMYchzk199rh33EXnon/fddb8GfEaaN4ge1haV7a4+fY/yOmz7/wDsPXE6xaPaXLulReG7v7DrdhKnlfJc/I/+w9eZP4Tal8Z9Z+Y7/f8Ak/20pm9/9+mQwPAiRXfyOiJUlcHOe37KE4Dkn8z/AJa1DrGsReHLC2vbuK4e2uHdP9F2O/ybN/33T++lU9e1L+x9Kub1IvnTZ9//AH9lZttr93480pNM1C3i+T99D9l+TZ8mz/b/AM/8Arjr1+T4D57GSlRlyQH/APCydERHd3uIP9h4fn/8c3pXT+EvGOleLrC5iii3on7l/tUP8f8AA/8A3x/6BXE634St4NHeV4t+z/gFcl4Su/7D15HSXZ9oR4X/AOB/On/j6Vze1nOPvniV6sqsOWR6vf2MWmujxReRYTO6J++37Nn+5/c/3KppYxX1h5qSxJcpMiIn3H+f+P8A8c/2NlbFzapdWyXF35s9sibNn9zfv/2/+B1iaqj2L20qS2+o70Sb5Nj7/wDYf/b/AIH/AI6qEzghImtp3tXe0u4tjo+z5/8A0Csu/wDFXhrwzqT2kvlWV4n+u2W7/Jv+f+BK9Z8cfDKy1HSrbxh4P+fw2ljDNqNk9x89jM+95ofn+fZv2bH/ANtPv/frxDxPpV3qVtc/Z9QvN/kuiWVrs+d//Z69GliOT3T6PAV4TlyVTrdllrFgjJFFe2cqfx/Olc9beLvCWnf8elxb2W99nyW+z/vv5KtfD2N08JaUks2x9j/f/wB968/sNOR/h14huHi/0n7X99/v/fT/AOLrp9rPlPcpUKM5S5j0D+0vC+v6l/Z8v2PUbxPuI8O//vh33pVibXPD/hx0tHuINO/2E+TZ/wB8fcriZtOitNS8B/Z7eKB32b/9v7n36yb9H07VdbtNT1X+y/tbv9+x877Qnz/x/wAFR7WZX1Wj/MesP4c0TUX+13GlWc7v/G9uj15R8SPGNrqN/wD2JZRf6Nbv8+z++n8H/AP/AEOut1LUovBXw3+0Jcec/k7IX8nZv3/c+/8A3K8K039++9/+B1vFnDOHJ8B3/gaeW6m+zpcbLZE3u7/7H9z7+yvor4b+Un2ZLi7+2o7oiWqQu83/AKA6V8zeGHt0uUS4l3on9z+D/wBkr6i+F2lRPDbedFsR3+fZ8/8A4589evQl7hxyie/eP59MvvAyPd6Pcf6Onk/2e8KO7vs3v9/7m/8A9Ar5C8Yf2V9vuU0/T5dITf8AcSF9n/oez/xyvsn40+FU/wCEAsIrS389JkR0T532f8AdPk+//cr421vSpXd08qKy8r/n1h2f98I//wARTNvZGIl9qsCb4oop0f8AjSbZ9/8A2/nRKme7u5Lm2t72KWBE/gupn+//AL8Ox/8Agfk/8DrN8iVH2f2xFA7/AHPttjvT/wAc2P8A8DrVsNc89Psl3bwa3bf9QW4SaZH/AOuM2ybf/wADeuykcci//blvd/O8sT3if6n7VNvR0/j2TJsf/wAfT/brYsNYid/7PuIpYHlR0+y+bv3/AO2j7Nj/AOfneqGm3dvPqL2umXUU1zKmybRdQt/Jufuf88Zv3zps/wB/5/79E0drdWHlRJ/Z2x/32n3v76F0+/8AI/8AH/vp86f7FbkGJ4knTyUeL5HT+/NsdP8A4j/vuuE1jxVLqqOmoRee6fJvf5Jv+B/3/wDPyVu+MNY+y3/yebBvRPkeb5H/ANyb7/8A3389ee6rfJd7HliiR/76f+z15dWRrGJWmRJEd4vuf+z/AOf9yspHeC5SW3l2XMLo6I9Ph81H81PK/uf6753/AOAUy5gST/YeuM6ontWm6zZeI9HS7e0lndE/gmdJkf8AuffSsO5utMuvkTT/ALE6fx2v3/8AxzZ/4/XA+EtVu9O1L7J9o2b/AP0Ou+fXLe6+TVbSJ9n3LpPkevJqHqYX4ffiasNjrsdsktpqH9qWD/OiXWx//Q9lU7Dxdb2N/cxXGlQWrv8A67ZDsd/9/fVaGOXTk+16VqG/zfk2PsR/krrbB9K8Y2CJdxRO/wDGj/I6f+z1MecKqhCfPEp6l4n0rxdoj6Zdyyu6J8jv9/8A3H/v/wC/XbfCtLTTvAFz9kt/sVmiXL/98ffrzHWPAl3o6Pd6PcSuifO9q/3/APvuvUvBiLB8KHe4+RHtJv8Ax93q48/KY80Cr4P0Z77x/bfbYor37C7zQu/303p86f7mx99Y/wAQvB1p471J7u4l+d3d0uk/uf3Kn0HxVcad/wAJDcPb/wCmPaIib7jZsR/9j+/sT+CuR0rxjaWL77K4i+zO/wA9k83yP/uP/A9TCc4TFVhzw94oWHwktNN/0u7u/Ptofn2eTs+5/f8Av1ib/tbvev5SJ/cT7iV1vifxVb32j/ZLSXe9w/3P7iVwesXX2XZb+bsStalWdX4jGlS5DY03SnvtKv8AW7iLeiJ5MP8Avv8AJvo03TUuprbT7X7710njCe00bwfYaVbyxfaX2f5/77rJ8DX0Wlakl3cRS7HR0RE+d9/+5WIRNbR/hlpWm21z9ri+23kvyPdfc2f7n9ysTWvhdPPdGW1u4N7ff3bl/wDQa7l9V1u+T/RNKigT+B72bZ/459+o7fw/q8t79pub2W7PlCIQWVouyLB/2t1ehCtKOph7CEz0/wAn/bpfLevlW1+J/irTZ1h1HUdSkB+7uuNrj/xx/wD0CrX/AAtjxTLND9n1+WFdu/8AeKmFb/x/f/3xXFyD+sxPp3ZTK+Y/+FyeLi3lP4ll/j33X2dNn/omrGlfF/xr5yQy6vazI3/PzFEn/sif+P0SgP28D6W8v+Ooq88+HXiPxBqPi25stVu/ttmlj50Lp5Lw796fxoif367TxPO9jpvyS7N77N9EDooQ9tP3S8k8VCOn/PWvN7nfHbXLp9/Y/wA9X4fA+pyfO2twfc37PsKf/Hq09lE7auFjR+0dm6Js/dS14F8QtR8/Vbn/AH9ibP7if/F16j/wjOoWNm93LqFu9tFC7v8A6P8Ac/8AI1eK6q6ajqVy6f39if79YfaCXwlCwtXvpra3T59/zvs/uJXSarqKb0tIvntrT+P++7/J/wDYf7iVT027SxS5u0+RIU+SqGm2rzvbRffd/nf/AD/33XbCZy+yNjTbp3d7t5fkiT5P9t6xE1JJ5rmWWWXfM+9/4NlT6xdeQiWsMsSOib3/ANhPuO9S+DPCtx4gv/7lmnzzO/8AAiVt7cj6v/Idd4StEk0H7XcfuLZH3ps++7p/8W//AKBXomg2N74n1VLJPN2P99/9xPk/8c/9nrn/ALDcalqttZWlv9x/JtLL7n77+N3/ANxP/ZK93+Cfg6JNVeWL9+lp/oyXT/xzJ/rpv/HP/ZKI4o7YYM9Im0OLwd4Ae4Tykd/kTf8Axu9e3/s9+CktfA1te3EXz3fz/wDsn/sleJ/EiCbVdV8PeH7eLfbI6O/77+P7/wD8XX114S2WPhuwt3i2bIUp/WPdN/YFPVfDlpqvht2eL77zf+hvXxh8UfDKad4qubXytiXcLvv/AO+Ed/8AgHyPX3O7/wCjfuovk/uf79fOvxy8OW76a968XyW7u82z/ni6bJv/ABx9/wDvpWEqvIbxpHwl4wtLv7M7y2/+kxTTW03+xMn/ANh86f7FeF+Nrvz0trt/neL5H/20f/P/AKBX1z488ONBrCSt/wAxOH+zXfyfuX1vv8mbf/tpvT/vivlTxzpqadf3Nu/3H/8AZ/4P+AVcavOediqHIc3cz/aoUlT5/wDb/vpWP/y2/wCeeyrNg/l77R/n+f5KNmyZEf7j76JnmxifZKXaeMfDdnqFuksF4kKfJ/fTZWV5D/f8379ZXw68Ry2vhLSpfs8s2+GFN6fJs/v/AO/XYX9o88L6hbxf6NvTf/Bsd97p8n/fdeXH+U5aePnCfs5HDeNoIk0F0lildHmhT/b++j1m+BvkmRP7j/un+5v2fwb6s+Ob5J5tK0//AJ7O7v8A+gVZ8MabplpN9k1iKWyf+C6+d03/AH0T5P4/n/8Ai64sTL3uQ48VV55nW+KoEuvD15LDb7Emid/9zZ87pXIeA9NsrHR/EN3e2+9/skzw74UdPtKQv5P+39969KttGu/7NS0u7iKewu0+S6eHY/8Av/c+f+4//wAXXGeMHi8OeDL+3+yRQXN3dwww/vvnRE37/k/29lctI4ol/wAAeMdMgewuL23+22fzpNa+Tv3p9z7nyf8Asn+/U1n4A1WfR9V8UaZaQT6VpL/6cj7H2I/3H2ff2f7afcry7QZ5dNe5srv/AK7f8AevTvDGqvdvZ77SKf8AdfZnS6m2J86PCj7/AODZv3vv3/8AxG8Tml7h0nh5PFfgvQUe90e9fwxr3ku9l5PyXyJ++RE/30+5/wCz7Pkwb/Q3nsLC7iit/sfkvsuk2JvdNkzo/wBz98nnbPuf3Nleo/C7WfBuqeGLbSri/vdL+Jekv/xJtQ1CbzrC42Pvhtk2b9n9z7n/AAN0+SuV8K6rqfhzwY97oVv9te4u/sE1s8KOiXLv8myHZ8++HfD/AMDdP7laD5zlZrHzHufsn79EfY7+T/8AF1Srt9B0Cyj8N22sJcSu8rw201k9v8iO/nf8tvuf8sf/AB//AGKzdY8KvHsdIpU3pvTf8m9P9j/4utqVX7Ez0sLjeT3KhzaSVTubG7n1Wzliu4o7OLf51r5KfP8A8Dqy7+Q7xS/fSnp86b67z2oTPIvj9qvn3+laUn3E3zTJ/tv8if8As9ee206R/uk/g+d/9irPjXVP+Eg8W3l1D86b9kP+4nyb/wDgf36ZbQfP5Vv++f8A8crrhEs6fwra/vk2xS7N/wDzxr6u+Cf2jzrZ7eKV3+RHd4a8I+F3wuvfEFyiXEsX+4kO/wD+wr9Dfgb+z3b2NrZ3c0Xlp/c8r79dXt4RhyGlLBzn751V/of/AAl3g9LSW0l3p9yvE9e+AN67vcPd/wC5+6R//H9m+vtuw8JWkEKJ5X3P4Kmm8M2k8PlfZ6x55z+A9ClShD4z82fEnwPu40dP43T53+//AOOOj1wGt/CuKSF7R9Psn2J/y9W/z/8Aobon/fmv1B1L4X2M+9/s+yvN/FvwBtNRR9nz1tSxM4fGFXB0Z/Afmxrfg54Lb7Pd/PZp9yy1Cbeif9cfO+eH/gDwu9cpf+ILvTvmi1WeZIn37L2b59/3E+d//HN+/Z/z2r7O+Iv7PWpx2dzaRReen9x/876+M/iX4L1Dwlf/AGe4srhEh/v/AH0rq+tRmeXPBzgYk2q2/iOF08qXe6b/ALL/AB/8AT/P9/8A3+MmgeBPNT9/bf3/AO5/v/3HqtMjwfPaS+X/ALCS/J/wD/7CpodRe6md38r7Y/398P8Ax8//AGdYSkc3KU7nZs3pVZLqX/j3l/g+dKLnfYzeanz2z0x/n+dP+AVkMe8jo6On30+5XsPhLQLTxVo9tqH2jYjp86eT/H/HXjFtvuk2fx13/wAN/F1xoaXlv+6e2/12x5tn/fFclWEJnZRqzj7kTub/AOGVpI/m2V3Kmz7iP9z/AOwrnr/TtQ0N0llilR0+5df/AGf/ALJXTw+KnfUntIvueciI/wDsP/8AsUx/GP2V7+3vbfz0R3RNn8f8Gx65zT2U2ZWm+O72DZFLF9tT/b+R69I/tVP+EG0q3ii/4+5oU/j+5vd/4K8r1uxt57Cwu7e3lgeZHd08n+5/sV6p8MbHUNV/se0uPK+x27702ffd9/8AG/8At04yF7I7bx/4cSD4dXkVp5Vlqtx9mRLr+P7m9/n+/wDcr5X1L4a6xazeVaRXCf7afPD/AN91738e/iUqaxZ6Fplxsex+eb+47v8Awf8AAK83174k3b6beJaaf/Z14/3HtZt6f7f+fnojEiUpnO/8IBrejyW013cW8yf8/KTfJ/3x8j/+OVS03w5LquvJaarNBDZo+9387e7oj/wJ9/e9UrC7u7ub97dy/c/57Vmpd3aXO5PNn2fJRH4+QZ0mt6ze6rM/lWksFt9yF3h+fZ8+zfVzwxPb2kKSpN/pP9+uIm8W3t0j2jxRR/7/AN9P/Z60fDcF3fJs835KiZnE+jNN8q6tra4/56oj/wDfdWVPlfKteM+BvHGq6Vs0/U4v9Jh3/wDH1Ns/3ETfXpEXi3T9v+kMkL+lwcR/8Af+KoO2lyHMp8L/AA0n+q0r5/8Ar4m/9nemv8K/C8/3tPl/8CH/APi66n+OuC8W+NdQ8P6wlpb29v8AZtiP8/8AHX0MlSj70j42lGrWlZF9PhB4X/6B8v8A4EP/APF1zHjnwXpXhzQUu9Mt7hLm4m8nfdfP/A+/Z/wP+OvV/wC5vrz/AOJF1FfeBtKleWKCz+3fuX/vuiOj7Pv7E31xYqMIcvIdFGUlzKRU/ZytZYPFuq7/ACnR9Of50/67Q17D4z/d2dsn+3XkP7OVilp4tv7hIvkfTn/5bI/8af3K9b8Z/wCqtv8AgdcMfjPo8v8AiRyj/v4XRPker9h4112CHypbSB/9v7Q//wARVHZUc3yQu7/cRHd/9hEreR9NKjCtuTa94m1CfR7y3lt4kR02Psm3/wDsleUPap52xPn2J5z/AO+/3K7S/wBK0/TtH0r7Fb+Rc3dpC92/z/O+z/brmtNtU1G5f+5NMkP/AABP/wBuuHn9886VKKnyRKeqwOlhpVkkXz3Hz7K1bCBNK0R9Tl/4+Zk/c/7n8FNe0fUvEmsXDy7Ps6JCn++/yJ/33XfaD4AvfHb2yW8Xyfx/7/8AB/3wnz0vam1LDnlOg6Bca5qT/aP4/nf/AHP8/wAH+5XtfhvQLSx0dLiWLZZzPvhtf47t/wCDf/sJ/wCP16L4A/Ziu5LnZcW/+hp87/7ddnpXwyln8SfaLu32Wdj/AMelr/ufx/8AAP8AP9yolXPQpYWEDkvCXg6Xw5o/22W32axfIkMP9+2h/wDQ/v73evfvhX4O/sPSkuPs+z5Pk/z/ALb/APslYOiaGmuaxbfupX2b/wDc2fxv/wDEV7BM8WlaP8nyIiVMapp7I8x020l1X4opLLLvtrfe+z/f2bP/AGdK+nNKd/7Ntv8AYSvnj4e6U76lf6hL9+4mR0/2ET5//Q99fQOm3afZkT/YrSEzCrSN6w3/AGD+/XK+KtDivoX82Lej/I++uw0J4p7P+5T7/SkdP9ituU5eY+GPHnw8ivv7Y8GXcssD3Cf6C/39mz54X/4Bs2P/AH/syV8bfFrTri7sLPULu32XMu9Jv9h0+R0/4A9fpf8AH7wi/wBgTVbSL/TLR/8AvtP8/wDob18i/Gbwcmuf2xcWkW+21ZEv9j/8u8yJ5L/8D+5RCXJMudL20D4k8j/T9jxfOlWZrXzHR/7/ANypdegfTrn5vkubeb7n9yta8tU+zJKn3P8AP/xdbymeF7I9j+Et9CmiJb3cv+jb0+d/4E//AG6911rSf7F8H2Mup6fdJc6lElzp2oJKj21xDvdH3v8AfT/c/wBx/k/j8K+EujWmueErZEupUvE//bT/AMcevTn1i7S2udMvYr3+x/tyX6afa3Gy2t3dHSZ4U2Oiff8Akf8Ag/268irL3z47Fe5VkULz4c6P4gufNfzUuUTyd7732P8A3Pkf5P8AvioZvCWt2sP2SX+zr1E+fZa3Do//AI//AB/PXW6Pau/jC58P28Wx5b5EtHvZt7uj/wDHt88O9PnR03vv2f8AAK3tY8K3ulXNzaXen3iXNoiPdpe2/wDx77/++/k/uP8Ax1ycvvnl+1meS6lJLprp5Wn6kn99E/fbET/bT/P9z+5VzxJqOieIPDFtd/up9VeZHd3++mxHR/8Avv5H/wB/fXWzeH7ef/SIk2Pv+/a3Gx/++H//AGK5u5sfsk3/ABM9QinT7ifbbf8A9nStOUqFc8mfWbR/E6fupUtrh9+9/v8AnOif+Ob/ALn+/Xqeiadd2NzbXFp5U6RPv2P86fJ/fT+5WHq2hWtnqaXdxb7/AJNkLp/A/wDA6fwb0/g3/wC//cqv4SvrvX/9EllistVt03uifImx3+T+/wD3K2j75cpc53KaVZajrHm3Fr59mn76a1T/AJ4p99E3ujv8n8G/f/6HW/o/hW48K7/FC2lxpD27vNDZXUKfaUdNjwvD533087ZvRPnSF/40ffWHptraSaJc3F3qESX6TeT9iSF9+zY/z7/ubPk2f3/9ivRfAHibVdY0Sz8NS+H9J8V3Ohu80N7ezfJbWj/O8M3yOnko+z596bP9ze9TykQMe28QWl3c2Gj3EUF7YXGozX8yWUM2yxSb7NMlz87v9xN6bPkdPnR3enzWmtx6rbWVxFcXVnY+dconnfIiP/rtm/8A20qFNO0qTxz/AGJpmn2eqJNqMLpdfaHf7CiO7zQp9zzk2b/n/uJv/j2V1VzfWnge5v313RN9s+hvbWP9oXDu7+c/nWzpvR9jonyf3EdP79A5xPJfiv8ACS08WwvdpF9iv0/1N15P3/8AYf8Az8lcTrF9Noem3n8D2lo7/wDfCV7x45sbu08MJqbyxPYPMltvSb/ltsR9jp/6B/uV4J8ZkuNKsPE8V3FLZXkO+2dH/gffsdP/AEOto1ZW5D08LVn8B8zW0ex9712nw60O48R6xbWkUW9P/HK4h5/9J2JX0/8Asi+Dv7Sv/tbxf7j/AOUr1qk+SB9dhaXPPlPsD9nj4V29jbW2+LYiJX2HokEVrbIiJXifhJE0q2RYvkr1fR763dPk+/XBSmfSzpe4dak6SPQlw6v81YiXaJT0von/AN6u2FU8/wBgbzyRVWzF/E1ZT3zx1TfUvL/5a1ftQjQH63oFpqsPlS/9918x/Gz4GWXiOF4pYvIvP+WN7X0ympb0/wBbWJrelJrMO3+OsZS/kOmlH+c/HD4x/BnUPA9+++02bH+fZv2On99K8WuU2P8APX7MeP8A4O2nirR7m01C33p/c/uP/sV+bP7QP7N+sfC+/e7t4pdR0d9/z/3P9h6qlX+xM8/FYP7dI8Ttp0kTypfnqHyHtH+T57Z//HKpv+4q/bf6Umz+/XUeJyjPsrx/P5tdD4Pvv7N1uwu0+5v+f/ceseHzbVNjxb0/9krVsPKdEf7n/oG+sZSN6UT3JLuJHdH8rf8Axp5NVvtXmO6eVF8/yVc8JeANV8R2Ca28uk2SOnyXT73f/wBko1LxB4P8FpeRXF3/AGvqtum/Yn+jQ/8Affz/APjlREPrK+CBWS13olvFbxP/AAInk/3/AOCvVNBsU8CaI8ry/wCny75v7n8FQ/DfVbTxBoKaxZaJ/Yn2h9ifvv3z7Pk3/wC5/n7lU7m7fxHrFylp5t8lok0Kf7b7Kw5ve5R05y+2jzfVdK0rXJnuLu1inuX+d3T5H/77rlZvAFxP8mn3ez/Yuv8A4tP/AIir9trMv2l4vKld0/v/AOxXT6PHvRHl+/W3NAylM8i1XQ73QL/yr2LY/wB/5Jt/yP8Ax/JWQ+qy+HLn/j1gnS4/guod/wD4/wDfT/gFeifFSD/icWFw/wBx4fJ/4Gj/AP2dczbWmmSOiaxaf2jZ/cdEm2On+2lYxlyTNPjgV08T+FbrSnS98KS/bNmxHS4fZ/4+/wD8XV3wZB5+/wD3K55/Dlxd37xWnlT22zzvtX8Gz/gddD4MR7R7y3f76JRVkRSlD4CF75dA1W8skl2Jv3vavFvhff8AP9x/krStrm5tncR3E2nq/wA/l28/lr/3y3StjxJa2kc1m8un2c6Sp8m/5Jt/+w6VgzOulSj7LPLp9u6/6vUW3Dd/s7aiJfPyF/4U6Brul+JNUl1MXD20sLurv/G+9PnrttStNHnubP8AtOW3+R/kR/nff/uJv2f+OVz0OlbJkSaL7mx3StJHtI3ubt/KT7P9xPJ++7//AGdbSxM5x5T56M+SXPAv6rriR/JafO7/AN+uflu7vVNN/s2W3gfSon3/AD28L/Pv3/I7pv8A/H6sbPtT/NF/pL/O+/8Ag/2KrPdf2jvit/NSwi+/dJD89w/+x/8AF0SlOr8RVMp6JqV34c1W/vbLyEvLiF4XdIf3Nsm/f/H8m/8AuIiIlbz+KtSvkR7uX59mxE8lEd/9t/8A4hKrw6MmnQv5sUSXOz9za/3P9+rdtap5Lvdyy/7/ANx33/3P9j/x+sS/bzj8Ax9R1CdPK/4/X/29mxP+B/fet7So/tej6rKlv/pKWLpNs/g3/I+z/vv/AL43/wAdYrz+fvit4ooLZP7nyJ/wP/f/AN//AIHWxpU9ppWlW13LF9tuUvv9H/fbER02ffTZvff/AOyVfOd+FxlVT0kcRrdpaaUlylpb+RbbPkTzt/3/AJ/vvUng/SvsltbXf/PKGa/T/f8AnRP/AGSo/Fs6f6S6fIjv9ytWHfY+FbxH+/s+zJ/vp8j1xVT66l78ucytE0b+0YU/uPdvM/8Atps+5/7JX1p8HND8QaHoKPaeH/k2ff8AvvXg/hWxi/sfStn35fJTf/sf67/0N6+t/CvxU0fwB4S+16nLsRErCFU9eNL3B6eMfFvhlP8ASLeVEf8Av29ZqfEm7ut9vd2kXz/fdK5L4nfte6h4VsLO7/4QS8ewu0d0urq48n5E2Jv/AI/k+dPv/wB+uV8GftQ6J8Qtb/s+98Pz6XeJD5zv50NxCif9dk/3/wC5XbKEuTn5TjjVjz8nMfQ/gPUrTf8AaEt/vpsrrfEn/E10rZb/AHPv1xnhVLSfZ5UVel6VpXmJ/qq5OY6zldEtf7G022if5HT/APbf/wBDqt4q+I13o8OyL+5XT6xpUsCfPXkXiR4pHdJfuJ/fqo+4VGPObFt8afEE+z7PLLsT+5D/APYV0+m+NfFuq/PFLcJ8/wDzxr5+8SfHC78AeG31vT/BWpa3o9vN5L6h/qbZN/8At/P/AB7E/wD2030vB/7bmoajrVtpieCreR3i87/QtTSb+De/3E/g/jr06c5cnNynnS9lz8h9Ha3d+LdR014ruWJ02V5pD4Hu9Vtvs72/3P4P4N7/ACP9/wD2HrqvB/xw0T4h2G+0i+xXP3HtX+/vT+D/AIBXovhi0ivoX2RffrkqVec9GFLkPyl/az8IP4V+IeEi2RXKO/8A3xXMaHM914dtm8qJ98Oz54kf7nyfx19Mf8FEPBjxf2PqyRfcuHhf/gaf/YV81eAU8zREi8rO13rp/wCXZ4E6X72R7p+z3Bd3ej3i2/2OH+/vh+R0dHT/AIB8ifwfcr0rUtOsv+XiX5/v/wCi7/k/4G/z15v8E/s/hy233fmwW0u9N/8AubNn/ob167Dp1rrmz7JdxTu/3EtYdn/jiV4spe+fnWZ+5XkcfN4ctLW5ubjTJb3Y6bN/k+S+z+46I77P+Af98V9FWuua/wDFf4ZaO2iWtxqHiHSUfRLu5tZdlz5Pkvs37HfzonRP+/yOn8fycfpvwqv7nw9c63Jb/b7C3ie5u00+4h3pCiO+/wDjdPuf88as6fp+p+ANBsfE2kyz241a42Wlq+94bm3+/vebYib0dE2Onzo6b/7lbHmUjN0LwlqGva9YWqeU/multD9q3wo7/cSF/wCPf9xH+f8AjT59mx65LxLpiPqN5ay6fLYBX8l7K9h37Nn30f8Aj3o//wCwn3K9Xfxamh+G7BNYt9S07W/O+03yahb70vvn/wBcm/YiTfc+dNm/+N96I9VvEXh+XxbZ3OsXutf23ZpdwvLrSQ75vJfemx0dE3v/ALDuj7Nn8H3HGXOOVI8Q1LSrfTU+yJ5SPE7ojpNvR/8Agf8AcrB1vwde+H9SuXe0+xarp8zwzJ/B/toj/c2V66/gC7nfxDLokv8Aa9nYwpeb0hfZd22/yXdIf+B/P/c2bK4+HQ7i0traWLyHs7jfDs8596On99P4Pvps/g2f8DqfgJ5eQoaDqOn65pX2v/l5+46P99H/ALldJo/jvW/DFh9n020057N7G7027/c7Hu4bn59kz/x7H+5s2P8Awb68cuZ7vwHrf2t4p57B32TWtr9//gH+3/cr1Tw3rmhazc6Vd3ct6+lb0eZ9P2Jc+T/sb/kR/wDYeu3l54DH+D/DGseP9Hv3t/7W1i/tIUuUurq486Z3/cpMnk7HmdEfZs/g/v7K6rx54xsvE2iW2oarpWr3uq/brxEtfuQ29t8837mbZ8+x5v8A4v5NlHhLxz4W8B6xc6Pb6N/bGlJffb9O11bfZeI+xNkMyOnzwo/30/v73Tf8m/2O/gt/E2j2Fxcaxpur2yXE019e6fD87w3Ns9t52ze/3/k3/OmzZ8iJ8m/mjA2+M8Q8W+HLefwreXcviDTrK8t9kMNl5yP9odPJ+46P/cm/8cevnX42Xc194Sv7u7llvXu5kd7p/vu7zb97/wC3X114w8R6V408N2GgeFbS9vfEOsa9p00t6lulvbJNsfZC7796P8nz/wAG9HevlH4zWtxP8PXSX79vNC7/APAEqZfxYnfhY/vYnzHbR/6S/wDra+/P2J9Hij8MW12//LV/nr4Hhj/fbH/v1+gn7Ek/n+AET77pM6V69X4D9AwEffPsDTbTy66TSrt7VKytKsZZET91W9bWnl/JLXnwge+Tf2l5iUJfPv8Akqhf7LR/9bWb9rif/lrWnwC5Tqnvv78tUJtS/grE8/zKZc3Xlpvo5g9mdPpuy6ff/crp7DypE2J8m+vB9V+M1l4OT/SPnf8AuVw037S3i3xVf/ZdC0/yE+4+yHe6f8DrqpchxVYH1jqWjW7pv/8AHK4bxz8MtK8Vaa9pd28T70+R6860fQPiH4jhSW41CWD/ALbPXbeG/DnjXR/ll1WC9tv7l1v/AMpRVpwMKcpQ3PzQ/al/ZJl8AarearoVvstvvva/Ps/v70/+Ir5OeCWxf/VSps/gf76V+7vxR8DxeLfDb293bxI7pX5fftD/AAE/4Rm/ubu0t5fkf+CGooV+T3JnLicLGf7yB4JpU9vqqfJLsvE+5Wlptp5bvF9zZ8ktr/8AEVyqaNe2l/8A6F5v2lK9cTwPLrfhCw8RxTyw3jw/I/8ABvT76PV1fcOXD0pyOo+G+o3D6J/ZlxLvSKZ3RP8AfrY1XwPp/jWa2t7u03un3HSbY6f8DrjfhLfNqOseVcS+Qjw75n/3K90SDT4E/wCJfab3/jurqZ//ABxKI1eWB4uKrU8NVL/2R7TSrbStP8pHeHZ/An2bf9z/AGPko8K6NZeA7C2tLTzb253/AH3m3/PWlqWh2mh21nLd+INNtftelzalC7zbId6f8sXf5Pn/ANhN/wA/yV4D4q+Kl3fal9k0yWXZ9zf/ABv/APYVyy5pnmV8VVrfB8J79r3x+/4Q62+yWl3vvP8AgHkp/wADryLW/jbrvjvVUluJYp7aH5E+1Qp8n/jiV5vYeFbu7uftF39x/n3+dXqvgDw59lff9nidPufP8/z/AP2FY8sYe8c8J8py/jnQ31zRElii3vbv52z/AGHrj9N+yXWj3NulvvvE3/8AA69d+4/+5XmOvaB/YHiTzbf5LO4+5/v/ANyu1/zn0mHl7hm+ALq4gfWElt5Z7Z4X3/ufnTf8n3/4Krwz7P3vlbN8Tp/vunz/APfda9zPcaHMmq2nyb/kmrH8STu9h9otJfkeZ3+SoOOX7uqdtf6OmueAHl+/c27o/wDufwfJXFxW93CuIjuX/P8Adr1v4Yp/bnhW/snl/wBcjp/32ledarYzaRFDEt75h/jiX+Bq1M8ROcZHSabYyzv5Xm7N7/P/AHKhS+lg2RRS79m9ItnyfO9attJElsm9Pk2fvv8Ac+TYn/A9lXNE8HXfiq5SK3uIot6P9rfztmyFH+dP9z++6f7if36xh755ESn4V8I3Hiq5+z2/z2af8fd1/B/tp/uf5/v1pa3BaaNcpp9rF5+z5ERPk2f5/wDHK6HxP4msfDGj/wBj+H5YrLR7f5JtQ+5vf/Y/9kryWbWJb53tLSKVLZ/nmf8A5bOn3/nf+BP8/PW8pxh7pfMas11b2k2y3/4ml/8Ax7Id6I/9z/bpqQXeqvveX7bcp88yedshT/bmm+5/wBP++6qW0EUC/PLF9m+f/ltstvk++m/79x/uQ/f/AIK1v9Ylm8sW9Hd3h/tD/RrP/fhh+R5n/wC+H/v765iOYs6VaRX32aJEl1u5T/l1tf3Nsn+3/ff/AH//AB96fr0dxfeFbaFNVge8t9UhT7LZfJCiOkzvv2ff+4mz53/jqZI3vtN/0iW91S2T7ieT9hsEf/b3on/j6f8AA6m1/Q9V1XwlZvpE2nf6Jq1vM9rZS/IiJDMj/vvn3/f+T/0CrgduB/jxPMdeg+16lbWs38cz7/8AgH/7db2t3af8I3Zr/fff/wADSsvUrR59eTf/AAPcpWq+1LmwSX50/wDZ/krlqn6Vhj2X4b+Eft2pW1okX/Hv8j172/wWfVUs5buLfZxfPsf5/nrj/wBlHR01Wb7RcRb9/wA7191aVodp9mRPKqKVLnO2vL2MD5C+JPwI/wCFheELPQvtcumJaPvtLpIvO2fJs2Ojujun/A65L4Y/svaP8NU1V01X+0NVvofsz3T2OzZD/GibJn+/X2rqvgCyuvm8qsqz8B6faTb/ALP5z/7ddsZTh7h53LSn755X8Pfh5Lo9hbWnm/bfK+4/k7Pk/g/j/gr3Lwx4c3wojxVc03R4oE+5XY+GrBVJbb8lXGlzzMMRiuSB5/4w8HZttiRV4h4n+GX2u2uYvKlTzfk3p/Bvr618XQQiFGauOexik+TyvkrWVKAYXFTnDmPkLxP8K9K8R+Brnwld6t/Z1tv860urW3dPs7/7m/7n396f3K5v4S/soaP8PNV/tP8AtiXW7zY6Qv8AZ0tkt9/39n75/n2f+OV9gat8PrbUX3/Z6s6J8L7SCZHep983/dQ988H8Mfst2kmsf2rby/Yn/uJ8+/8A369y0fwX/YFskX39n8demWOkQWUNZmszxL8q1EqH2zCGMnUnywPhL9vbwlFqPgO8fyvnR0m3/wC49fDHgbQ3sbDe/wDz2r9C/wBsx31HRE0yL792+yvk7W/B3/CHaP8AZElindEhmd/7jvv+T/0CuWrPkhyHpRoc8uc6r4S+HLfXLZNK/dfaZndIUf8Ajd9iff8A9v8A+IrN1vTdb8Ha3c2lpdywWyPse1vYfuP/ABp9z5H/AL9d/wDByDRfEGlXnhy7mg07W5pn/st3m/4+JnRERH3p8nzp/A+9/ubH+RH2NSutV+L3iez0S70qJPE6J/Zt39qm8l7l4Uf/AF2//ltsRER9/wA/8f8Asedy/bPzDN4f7RIwfBnjzxBpB1OaLS7NLnUIfs0zJv2PDs2OmyF0TY/8e9H/AL6bHrtNB8XeGI4bDz/DFl4b1a0uLaKZ7qF7mHVkb9zM7xbNlvsX99/G+/7leH6x4O1Xwrqr/YpbiC5tH2PZXXyOjp/A6f79M034hanp032fUPN+T77+S77KD5z34Hv3g/w7qvim+vPDeneHby98MahdzTaZZPcTQ/ZHT+NHm+R/k+R96fP/ALD07wtp0viIPFeTmz1i3+zTadqCQ798yO+xHT+/v+5M6ff+R3+evPvAvxkh8PXz6lpUNlJfvbbIprqH57d0+Tzodn8f+/XpGpa4L6ztvC/hP+09Ts/+Pya91CJ1+0Psd5tkLu/3E/j+/v3/AMH3NImkZnezeBfET/DELEsGi+J9Cu5t6Js+x3FjcPsmR/ufuUdHR0f7iJ/c2PXjfinwZdfDHWtV0W91KDZ9h32l79h+0Q6pD8nkomzfsf8AjR/76bN9ekaX4910eFbm08O+VqiOkNt9lvZXe52fceHeiI80Pz7Pk3um9Pn2UeOdDt38GeEtY8Hz3CarY3aQ26fc+yXKb3+dJvub9m9/4POR/wC+9bR980+M+Y/EmjQ6jsuH8qdJf++HridH8R2/hnXrmG7l8jR3R96PvfY6f3Pv/P8A7H/s9e/fEK6Sd7DVU0q3gvJrF/7RtfJRE+3I7w3PyJ9x/k875Pub0rxbx54ftN/735Hlh3w/vt+xH/v7KcJ8hEf5DqvPt75La7spfPs5f40/uV0/w91XxLquvf2J4ftJ9UtktJkS1+0eT8ifvk++mxH85N6f98V88+EvFz+GNVtrKKX7bbPM/wBuR9iJbvv2Jsd/9j7+/wCSvRP7cfemq6VqEsDo++G6sptjo6f/ABFbSL5eQ+gdS+KOoar4/sNV8OaJZ+HrNIU1WZ7KxR0u5oU3zP8APs37Hmf596fJ/t14d4tg0/X9KudMsv39hLv/ANKeH57v/bf+5/ubEpNH8cXc+m2emWvz3li7zWl18kMyI773h+T7/wDf3oiOnz/8A6T4iwXb+JE1O7t4obbU4oZrR0m370RPJ3/wff2b/nT+Ouap/ObwnY+LPF/h1PB3iS/sUuPtUdu++2f+/C/zp/459/8AuPX2P+wxdpB4DvJbiX5Eu3euN+KPgDTNR+EV5rf9lW8+sf6mG6/5bW8Pnfwf8D/9Deu7/Yq0p7Hwxf6fLFvRJv8A0Ouz2/PSP0fJuecIzPqj/hY2u3UKRaJp/wDo38D+Tv3/APfdYOveP/iHYp5r2kvyf9cUf/0Cuzh8VWWgW3m3csVrbJ/wDZXh/wAQP21vClhJcQ6LpOqeJPs7+S91pkO+FH/33fZRSq/Yge/Vp8nvzJ/+F0+KHufKu7eVE/uPD/8AYV6joPidLuw3tN89fIGiftoWnibXUspfCGqJ5z7E+y7Jn+58/wAle7+FfFVrr+x7SWXY/wA/+prKrKcPiLoSpVY+6etJfO6b4qp6l4g8uF0rS8K+H7i+TYn8dHiHwPd2nzvFWcecV4Hi3iTR7fVb95bt5difwedXLWv7T/w1+E1++n3tx86P86afbvN8/wDtun8ddl488Ha3PpV/FaW+9/JfYn99/wD4ivOrD4CpJ8N/+EUTT4NIv0l87+2kmR5t7/f875PnT/Y3110I/wA5hipy5P3UTufDH/BTbwFJMlpNaajpyf8AT1b/APxG+vfvA37Rnhr4haal3pWoQTo/9yavkv4dfsf6Z4VS5lu9b8+8uIfJfZCifJ8nyfx/+h17H8Kf2IbEXP2vT5brSLZ/40l+/XVKP8hxU2qcOesfRWla5b658jS14n+0D8MrTWLO5dLffvR6+h/DfwV0/wAHW37ieWeb+N3rE8c6Gk+m3MXlb32VzypS+ORFKvSn8B+VPhv4Lefrd4iSxf659m+vS/EnhXT/AAlon2KKKL+yobTe6f7CJveuw8Z+B307XtVuIpdiI+9K4v8AaWmk0v4AXl6f3dzdpDbf8Aeb5/8AxxK5pSnOfIepThCjRnVPBP2Zm0TxD8RtKTxHqEWl6O/nJfXV1NsT5IXdPn/23rqNY8TanrGvXOj6JFPqltbu6QppELvNcon/AC2+RN6J/H9yvNv2eo7seM7D7LFFO81ykP7yLf8AI/yP9z5/uf3K92ufhf8AE218VX+seF7SWyv9Wd/uTJYpaWzvv2bJnT5/9j59n+/9zar7nuH5nmMoTq++Z3jnxjZWOleG/AmoaP8A2W+jJNf31k8STTXFy770TfC7p9z77zfcT/brznStO897x4rKK6v7tPkf7iWz7/4Nn+x8le6+D/2KvEv2ZNY1vVrLTkeZN7vcb5rhN/77yfv73Su/sP2fLd7p7r+1p3+ybEe60+xTTkt9/wAnzunyfP8A332b6x+A8SVeEPtHzN4Y8K3s6f6bcf6Y7oiIn3Nn8bu9fS3w9+HNxB4M1XWHi3pbwv8AP9z/AIHXQ6J8D/CunI73GoXjv9xE85P/AEP/APb316Lo/wDZVr4VvNCfzXsLhNmxP8/3P9yuWtGc/gOWljKXP758TvOib3/ufPWX4tsftfhi5vZred7a3f8A4+khd0R/4E319bP8E/B/nebb6JB9p2bN91vm+T/cmd0rs/AHw90/wlpt5bxRb/tCeS6PD8jp9x02fc2f7FVLG8kOTlPUWawh8ET89NEni1Ww2Sxb0dPnrnEn/se2vNKe3ie53/ff5/kdP4P/AGevuzxb+xboniCZ7vwVcReGryX7+n3ULvZ/8A2b3h/8fT+5sr5C+Mfwy1vwXrf9n6lbxJqtp/HazI6XKf7D/wCf9uuulVjM9eGJhiYe6TfA3WXjf7E8vzo//ff361fEXg6+tvH149nArQTweeu7+8z5k/8AHq8x8H6+mh+J7O7SLYkv7mavpe6srDxbpFpKWa7VWJDxS8V6K2NeT2kTzPWIHg+xxS/8fNw++G1+49x/t/7CJ/f/AMo/VfFyeGdHeyill3v/AK1/uPc/7HyfcT/YrW8dT6P8M53l8Ua3F/wkN38832XZc3n+55KOiJ/B9+ZP49n+3xFtd6nrlsieGvA/9l3nnb313xDced/ubIdiQ/8Ajk1cvJI8WFCcymmh+IPE02+K0lvkhh87/Rf9TbI/8bv9xP8AffZVLULzRfD+nGW+8S2d7cj5P7O0L/S33/f853/1Oz/b3u9dXqHw28QeLrK2t/FvjjUdQs1dJv7ItfktkdE2fuU+4nyb/wDlilX9N+EnhLR3R4tK+2un8d7++3/76fc/8cquQ76WDOEufiNpkGlWEXh/SpdR8QXCbLt7re72+x32Imz59/8AGjpN/sbK6LR7rxBqM25/B8tlbSxIl3dXVz/pjuiff3zbPk/2Nm//AG69GtoLe1T7PbxRWqf3E+RP/HKkpezNvqcTD8uynm+0S2lw9zF5Ox3uEd9n8f34X/j+5/lKP7Zu59NtrK3t/sSI7u+yaZ97v9z77/wJ8n/ff9+ob+6sk3v5vzu/+3T7CRJ7Z/8Af+T9z9yuf7ZyR9yfuHK/2bbvrdz5vlfJ8/yf7eys3WJETWPkl+59yt65gu7HWN9xFKm9P44dlcxczpPraP8A7H/odYTiffYCrzwgfcn7K9j/AGa7o/yP5MNfYelaknkolfD37Mfji11mw0ryZf8ASbdHsLv+D50f/wCz/wC+K+w9HvkjRHp0J8h7uJh7aB2aP59MuNsKVmw6l5afI9YniTxGkcPyfO9d/tTyIUJc5paVrkV9NcxRfP5P369H8JpvtN/avNvAktjo+iLLdtF9pl3v89adp8U9P0tfKilidP8ArrVxnCHxHDiqFbEc0KUDuvE1p59nv/uV5Rresy6BsuHi/wBG3/frS1v406ZMn2eWWJN9V7/WNH8TaBc2sssXkzJsrTmhL7QYXC18PD95EuaNrUWoJvStyOfyhvSvFPDGuXehzfZLv/gFd4niL5NzVEap6dXC8/wnT3Oqy/x1zeq6o+x/nqnc+JkT79cZ4n8TefC6Rfx1Eqp0YXBch4h8VJ5fFXxH0e0i/g3zfPXkXx+sbTStVtrKyt9lt53zv/G7pCn3/wDv9Xout+LbLw545+13vlO6Ijpa+ds3/P8Ac/8AHK8K+IvjFPFXi28uE+5vfZv/AOAJ/wCyVw1TdxlAv6DptprMNhFaSxPrCTIn2V5tiO7/AHPn+dN+/wDg2bH+5vR9ld5omo6h8Ubm/tP+Ef1dPGGk/P8A2g/kwzbN6JDDePNsd3RE3pN8j/f+R/n3+FefpljNs1uKV7CXZv8AssKed8n9x3/j/wBj+OtKw1zW/B1hbf8ACP63v8Q3fkwxfYrj7Tvh2fIkOz7j/wAHkzJvT5HTZWcYH5Xmn+8SPV4bvT9f+IWsa34zuLjT0mf7Tqn34XtHSGZPJ2Oj/ff7Ns/j/g+d64zTfFWmeI5ktLi02XL7E/1Oz98/8CfO7vR8XfFWp+I9SsP+Eg8P3Glu6I/2q6/cv8ifPD/cf50fZN/H9zZ/cs6P4c03WPDHxI+yaVLqmlQwv9kvbqb50d032abHT55kf/ni/wB/5PnR6OTnPC9kXE/tC1fzdP1DfbP/AAed89belajrEmx3tLxHT50dJtmz+D79eM6ba6x4SubPT7u0n0i52J/oXzzTXaO7vvhhRPk2J8n39nyfwPXW3Pip9Ov7yK71CLUbDTLv7A97Zfc87/Y/y9P2RzyoHqmj6xqej6w+oW9pZpc/P891/Bv/AI/k+dHT+DZs2V1Xw98aafofi2w13W7u8nfzt98lrM779ibN829/32/e/wAn3/v/AH/uP5p4b8QaJ4gh8q01iz+0v9zfcIkz/wDAH2PXYP4OvZ/3st3LOj/fdIf/AGeq5DOPPA3vjj4citL7SrLTbeXS/DiJc+TavbbJvOeFH3v9z7+xE+5/B/G9eS6r4A1t/Df2fUNPlSz3zeT9zemyZIfk/wCBzJ86b9+//frv/wDhGLjw/wDaYootnmp5L/vkf5P9xKv+M7q98ceDLbRLu4igexd0tLq6uEh/cvsfydiJ9zem9P7n3PuU+Q6YSPkibQ7rStNudHT7Pe2128zw7/ufaZkSHe+/+4iPs+T5HrgbnUb74V+Ibm0XU4NaSJ/Ju7W1md0+4n8f8D/wf8Ar6G8SaGmlO9lqEtm7/f2JcJv/AO+Pv/8AjleHePPDP7lLe0l+xaP9rebY/wDqbd3+Tf8AIm/7lEJnVSlz+5M7fR9c0/xNbpe2v79P7/3HR0/9Aeur1Lxin9m6VZffR3R3e62f6502OifJv2bETZ8+yuQ+F3wv0Wa2vLrRfEs969v9m+1v9ndIX3v9zyXRH+4lzsff/B/BvrpviL4H/wCEO1Wz0y71DTr37XCk0L2s29P7+z/YdPk+T/bqp8szOUffPYPCtrFqPg+2SWKKfztj7H/j2b0rpPgJ4fW11LW7ey+58mz/AHPnrH+DMCf8I3bJd/J9h85Jnf59/wAju7/J/cR/7/8ABXq/wE02K117W38r+NK44x5Jn1WR4+cKro/ZZxnxX+Ffivx/pT6Unm2WlP8A650m2O/+xXPeFf2etH8M+Erzw++oS/2Vdo++yeFH+d/49/30f+5X3npOn217F5REeKuP8PdMk/5YxV6lLCz+OB9tXxkPgqHwB4G/Zz8H+Drl5dMtLy9vJvk+2+d8+x/v7NmxE/8AQ69v8AfA+08OaOlvaWksFsm903/f+f8Agr6KTwdp+lJ5vlfPVC5u4o5v9b8lbVaUvtmNKrCX8IrfDvwqkbJurt/EHhOPUbTYF+dad4JTfvlrqZP9WK2pR90+exeKn7c8jm8AW8n7q6t/keubuf2d9MvpvNX7leoa34ttLEujp9yodG8Y2T/cl8yt+SB2Rq4hw5oROY8J/BPStKl3jT4sp9x/vv8A+P16jpOjwaVD5USVFa6vBOPlK1b/ALSi2Z3JRy/ynk16mIq+7Moa9qv2VNq15xrd8k6P/t1ueJb6KeR9tef63ffuXrmqz+wfQYDC8kOc8c1jwrb+LfEl5FdfJbJ+++T+N0/g/wCB18v/APBRfXItG8J+EvC6y5e7le/f/YSFNif9976+1vDGjfbkv7iWXYifO9fkf+0x8U5vi58WvEOqxN/oEUv2TT4x/BbI+z5P99/n/wCB1w0oXqHTi8RyUeQ9K/Yvgl03xFPrqeV/oOxPnhSb7/3/AJHR037EevtfV7WDVZtNl0q61HVL/Vn2Wyahb/Z0379ibH850f5/k/uV4R8AfhfL4O+Httpn2SV7y4T7Tqn7n5Ed/k+//BsT5P8Afr0XxfY+JdSmttQ+0Rapc+SibPKhh+RE/wBhET/gdY1avvn5LmNf2lU6ePTLjTvGS+GZotO+2Sy/Y3upv9Tv/wB9/wDb+T/fq3r9k2j3b6fqE14uq2/yP50WxNn8Do7vv2P/ALiV47qXjjW9K037JL4fvYLlEfe6Q/aUuH/gR0+TYmz77/P/ALlclD8QvEd1Mlp9kisn+4myH/4je9YzxEIHlRpSmfQPkanA6bPPg+0Qo+x4XTej/wAf+49dVpUepvYfZ7u7l+zf3Lqbeif7ex/uPXzBYXXiq0TfcXepWW/50tUhRJv/AB/56Zqvj/UNO1VNPl/cb32PdXVxvfe/3E/uJ/c/jrGlWq1Z8kIm9LATrfCfT/irx/4a+GWm+brd3bwJ/B/G7/7iJvevCvFX7aqO7xeEtEt/kR3e61f98/yf7CPsT/vt6+fvi74ZvbHVU1D7XLPYXz74Xupt72z/ANz/AIBXGTWP2S8uYvNl+0/7Hzo6V1/Vff8A3h2xwcafuzO88W/tC/EPxo9/d3fjDUdPsIX+Sy0+b7Mn/fEOysTWPiLe65YQ/wDCQeIJdXvIXd4nvbje/kun3E+/s+5v/wC+657TZ7SCZLi7l8/99++tf9isebQ9P+3vdxS7LZ5kRLV/7n/2FdcKUD28D7OHuDLLxbomnalbXF34Xl1BJX+ffqexP9/Yifwf79ekeCfjRZ+GppoFtoJLF97wxru/c/c+T96+6vPZvDMW99PuIvv/AHHrB1KxuoJEt57uO1nhXZ57SovmrWsZHr/AeqaD8Lrjww/2jTIpftib/neFN/8AwDf9yt5LXxX8m67lT/tjC/8A7JWjf+M7e01i5V5ok0TTF8mZ/vvcXL/chh/20/jp/hjxa2uX/wBkl0+WG5R337JUdLdNnyec/wDfd/4E31l9Zj2PX+qyhD4DLmTXYPnuNQlT/tjD/wDEVWfUdbsbB5X1WXY/+p/0eH+D7/8ABXQ69vvtHR4v76Vw3iTxxaJbPp9p/prxI6PdfcT7/wD4/wD99pXTCRw+0hD4zvPDc9xdaPZ3d3LveaGGZ/8AfdKv/wAdcV8OvGNvrGzSnilS5t4U+/NvR9nyf7Fd5VHNzHNaxaxXepXLv8m93rib/wAd2ljbXkWn+bPco+ze8P7n5NlM8c+J72DxJqumLcbLbYibPk/uJ/H9/wDjrmLOxS7S2it4vPebe9c/J755vL75q+G9R1DVdbR7u4lvXl/jf53+58m//virOpb4He7T/cT/AD/wCq+ib7S582W4iTe/yInz/wC/W7r0ESW1s6ff37/99P79Z1Yn1mV1ef3Duv2XfG+heGviBc2Wp3E/9sa28KWMfk/uf++0f77/AHNjps+589fotps8sEKV+QU+oy+GdW0rWIk33mn3cOpQ/wDAH3/+P7K/WvQdRi1jRLC9ilie2uIUmR0/uOlcVX+Y+loT+KEzem1x0h2VT0131mbZ/BWDqrun+5Wl4A1i0jv/ALO/36ulM0l8PuHGfFfwxrGsW32S3u7zTrZ/v/Ypnhf/AL7rgPDHhnUPBWmvb/2rq+oo77/+JhN5zp/wN/nr6i1/XdAtLZ5b24iREryvVfiT8PZ7nynutn+2ldMqMJ+8b0KlRx92B4/4k8P+IPFr+VFcS2Vn993tZnR9/wDvpXW/Cv4X+KE1W2il1C4ew/5bfaZnm+RP9+uwt/i/8PNAdNlxJf8A/jiJXTaR+094HRPKilgT8P8A7CrpYaP2pmdWrXcfcga3jDTntER3i2VzCa5s+Tzar/Ej9pTwKugvLNq0EL7/AJP9uuC0TX/7c2XdvLvtn+5WVf3C8LTmv4sTvLnWJZE+SWsR53kemPIiJVPW9STR9Hubu4+RIk31hCR6UvcgfPHjPXNE/wCE88T3GpxS3r/YUs7F0hR0t5k+ff8A7e/7n8FeUW0H+k/J/wB910N/fJrP2nVUl89Li4d0/wCBvv8A/HKp6VYuj+a/3P4K1l8R8nUqy5ZyMH4i6VLd+HnSL76JvT++7p89eWeG/Gt3pV5Z3cvz3Nu6TQ3Sf663dH+T569x8SRrH9mlfyvkd6+cvElpceHPE95abNiI+9P9x/nrp5PcPicZS5/fPoKH4063rHhvR4ru00jVEt/+PTUNQmhSbzkf5Jk+46TJ8m/fv+TZv+/89t/H938Mr+80zw1d6dr2j6nDDNNa3U32m2fY+x03ps/3H+T/AIBXzlpX2SRP9b9if+B/9v8A9AruPC2uJfTJpVpF9iRHmm2fZ/tyO/8AwBPOT9ynzum/7ifc+/Uch4vsj0z4i+NNb+HN/YaJe6hLqN/Fcf8AExS12JbPaJ9m8lLaZ085N6J8/wA/364/R43tPCvh63lli/4mcz382z7n33T+D/cqtrHjS4vtN0rw5qEVle6JC7vpyJMj7Jnfej/ad/3P7+/+B337H+dNn4o+J7vVfFT3F3p8WnXiPseySZHRN+99m9ET+B0rOr8JnKBx2pWv9o3NtaJ5SPM+xPtUyInz/wB93+RKi1j4X634E8c2eia3b/2Jfv5M2/zkdNjvs370fZ/fp1/dpdQ3moebs1X7Wjw2vlfI6P5zzP8Ac2bEfZ8n+3W/4te98VeJH8UW/wDaOo2F3C82/UP+PnyYdltvm2Js+/s+58n/AANHpwjyQH9k7C7uNY8Y+FLDRNdl+waxY73S6T/U3KQvsmhf/pqnz70/v/PWT4q8F6n8NNHsNV0/VZ/setw/ab6ytd++3RJkmhebZ/Aj7Nj/AMD/ACVj6xHqWleP00/ULff9r1S51VHSb/ls77Jt/wD3w6Oldb4t19J7C/stHuJXvPsNjpqP9u2Qujom9Pnf533702fcRN9Zy98z5TyCG1RE3xfPshR3+yzb9iP/ALH8Gx/8/wAdWH1xPOeKL57N/k2eTs3/APAN71m699ng1W/e08qBIr50htfvuiI/yfI/3/8AgdU9Y8Y3uualc3d7Fb77ibzne1t0T/0D/wBnrKNI29kfW/wx0C0034V3Op2nz22p3e/f/sJD8if8Ad3rzfxPPZeKtEfRHiig1VLtJrG98lN6Ps2bHmR9+x/k+T5/76bP43/BD4r6Zo/w38Q+H9Vu5ft/2uF9MTyXffv3+cm/7ifP8/z/AN+uc1LTv7V1VJbSW6fY+/8A1P8A9nU0vilznL8E/ePaf2Z7nWo/h7q9vrE0qXNpqc1mm/7+z7ND/wCyPX0B8ENc8jUr+3l+/shff/f3768H8AeKotD8N/2Vdw3H2l5nmd/JT596In/slel+A/FWhWmsWdvp9xL9sl3pNvhdHd/kf/c+T50qOSfPznr5RUhHFQ5j7J8M32/Y/m12sesReXtYrXinhLX0kttnm7HrpH8TJBD88tepQxXIfplfAe2dzsNc1+JI3ZvuJXlK6pe+K9YvEsPK2Wn365f4hePpXRLW0lld5n+5WDo/jLUvAOj38k1v9q81/O+T+N/uVMsRz+/M6qGA5IcsD6j8Ca7FY2vl3UvzV1beKtPdP+PiM18Lab8adanR/tdp9i3v8iJNv/8AiKZefFTW76HZZSyu7/JSjijhr5DCcvaymfZ7Jo8trcyy3EM/nff3tXy58TtWf4ceNBFos8s2nOnnfZU+fZ/uV59pulePdZubZpfEF5v3/IiTbIU/4An3/wDge+vVH8CXdjom+6/025dPnurqtZVZzgVhcHHDT+PmOq8H/FCLWLBJfN/77rqv+ExeRP8AW76+Y0Sbw5qT7PkR67Cw8Tvs+eWuONecD05YKE/fPYLvxPtTez1x9/rPnvsSuSfxG8/3Ks6VO99N89P2tzGpS5D56/bc+L/jDwBpuj+GvCtx/Z6eIYblLu6T/XbE2fIn9zfvr5h/Zw+C1prPjywvdY+e2t/30Nq+zZczfwI/+xXq/wDwUC8QRJ8SPDFl5ux7fTnf/vt0/wDiK8W8GeP/ACL9PtEvyP8A+h/7FdlKPuHx+Nj7bmgfe2m6d4gtXR0i/wBJ+d96XLpUNtoetwb0S32bH/5eriuY03xNceP9H0Sa08Qf2deeT5P2Lzpt9w/+w8MLv8/+3/33RrHgvVdlnb6hFa6d9o3v/aGoasjvsT76OiTP8m/7nyfPXmzwsp/aPz7EYXknyzL+sX2jwTf8TCXTvtKfJsSZ7h//AByuS1XxNFdfutKtPsX9+6eFEf8A8c3/APodQ/2Vbwab9rT59kzw7POT/vtE/wBds/30/wDiKqTaxp+lWz7/AL/8Gyojg4w+L3jGlSv7kB2seJ4vDmiPL/x9XL/f/wBt/wCCvHPHMFxfaDcpF5slzM6f771q+IdYl8Rzean/AB7JMnyffqt4k/tB7BItKbyLx3RN7w79n+3XpUqXJE+hwtD2NL3w8DeI/wDhKtK/4Q/xL5qXmz9z9q+/con3Nm//AJbJ/wCgVTS0uPDmt/2JqtlBsSF3S9/guIU2f3//AB+vNLnSruO/vLu71D+0byGbZ9q+5s/ubE/gr0vRPiNpms6bbaf4oh3796Pdfc/4H/sV0RlCYozhOfIYnifQ9K06F3i8p7m7l3won8G/+5XSaJ4A0TTkS4e0inudn37r56p6ray6BrHh5LSX7bo9wiJDdffR0f8A2/8Acq5r3i2XStSe38r7iI/++n8dEeSA48kPfZx9zYxfb7zR3837TabHtHf+NPv1BqfhiDxTHF9okltbmL76UvifSruDUrnW7SKV7Z9k29P4EetLSpI/FUG8zfZbyH5Hi9V7NXN9o7KVfnPL9HuvsOqw3D+b8j/8usux/wDb2Psevf8AQb7WLTTbZbLwrF4b0S3fe/8AaFx8+xPnd9mzfv8A9+uf0bwVrHw81y21PT9J/wCEks5k/g/4+bb+P+D5N/8At0/4teMbuO5s9ESKWCzlh3v9qh2b/wDvv7+z/wAcry/jqRgj7bM8RGEPcOe8T/EZrWFNPsvKnSH/AFzv/wAvP+x/uf7f+X4l/JdN0UvyP9z/AD/sVcubHzE3p8n/ALJWP89r8te5CHIfCTnzl+HzdOuUlt5ZUf76On30evbPAeq3Gv8Ahu2u7iXe7u6f98ffrxCGTzE3xS/crpfCvj//AIQrQdbR4t7vse0R9+zzv4//ABz5/wDgFMqnMj8VWvn+Ob+4uJfItndE3/ff5ET+D/xyqD3aJYI8Vv5FtsR3/vvsf/Pyfc31iXOpXd9qr3F3LLPc3D/O7/36v2EDu/lSy/I7/wDof/2dI5pSNnTf3lzbJF9xHdH/AO+P/sKdqWsRXesOn7rZC/kp/wAAqtpsjx2yP/GifP8A98VzaWuq6jqVytlb+fsfe7/wJ89YThzn0OVy5PfLni2d5NK82L78T192fsDfFy38b/Cr/hFLqb/iceHv3Pz/AMds/wDqf++Puf8AAK+AdVe60a2e0u5d7unz7PuVd+B3xavvg/8AEHStdsfNe2T9zd2v/Pxbv99P/Z0/26idDmpHs/WuSvGR+wWpRp5LpXiHxF8I6x4mv0fR9VuNLuYUfZdWs38f+3Xb6H4903xloVhqmnXHnWt7Ek0T/wCw9ammvb79715kZch9NDX34Hhug6VaarD9k+IGtT6frD3aJDsm/c3ML/c2b9/z16RpXwo8CQaDfv8A2hbz23z/AOlPcJ8ibKZ4ktbRLl0u7eJ7OZ96P/cd/wDb/go0i103StiNdXibH3p9x/v17NLC+3hzRmen9Tq1qfNSkbc3w58GWqaPLcXFnJZ/JsfzU2P8n/j++vN/FWneAoNe1XZLveKFERLLe6b/AJ/kTZ8nnf7FdfJomgXXyy3UsNtv3olrEiIj/wBz5EqC78VeE/B0HkabBv1CX7kj/O+//wBArqhl8oe/UmRSwOIhPVnk/wAN/gKmo+JE13xHFE9ynzpZffS3T+BP9/8Av17fptjb6V+6SLZ/uVT8K30sds9xcf8AHzN871NqWpeW++vJxXLz+4OcJ+15DS8yJH8568B/ao+IVxa+Ev7H0/yvt+rP5P8AuQ/xv/8AEV6RrfiZbG2eWWX5ETfXyFr3ibUPiF4tvNQTT7hLP7kL3UPyJCn8ez/brnoQ+2cebVVhqHJ9qRZ8KwXem2yW93cb/OTztn9z/frpHnisfkeaJP8AttXnuvT3bpf3d3e/YkmdIU3/ACJ8n9z/AH6tJr9prL3L2ksr/Z5tj/f+R0+T/wAf+/XVSj7/ADHxEsRCcfZxOm16e3n019ku/wD2E+evPfHngB/EFsmsWkX+k2ibJrVPn/c/wbP9z/0D/crp03/6NE/7zzU+eun0dPISu84q9K8OQ+e007yIbaW4tP8ARv8AY+5Vv7db2LW01lp/2K/t3R4r21mff8n/AI/v/uOjp/ufx1694q8HWl3bXl3FL5Dom90/gfZ/6BXlFz4gt7Tfp9xLFG6fc3//ABf3KwlHlPm6tKcJlTWNd/tma5e7uPPvNnz3V78kz/c+5s+Tenz/AH3+eneFUltLBJfK/wBGR/ORH/4An/siVTuUfVUuZXl2OiV09hHbvbPs835E+RPJ+Smc0xkOhpPYXl3d3Eun7LTzod8L7Ll9/wAkO/5Pvolzsf8Avpsr6B8AfDbwvPpf/CUaJqGrTbHe2/sLUIUeG2SaFJnT7770+dHSb+PZ8/z/AD1m6J4Y1P4w/CXwl4S8P3Fm+q2M13c6il1+5+zwo7+TvdN+/e7/AO/9z+4713/w9+Hup/DnQbzR7u989/OmdE8l9ltv2b0Tf8+z5Pv/AMf365aszKrPlgeL/E670t/iClk8v+mWO90dP77okzo/+/v37/8AYriLmx1C11W8it7iCyubSbyZrp/+Xb5/v7/4PnTZvrpfjH4dm0743ve/c+22KPs/3IUh+f8A74qg8dxB4MubTSri3vdV1O+hf/iXzJv+feiI+/8Aj+R3/wBh9j76iJdI4bxfpH/CJw29un9l6jbeSju8f99H+dEf77un8f8AsVymj2MupOkzxfP/ANcd++uz160svE9tpSRSxfbNM320tra/PC//AE2R/wDbetLwr4feSbyoot7p8/yf7FdUTSdXkDwl4VlgRHRNjv8Ac/2K9s8MeGEg2RW/zvN/0x+d6Z4G8KpJ9md4t7y/IiJDvm/2Pk/269dsPAN7Y2FzLd+VZeVaedMj/wACPvT+PZ8+9P8AU/f/AO+H2ROB5lWZyUOh/YXTfb/O/wA6faof4HqbVZ7fR7BL1/KS5hf9zv8A76f3K9L8RWFl4dkD3FtLGl1sR9QvZvtMxfZv85EhdE+dP4Hd/k+dN+/fVO/+F+j6knm3epSyWfyP9t8mFN6P99IbZ3R5vn++9Y8wsPUnRmpnT+BvHcXiDRLPU7eXYlwn3P8A2T/gFb1/4mfZsSauD0Hwrong6wtrTStYgntrj50tftH75Jv4/wBz/B/uVvQ2Lv8AI8tcEpe+f0Xk2Kw+LwUZfbKdtO91r32iWX50T5E/367ywsft1tXN3Ph95ESWL5Pk/gryjx58UPiB4O2RWWiefZv8j6hZfPMmz/pi9a0vfNJ8kp8h7ZqXhnT9OR7q7ltbJP8Abl2f+h1TsLrw1av5v9oW77P+fX53rwHwxqOq+Lrm5u9b/tn7T87wu8O/enyfwfPs+ff8lenf8K58H2t/bJd+KJXSX+B7hPnTZ8lejSoxN/ZU4Q/eNnptn8f/AAJ4bbZ/Z97M6fxpEn/xdGp/tT+CNcs3iWG8gGz791b/APxG+sLTfAnhSwmR9N8P3mr702PdJs2J8/yP++dE/v8A3K4bxb8FtV8fzJpTJBomjpcTO9rp/wB+5R3+Te+z5Pk/uf8AfddHJPkPJqUKK9+CZNYeONE+JNy8vh+7ivUT+NK7n+w3SFP3VXPD3wr0/wAD6VZ2WlWsVlZxfIiJW9M8UcOx4vuV5VWJz0qv8hyUOnfP/t10Olb7WHfVZJE++tcN8Z/ina/C34d6xrtx9+JP3Kf35n+4lKlqZ4ifuc8z4U/bG8Rv47+Pury2svyaZDDYb/8AbT53/wDH3rhdE0O6tSl3qcUtjYJ873Cfc3p/B/v/ANyrXw8nh8W+Ibx9Ql33l27zTP8A39/zu+z/AGK+iPDH9hJbeU9vBe2Dps1GyeFHhdNn+u2f3/8AbSvYjH3OU+U5YTnzlP4UaqniDQbm9uP4JtkKJDvT5Nn/AAP/AMcr0O2kt4EuUe0le5+T7JdJMibNn9+HY+//AL7SqXhvwPo/hGF9P0S7lezd3m33U3z1c1LVbTSrZ7h/KS2h++/nf+OJWEofzHxGYyn7flM3xVrn9jaU9xdS/c+REf8Ajf8AuJ/7PXDWGq/2/bbHllf+P5/k+d/v7P8Agf3PnqHUtVtPE6PqGq6rBBbRI/2TT0heab/2SH5/vu+//gH8FU9Ee4khd0+RHfZRS+InB0vfK2jwS6bCiPFLseb5/tU29629SuvsNslwnz//ALD0fZJXfZcSxP8A+OVW17WP7Htku3iie2R9ku/+4/8AHXVI9ufwHmN5pUtpqXlXEsW+X5/9j5/nq5cwJa6DZ28tvcQXL3H2n7b/ALH+x/45WxYeHNKvnv7TUNQlgubd/kfzvk2f8DqhNfXF9oN4t3cS3qW7olp/tu//AI/XOeLH3J856X4b8W2Wou+iaxLA95Fs2XT/AHLnZ9z/AHHSuG+JHgu78MJc63Ek+o6Un+u3/ftn/uP/AHE/uPU2g/BbXdVhtri7i/su5f53R4fntv8AfT+B/wDY+SvZvCWj6ro+mpb6nqEGqbPk3/Z/4P7j73ffT5ofaD61Sl7sz5R/t/xHa/Zori3unton+S1+z/3/APx/567K2+Gt9rJ/tCyup9I85f3lnfKWdG/HaPz+avpHwx4E0TQ7m8uLfT4vtNxv3v8Af2f7Cb/uJXSW1qgTyrWyid0++fKqOb+Q5KuPt/DifI3gbUU1+FrbVfHGqaRdK/7nfcv5Oz/fd9m+vbtV0qy8R2D2l7bxXthcfwfwf76f/F14V4R8DRBXuLqeO1ufl8l7yFHtkm37HtrlH+47/wAFen+A9H8i/v5X0e40S5+RJrLzt9m/+3D/AN8f8AryeVc/PA/V8fCE/egeSW2jXtrYebbxf2jbbP31r/y2t/8Ac/vp/wCP/wDA6ypoEuk2RS//AGH+/XoUMCaqltL+9geLYnyfJvdP7/8Afqh/Z2j3z3Ot6t/aM9nDs3voUMLzfwIiTed8n8FfRr3Icx8VV7nnumwXb36Wlpbyz3Mz7ERPnd3f/Yr6V/4ZC8RaV4V0q9t9K8K+K7q+TfffatWuPO0t9/yQpDbOj79nzu/z/wBxET+PvfhF4c8H6dYPqHh3RPPubi0eF9Q1D57y03ps3p8+yGZEf5Pk/wC+6q6x+zX8P/FupvqHjDxx431u58ryUtb2VLl0T/ffZv8An+4nybP9uuH6zCU+Q4o1Yx+M46H9gHxBD4Wh1jUPGGjWSLE5dN3z70/gTzXR3dPk++ifwf368b+JHhXR/hRrFtaPrX9r3joj7LK3+5v+5v3v/sPX174P8OeHPhPoj+GvClpcTaI939vf+17hJpnd0T+NIURPufcT/ge/5K5X9pn9kPxJ44isfiF4Phi1vS9W0tP7UR5Yraa0lid4d6JM+zZs2J/rt7vv2fJ9zooclWfKZ0J+2q8sfhPjLVvG8Wn23lafb+Z5qb9918n39/8At/3Kt2Pxa1HTfB/9mNp+nQQsrujpv853d/nd9+//ANk/9ArlNYSG61Am1RnEapDufb82xNn8Hyf98PWJc2lx/H/B8n+xXoeyjA9qHPD4DU1LxMmq75Xt/n+//v1T0/TPtt1teWKCP+OR/uImP87f71Z6OiI6pFXoMeoQ6h4OtdKtdJtbN9PR57i6g+ea7d3+/Lv7JD8iIny/fb+OuSZ20oTrTsfSH7G3jGfydb0e2llfR7HyXTf/AH3379n+/s319daVfJOmyvk79jHw3Lp/gW9v7iLY97fbkf8A2ETZ/wDF19FQzvavXzuIXv8AMfbYWVqUYHW3Nj9rR4pYt6Vxl/4ZuLV/9HuLiBP++67nRNcikh2Sy0+/ntJ6qliJw+CR7mFxFelL3Dy7+yruf5PNn+f+/WloPg6JJvtH2f5/77/PXVOlpspiX1vYo+yuiWKqz+KR7UZ4isCQfZE+eWuY1jVUjqzrHiby/wB0lcBc30usTeUn/A6wLpYXk/e1SZ76XVb9Hi+4j/x/crttS1GXR/EltLo9xsubffC+y3RER9/z7Pv7/v8A+/XJPpyWOmunlfJ/Hsrm/GHxJS+8K/a/CUW+5l+RH+T/AEF3+RN+/wC5/sfwVdKM/sH5txHg8bi6qqYePNCJ39/rGsarNeWV3rHkJffI7vsSH+4+/wD2P+Af+gVzFz4asbLT7iS9tNGf7JL86fZk2XaI+9/9Ii3/AMH3H+ff/A+/7/g9h8Udb0O5S4u9QuNRs0T98l1N529H+f5N/wDHWxrH7REXiDTbDTE0zyLZH3/J/G6fwf8AA3rqifmFSNejPU6rxnfeFLrVUi0Tw/8A2Q7w79j3D3L/AH/n+fZ/c/g2VT1J9H03RLC4tLe8+3yvsdP4HRE370/cp/wNN/yb/wCOsqwnfUtVvNYuItn2tERLV/voiJ/8XRfvLPbXMqXEqWyJsf8AufwfJ/v/ACf+OVcapUcVWX2hk2q2X9lb7u4gTfvSay8596J8n9/ZvR9/8G+sS/8ACXg/X4fsl3aW8mz7iec6Omz+58++mJfXaWyaeksE9zNdwzJ9thSZ02fImzf8n3Pk2bH+SuM1ueV9Subi41CLV7m4h+0vdfOjpM/30dPk+dH/AOAVcJGkcTP7Zn+MfgFDo8lvd2Oqf6H5yb47mHZNs/2HT5H/AO+ErpdB/szSoba7uNPl1G5t7uF3sn+S2uLbY+9Hf7+/fs2f8Dqn4P8ADjxw75fk8353Sun1i0tN6fZLeWyTyUR0+0b97onzv9xNm9/n2fPs/v10HLVq850nwTvtnifxImlXFxolhaadc6kmoec+9EhmR4ftKJvSaH++mzfXW/C749P4xf8AsfxVcQJqr/8AHpqD7IUuH+f5H+4iPs2InyfP/v1D4Gnl+FevarqaaPP/AMIHq0KW01rrUKTTXFtMm+F/3OxPn/8AQN/39j14zcwWWuTeJJbvUP7Ld4f9Bsvs7vDcojpshfY77HRPuO+/7nzv/HXHOlzmHJzxPVPj9o+px+M9HlvYt9nY6dNbI/z7E+ffs/z/ALdeA+J43utNvLhNPi06zR0T+Ob7Q7/3Hf8A4G7/AO/srs/DHxNu7Ww/sTxHFLq+jp8m/wA7/SbT+5sd/von9z/vh0qt488OPpWm2Ev7rUdK/fJp10m/Y/nfOiJ/G7v8/wDubPnrGMDel7nuHJeEoLdHRE+/s3/6nZX0D8OvD9rHoniH7Jd+feXdpaQunk7H3vN88Pzv9xPk3v8A98fx1598PfB0vj9/Dd3o9vLqN5dwpDN9lhd9jo+x3dET5P7/APuV9AfDf4LeJdV1VPK0S3fyopn2ahNs/g+/sTf9z+46V0QiYVZm34S+G2oappVy93b/AG3yrRJk/fbHSHf9/Yn3Ef8AgebZ9/f8/wB+ukv/ABbaWMNh4X1C0l0iwT54dPsofOexR3RPtNz/AH32J8nyb/n/ALmxH6rwNbaVoHhG5l1jW9+lTXaeSlrCjvduifJDCnzvsT5P9d/sb9nyVQudS0W6FzqGt6LqMN5cahbJdyPMjyPFsffMnnfP86fwbNnyf6759lKXvnFI801ufU/EbpaaPFqN6/nO8P8Aa/zzb3/jdPv70/gfY/3/AJNj13V3erM2ipp2i2iadpMWzZeS/vri4f53mm37N/735/8AxyvXLaxsdZ8BW9p4Q0We9ubL/TPtl/bxO7xI7u8Pyb/n+4mxPvo/9x64Twra2+q6PcX32/T7K21G+S38uW5SFE2ffdLmZHT5P+mLu+z/AH/k5IwJnscpf+ANQ8W+Nk1XW7iLTtVmdERLqbydn8Cf7G//ADsrrU02407Yl3FKm/8A1LvD99P9isRLrRJ/HltpV7cRWOleciPded9yH+/9z+P+B/4K6HTb7UNZ8B39xcX1u9hY6m9taO8Lvc/IiP5KP9xIdj1hKPuH1vDmbzwlbkqfDI0tNnSSH7P5VMv/AAzaajYOjxb0f79YOlawjujvXc6JdpP8nm/I9TSkfsE3zctaBw1h4f1bQ08qKW3vbb/b+StKwvruD/Wpb2T/AN9Pn/8AiK7C58KvO++KXYn9yi2+G0t188suyvThXqfCdP1v3PfM3Sr77d+6ll3122iWiToiW9psqbQfh1aWPzfaN/8Afrroo7bR4/krTmqS+OR4WJxc6vuROd1LTf79eb69H5G/ZXeeJPEdpaI++WvE/FXjW3eZ0SXfXn1ZEUITIb/WEgT55a+Q/wBu6a+mtvBkXnyJZ3CTTfZT8m9/kTfX0lo8F34t1hIn/wCPZHryv/goX4YSPQfBmoJF/wAe7zJ/wB6vC+5Izx/wckT4O046hpM9td2nm74vnR0++le3/C/V9Y+JHjDRNC8ORf8AFQ6hcpClsDt+d/4/9z+N/wC5UXwu+CHir4yu9r4L8Pz61dpEm8p8iI779m+Z/kTfs/jr6f8A2bf+Cevxq+FfxL8N/Ea4Phy1vNJuN7aRdXz+c6OjwzJvhhdN2x/k+evXlI+PcvYnVfE/9lzxp8DvBCeJJdRstesLRkN9DCHxaI39zenzxf8AoG/7leV23i24tNVS9t9Q2Wdwnkw2X9lpfTI/9/Z5yff/AL7/APfFfqr4u8MQ/EfwHrGhXR8hNTsZbUtt+5vTZv8A9rZmvmz4O/sXxaWR/wAJvfweJ9EtJ0fTLK1b9zcfJlJX+7/3x/33vWplHnPJrRhW+P4j4cv7ryNY33ej3EF5b73t72y0xNOm+0p/qXmT/Uom/wCd9ib6fYb5NEvNQvbjfcvfb5bq6m3/ADun996+rf29PAXhrwvP4c1XRYotH1i4MyPa6eFTcibNj7F+7/cr5kh0e01HwNeWV35T/Okyf3/7n/s9csvcn7p5sP3VUxPk2ebu+SsTxOiXSWdpFFLeu82/Ynyb0/3629H0a30ewS0t/NdE/v8A+3WDNob6dqr/ANiRf6ZMnz/vk2In9/Z/lK72d9Wfue+ZVhrn9sa9f2/9n796eT9lf5H/AOB/3K9O+GPgu08MbLt4t94/37ryfuf/ABH/AACuG03Q5dG1Lzrj57mV/nf+N69X0G+/0bfcS/Inz1yx+M+bxFXn+A6qGf7c72qfvraL77/cT/c+SobaN77UvK8r7nzvXVfCuxSd7zUL3T4r22sbR797J/uO+9ERH/2Pn/77plzPon9veV4fu7iCwvntkm+1Q73t3/j/AN/Y7vROJ5xmzadLp2pPaPcW8/lTOm+1m3o+z/vitSHQr27kkGnwglQu+O3HnqvH975qnttYt5/Gd5d6hLFqO+Z/9N1CF0h3/wB94YUff/ubNlaWn+N30bUntb+Oz8QLEjolnqEz7Ifn+8kX8GelcUq8IGPNA+Brn4v3d99se78NaTP9oTyZf3M3zon3N/76tW2+P2q2MKRJolkiImxPv/wV5d/aVvs2fx16L8OPg14t+Kc3/Ei0W4ntt+x71/ktk/4G/wAn/s9enTwcZ+7CJ+40KFXE+6omanxGuET7P/Z/+jbP4Jq0IviRLY+ErnT7exiRL67/AHzpMm/9zv2b/wDY/ffJ/uV9AeHv2Dr3yd+u+KLeydP+XXT7d5v/AB99mz/vh66ofsVeCUT5tW17f/12h/8AjNerHLq04Hr0uHZT94+adK+PUujv9rtNH2XP9/7R8n+59z7lenfD344aF4xv7a31j/intV+RE2TP5Lv/AOyf5+evQk/Y48FR/wDMQ1l/+20P/wAZroNG/Z88CeGbZEi0SLULlP8Al6vfn3/8A+5/45WcsjqT3NJ8He33ZppoCTw/aIrj7/8A0xri/wBpT4gaz4V/Z7v/AA5HNK9hq18kSffTZv8AndPk++j+T86P8lehszadZ+Vaf6LbJ9xLb5P/AECvL/iR4WsvH/hyTS9Qna2RP3yS/f2uiP8AP/t/fq45VPDQ9rKRtDgX6tRnW5tT4Y02x1K9S2fT9PldE+T/AH3/AI6teJ/h54l8Oaal7qVh5Nn/AAfPvr6Q0fStP0p7a1it9ltYxbER/wD2f/2etPxzaW+ueGLm0lT5Pv7P7n+UrgjWlI+YngIwifFG9d3yfJXT+BNSlg1uG3I/0a7ZYXT/AGH+SoPEnh59JZJPK+R/k/4HXX/CLwP/AGzqMdzcZSG3ZHP+1/FVyNMpwNfFYuFKlufbnwN01LHwZZ2kX3Ivkr0h7H5N6V5X8LvEdvp032S6+5Ns/wCAPXtiQI6b0rwcZSnCR9pj8urZfUamc2/m2r74qp/8JB5fyy/JXSXNrXPXNileYbYKsVn1/wAtP9bFWPf6+7/clqzNpX9ymJo39+lGR9PSxUDE8i4vn2VvaPoywVcsNOrobCx2VoceKxXOUH079z80VfJhjvvCOt3NvKt1ZXlu+z+4/wDsf8Af/wAfr7U+w+f8lYnxa+D9p458A3ckUUVrrNpDm0vf9z59j/7D/wDjn369TCu+hjl+OUKvs5w92R8l/ELTXn8MWGt2VpFs3ul8llbpvSbZv853T50R0/4AledeGJH0fUv9Hhl+xv8AJveH/ltsR3T5/k+Tf/3xX0JbaVLY+DHspYv+Jlse5fyfv+cnzoif7fybK8otnt7TR7y0it/sVtdoiTJ8nz7PubP7jpvfY/369OvhZw5Znw3GmUrDVo1qMPckdDo8FxqL+bqd38jp/wAfVr99/wDfrQ1ieyurZIrKWX7HEifI+/568we7uNN2LFrEW/f9y6hT/wBkrWsPH93PM9o+oQP5KJ86fOn/AI+9ed7GZ+UxwdWc/dNe5sbuf97LF/pj/cdJvuJ/lKx/+Ecf/RneLe8syQ/P/cd63ofF1lsdLu00293/AMf3P/Z6mttctNc16zt7S3t4N8yfInz/AHP9vf8A+yVvSpSOyeCqwhzzibCWMWm/Zov3Wx0o1jQ5bW2s7t7eX7NL86b4fvp9z/0NNldbD9osdStru0l+xX9vMlzaXX8aTJ86Vz0Pm2Mzw+Vv++7p/t/xuiVvKJ4HMel+KvCPg+00rwx410TWNO07R9bRNK/sLXfOuUsd7/6Y8O997ojvvffs2ffR/uJXPeJ/Anh/TdEs9TTwv9ifSfs02o3XnTPbX1nNvdHRPndHd08nej7P49/z1Z8N/Z/GNz4e0rxBaSz2aQ/ZtOskh8m5dJrn79s+zyXdH3/659ldPYa54a8B6PZ/ZNbg8V6O8NzYa54f1f8AczJC775vse/Y6P8AJ9x3Te6fJ87pXGawPmn4keEbjStH8PeILTT5XS4heG72fPv2O/z/AHPk+RPn/wBz/brvPgJ4jtNR8N3OiaraadqNnDdpNY2ur26TfO+95kRHT/Y3/J/fd6s+M7HULrwZbah4f1XyLC0vrl7RL2ZEdEh2On3/AJH/AHNzc70f5HSvCPiJAvhiw0fREuIp7+Lzrl7qym+R0d/JREdP4NkKOn+/Ux9w0jHnPviw1KGx01LS0tINOtok+S1sofJRP9xEp+t+MXutNvNEtIoEtnfZ9tSF4Xu0Tfs85N+z777/AO//AN8V8Z/Cj45+NUv0srvULfVLBE+e61qF3dE/67Jsd3/399e0p8YrSdHSW02XKf3Lj/7Cny1A/s7Ez9+Ebnfpr+uzv5vmyzpcec7v5PyfOmybZ8nyb/kR9n+xWl4L8Xy+GEE2lTb79nmGp2t1Arwvb/wQ/On3H/jdHR/4Nn8b/Out/HfU/BbvrFppVm+99kNq8z/6T/t/J/BXk+ofFvXfix8RdIuNauItO0pb62d7Ky3pbJsdPndP432f36cKc/tGccFVhrVPc0+L/iPWdb/sTTLf/QPtc032KyhffcO+z7/9/Zs+T+58/wDt1veGPiNqEFzZ6fLd3Goon7mxtbqZ/kR3+5Cm/wCT/c+5XPeM/CqQQu8WoWf2b+C6f7j1waWrzv8AZE1vTZ9iO+y1uN7p/wDYVlyk+yhKB9D+OdRl1yws9Q0q4/0mJNk1r9zf/l649/jg+laa9vdy6jp1zE/nOnnP9mudn3P3P9//AG64nTfB2sfZraX+2L17bZv/ANFt3+T/AGH+5sfZ8/8AuPVmHwdb6rbXkUUtxPeJDvh+1TffdH+4/wDB8/8AB8//ANhz88V7hVDDe9oeqfDH4m2/jTUntEl2aw8L3Lon3ERHRNif7m9P/Q69U0rxU+mzeVcfJsr5U+CDxab458N3f2u3hvNRe5T7Enzu8KI/8f8AwCvqi/06K6TfXNKPIfvGSc8cPGniInpeieOLSRNkv30roX8cW8afJNXzx5F3pv8AqpahfWL2rjiD6T+zMPW9+Mj3i5+KiQfJ9ysHWPiokdm6PLFXib313VCb7VdP89H1kynluHo/aOk8T/EK71WZ/Kl2I/33esfR7G41yZIovuf36fpXhKW7ffcV674G8JRWuz91sSiPvnjYqrShHkgaXgbwcljD/qq80/bG8By+MfAaWkUX+koj7P8Af2fJs/4HX0tpVikEKV4t+1umtWvwl1vVdCl+y6rpyfaU/co/yJ9/5H/2N9dcYnyteM63uQPg79lH9q64/ZTm8X/ZPC8Gp6rra20KXV5cOiWPku+/fCifvt+/++mzZXbeJ/8Agpp8ctV155tE8QWdjbb0dNPtdJt5v+AfOjv/AOP18v8AimNo/E9/d38UX2mX986J9ze6fP8A+P1V1LxdepD5Vld/2ckKbPsSfIn/AACvoKUfcPmcTQnRq8lQ/THSf+Cso1LUNEiuPhxqml6a80X9o3uHufs6b/32xE2b9ifPv/8AHK+svhn8YtA/aP8AhimteD/EMuktc713oEaa0mX+F0f+7lflr8C08UXEej3NkfkWX/XP/f8AubN6f8Ar0H4TfGnW/hXqV41pf3h0/UYRDfQ2dw8L7MfI6bH++n8G/wDg3p8lRKPL8JzWgfS3xF1W7vvH+sWmoaxL4l1hLt7Z737+/Y+zf/uV0njm60/StH0rRNMiie8eFJtRuvvu7/3P9ivN/Ctrd6rpqeI9PtN+iP8APC6f8vL/ANze/wD4/XT6Jqt7feLbOK70+fT7x0d4Xe4hmR3T76J8iPv+f+/9yvOjH2lWJnChfmqTMqw06W+m8pIvuV1thoEWm2eyWKLe6fc++/8A33VPXvH+j+HL97KyT+0dYd/32yb9zbP/ALcz7/8Avj560rDTtb1iH7RcarZwf3ET7n/j6O9a1cVCl7kj5zGYq8+Q4/W9NiSa5d/vp9yuz0GNNA0pLK70TyPENxCkyXr3P/Ls8PyJ5P8Aff7+/wD8cqzo/gN9c1K2sl8rUbmX5ERJfOf/AIB+5316v/whieHvt974yuJ59V86H5HvoUR9n8b3P3/kT5HT5Pv/AH99cP1nnkeXzc55u+h3E+t/Z7uX7Fsf98918n2f/gH9/wD2ErS17xVo73N4mieH7PRLC4f5He4mmdNn9yZ3/jdP7ldVe+CYfE/jD+yrC+/tS21B/OS90+b7Rsf7+x38l3+59z+//HXl3jn4beH9S1tIn1rUrJE2JM91YvDM6P8A3IfnR9ifOnzpvrCvXmKRN/b+lQJ9oi1CLTrzztkKWs3zo6fx/P8APs/ufPVTS9ZvbqW5m86cbn+eW+yrzP8A3+HZ/wDvusDUtO8P+Eb+5i0//ib3Nv8A8e97dW777j5/+B7H/wB/+D/viqen+DfiT8Qi8mh+H9UvUi+d/wCzlfK7ufmrzPjM4UOcyf2Y/wBktfEtnbeKvGKf8Sh/ntNM+492n99/7if3P7/+59/7esoLTSbNLTT7eDT7OFNiWtrFsRE/2ESs5L6j7dvFfsdDDww8OWJ/XdDLoUY8sS/NPWbNJQ8/mVWd66uY9elS5CF3qhN0qy8lU5q3jI9SlEwbz7przHxzOlpZ/Z/45pv/ABxK9Ov5K8i8Zz7794vuIn/s+z/7OvHzavyUPdM81ryo4SVvtHE20D2t/wDvfvzOj/P/AH0//brYmgSe2+f7j7N6f3/4H/8Ai6NVsfuS+bF8jwv8/wDfd6uPY/6Ncxeb8/z7P/iK+Jh8J+OT+I8Q8Q+EornWfst0m+2Z/n/+LrsPD+hxaBbJFEnyL9z+Cs3x5pssdz9oSLZ52yb/AIH/AB/+gV0mgz/2pYI7y7/uffr0qXxRPv8AglUY4pxn8bN7Tbv7L89eteA/iE6Qpb3Evnp/ff8A9nrxR7S4sfndN6f3/wC5/v1Y03XHtH3pLW2KpRqQtI/YM4ySjj6X98+rra7t9Rh82KXelUL/AE5HrgPhv4t+1/6I8v3Puf7lel+ek6b6+Lqw5J8h+F4jBTwFaVKRj/2ZQmlJ9+tXy0/gp/l1iOD9wzUgijp8N1FH8lcT4/8AGsWhv5SfPcv/AAV5peePNYu/uXf2JP8AYr2cLgJVoc59dlnDOIzGn7bm5Yn0amuWWlJ9ovbiKBK85+IHxel8Tf8AEr0vzYLD7kr/AN+vGnnd/nllln/36uWeoon8FfUZdgadKfPM+5wXCmHwUva1fekdVppcOjxffT+P7lGvfBrSvFVt5tlL/Yl4yfI6f6nf/wBcf/iNlTeG7Se+mSRklS3T+/8Ax16DbqIvu19DVpQrbxOPO8DhsXD2U4cx8z/8Mr6xJM76hqFxqNz/AAPa/c/8f3/+yVmv8JPAWqyXmg6V4ivI/Gdsj77LyX+R0+/v3psf/gD7/wDf2V9gW1attqEsGm3lon3LhNj/AO3/AJ2V4WKy77VI/Fsz4X5Pfwx+ZWsT6n4cv7nT9Ti+y3Nu+x/8/wC3XVfBO+/tXx4iP/y7wvN/3xXs3x+/Z68QeKvE95ruj2tre2aWifIn+ud0+T7n9/Z/B89c38Gf2d/GHhHxJba7qcVnpdm8Lp9lupX850f/AGER9n+4+yvLlSq0fjifEY/DYvD4eUKkD0XVUSe2S4i/3HpftVxqtyj/AGiVLyFE2P538Cfc+f8A2P4P7lO1ixu9Av8Ayri3320yb9lZVg/9nTW13FbxapZo6P8AZbrfs/3H2bH/AOB/JXLzH5pKm7nSalqupppfh7ULLUPsWt6D5yQommW+xIfkfe/9/e7/AMaff+dHf569R8f6P4P+Ldtc3Gp28vh74l6no32mFPJ2Qu8Kb3mTZ8jo/wBz+/sSvOvAf2TVfE+iWmq28SaVfaikKXV1sdER/kdHf5EfZvTf86On8Hz7K9I+HV9pX7Oepa3cePdK8jW0R0sf9Hfzvk3pvR/n+R3+Tf8Ac/77fZyzIgeM+GL6K78MW2lfaJYHSHUdSh/29lhs++/yfc318wfEiSK6+It55UWy2hS2hRP9yFN9fVE1p/wsm51vW0tIrL9zfa3s8750dEd0hR/4/nf5/wDcr5O8SQSp4t1i4eKXZ9od9/8Av/c/8cqInoYOPPIp22qppu+LzdjvVbUvGrWI8q3+e5/8cSl1LwP4lENzqD6JqKWezzvtX2Z9mxP4/wDcrjv9Z9+u2MT6/wCs8lKMIE2parqGsun2u43p/c/gr0X4V+B7u6mtn+xSz2zzIjv5XyI7/c31w+g6a+o6rbW6Q/fevrz4IaNp/hzStVTU7ee9/ta02WNqkzoltN86fafk++6fcRKiR4ONq+4WfDHw28KaG/lXdpb6pfyu777qHzn/ANxE/gre/wCEH0S+he0TSooPN+R7VLfZ8j/JXT20FvpVg9lqf7h/ufZX+/vStW2vorVPtbxbE8nY+/ZvrllE+a9+btE8mfwPL4Strm0i1CW93v5yb/v20P8AqYYd/wDHsRE+et3wHo6aH4bv9QvfvzbEhf8Aj3p9zZW3f31v4j+/5SO77PtTy/IiJ/8AF1z2q33mbIopd9tD8iVWGwXPU5z9j4M4VxOY4iFavD3InP6Vocs/xd8N667bLa3d9/8A6Bs/8fr6qsNkkO3/AL4r5iSRrN9xP3K7fwr8Uf7LTypV2f7ddWKwEp+/A/cM34YrU/ew0bxPYLm03/crNfSvMqz4e8VWniBElilidH/uV06aUjpvr52eHaPhPaVMLP2NQ4xNDR/vxVcttGiT/llXTppVXLDR0d6mFI46uK5zN0fRvPmT91XpeiaMkCb3qno+mpaImyKuV8c/GzR/Akz2n/H7f7N/2VK9DD4ec58kDzaGDr4+ryUYc0j1qFvIT/Yry340+NdItPD93pUk0V7JdRbCn+w9eJ+KPjv4g8UB4rUf2Zbf7H364JLqWd/NuJZZ3/26+tweW2fPUPvss4PqwnGvipf9unzr+0Z4PlTWv7Wg/wCW3yNGldn4e/Zu0fRvDdte6zHLfax5PnPvm/cpv+4iJ8m+vTX8I2+sXNnd3sXmW1u6TbH/AI3T/bq/qV9K9h8/33/9k/y9eVjJ8lWUYHyfEGW4Wji5OB8x+J/gZafO9p8j/wAGz7leT+K/CepeDtRFrewbN3zxP/A6ff8A/Z6+qtSR5Jrbf8n/ANm9dN4Y1jRH0f7F4jtLe9s3dPsiXVuk3+kp8ifI/wDHs/j/ANyuahXkfC4nBQ5eanE8Z+GPjTU/DHw6trSW72W32uaa2tv7m9Ef/wBDrsNY+Juq6Ho72lpLLPrd2mx3T/l0R/8A2s//AI5XDaD4R1WfWLb+04pdOeF/O+yv8j+c/wA/8f8AwCu58PeB4tV1hIk837H/AB/ud/8AwP8A+wp1anSB8/j6kqEOTkOk+Cfwlu/GP72LT5dUSxi+0yvaw74UT++9e2QyWmv/APEvt9V07TraL5Jrp4XfYn8ezYnz/wDfdd58Kvh4nw38K63quoXE6aVcWmxNI+0PCl38nyO6I/3ET/x+uJttVtND1VNTuPD8D6PYv8mhPfOn2h337H37PnRP7n/7FeVOnzz55nxVWEZe+dD8PNT1068n/CL28/iG/tIpoU+ywwo+z+/N9zZv/wCmz/7Fee+JNc0T4qP/AGJdy/8ACFeIX/czb/tbvcu6f3IUdHR3+599/wDbf79eq3/gf7HCvildN06LS5kfztMspfsMO9/k2eckzu+x037Ed9n9xK858c6Vca4n2i70S4nvH/5fb2+mvtif3Id+/Yn++71hVrwh7hj7kIHJeG5PFfg7xUl7Za3FZXlu6bLq1/cv8n8Dps2f76fc/wBitVNfvZJtYuNV+x6jeamn/H68O90d33u6bNiI/wDt/wC/XPP4f1NPkTyrJP8Ab+d61fB9jqEFz9ktLffeP/c+f/vj+/WUZTre6YfGXPDfge78QaxbWtvFK9zcfxvvfYn999ifcSvq7wp8RvAnwR8E6dpcMur68kru9xe2do+ya4/jf97tT/vivIfhfe+Lr3ULS08L+RZXkTun214k+ebZ8+95vk3on8Cfwfwffru/GWdXhtn1P4oaBqF6jMrrqDxKif7gh3qPrsTd1y2M110sLyHRQly6nI/a/MqaGeqfkPH9+no9fsJ/bvLA0vPpjyVWhepKgx5CN+lU5n5q48dU5k5qonTSMDWH2LtT+KvLPFVr5/8AarpF8+//ANDr0jxDJsh+evPdNu31jSr9HlifY7pv/wBjf8n/AI58lfMZrLnlGmfN8Q1+SlGkY+myJrmjpL5W/wCT50/2P7//AAB6nm2fIjy7Ln5N/wDwNN+z/wAfrJ0eSXQ3topZdjunybP4/wDb/wCB1Z1W6X/WxRf6Snzuifcf/crwuT7J+Zcxzfi2xT7N5SeVv/g/2/76f8ArN8Hz+X/o/wDc/wDiK6HUo7TUrB3il/1Wyb/U/fhf7jpXPeGE2akn7r/W7N//AI/W9Pc+n4eryo4+nI7yP7lZt5odvdfvf9Q/99K2LZPk2PU3l76+oWHhOHvH9PUp8yuc9oP23Q9S+0RSxf3P9+vTtK+KDxpsuLf/AIGlcY9qmKEtdn3a8yrllKf2Tx8Zk2Exk+epH3j05Pivp8CfP5tTJ8V9H2f8tf8AvzXl39nyv93/ANFU9NLuHfb9+ojktI8r/V/BxMTxVr/9v6xc3H3P7iVmxWU83+rgkb/tlXcw6Jj/AJZVq22lbP8AllXqUsBCHuH0lLE0sHSjRox904mx8GahdHc/lIjV2ui+ALK2+eRfOf8A2/4K1obF60bGOVPlauqNCEDz8VjalT7Qtnp32dNlaVslCJvqzClWfOVapZto9lX4d1U7eriUHnVCUnFK5ik+/DE/+/Sbx60zIq9J+5OJ5NXCU8TDlqxOf8WeFU8VW1tEnlQPbps+f+P/AND2bP4K8cv7W78B+JEW9t/k+/8A7Fwn+f8Abr6G61Rv7W31G2e3u7eK9tn/AIHh3pXk4rLIVPfpnw2Z8JYbELno+7I8xsPCuieNLnZo/laXfyzOlppF7cb3uE+TYiPsRN/3/wC5v+58717N4a8S3Hif4dXlvb6V/a/jDTNMuNKlTU98qXG9HeFPn3/88dnkun+u2bNm93rzRNDbwf8AaZdKuJ00e4+S+0jzvkuIfuP/AH/9v59julZvhXWf+EE1XR9Yu9Hl1H98jonnOiXEKffRNn33R/nR9/yOn/fHymIw9WjLlmfimaZRiMtrcs4nE6JdPBYW1xb6fLe7/OhSytYXff5yPDsT597/AH/7++vmz4r6dd6H4tv7eW4imRJnh+T7m+HZC+z/AL4R/wDgdfT+saxFqM3ifVdHlvYPOvprmF7r5Jkd/n/77Svm/wAc2L6i9zaP/wAfKPv3v9/em9Pn/wDZ65YHFgPdn7xvW3h+78afbJfs8v2/7Dcwoj3G9E3wuiI/9z53rwVIHjm8p0lgf7jp9x0r3XRvivJ4a8KXOj6dHI15DbMkV4bddm/f/wAA+4nz/Om9/wCOuF8MeANV8Y63vaL/AEmV97v99/n/AI69SK9w+u+qVanvwgdD8EPAD+I9S83zdnz/APPb+DY7u7/7CbPv19XJ4V/sP7B/Y+twPeRXfk/2vZTbEtnTZs2fJvfZv+/s2f3P46wfDHgeLwxClpFbywJbo6P9q+5v3/8AfD7P/H3/AO+K6FEtNOmSW3i3pF8+x/uO/wDt/wB+to4OvW92MTTC8K5lmFXlUPc8yz4k8M6r4c1W8S983+20+e7vb2b98+9N+9N/z7/n/wCAVgw3b2Ng8Uv7zzf+m2//AL7f+/V/VdVu9Yme4vbiV3m+d3/vv/t1nTJ5gr18PlCh/FP2rIfDzC4Tkq4n3pfgZ8xEieUnyIv8FULm3fG6L/7CtUwiPrULo0or0Pq3L7sD9swOFpYSPJRhyxMR5NnyP9/+5VZ3att7RHTZLVJ9KX7v7xK5p4ef2T3oTg1Y2fh74xfQNVRJf+PN3+f/AGP9uvsDSpIry2T/AHK+G307y3/1tdhpXxE8RaPbRQ2+oShEREVH+evBxWXVKkuaB+ZZ5w19dq+1w794+wPsMW+praCKvk5PjJ4tT793F/36qb/hdHiuT7lxF/35rjjlNY+Plwbi/wCZH1J4v8X2Xg7Qbm7uJfuJ/wCP18S6/wCMZdb8Q39/LL/rXrY8SeM9a8W232XULuV0376wYfCSP873E7/7lelQy+rh/fPtMgyKGVwlOt8bFstTaYb3ird0aT+0rhIoovP+fY+z59n+/wD3P+B1Wh8MWVr80tvv/wB+V3/8cre0rWLdIdlp5SWyfxv9ytMRip04cnMb55nVDC0bQ+M1bl0gRIpf8/7dYmsR+ZprxJ9//wBAStXTbWXUUe4uLeWBN/8AH87v/t//AGFaX2HzL9PKi3uj/wDfD/368CS5z+f8TiJ4qpOtM8u1jRngmtkl/wCPn+5XD+M08zRPs/8AA/8AA/8Ac/z89e16xp0XnXL/AH3T79eM/E60SdHiSXZbJ/wPf/crGlH3zzas/dOn+EvxLsfEd3baF4wjtdXdF8mxvr2FPO3p/A7/AH/9zZ/uPX0J4T8M+GdE16HUv7MilSHY8Vk/3E2fP9z5/wDx/fXxJ/Z32Sazu7f5Puf7++vrr4b+LZdY0Swe4/4+fuO/+2lfVYFUavuVIn0mWYPCZnSlTrQ5pI7bUvD93r9/c3d3qEt69w+90ebZ/n5K0v8AhA7S6T97ceQ8XyQv990T/f2J8/8At0/TZN9bDyNsrpr5TRqmOK4UwcpfAcrN4H1O0+3/AGTWJX+1vvm/ff8AHw/+2n8dZU2m3Fj+6u5ZXdP7ldym+rLok8PlSxb0b+/Xj1eG4T+CR8vi+CqUv4cjxa/u5XdIrS32b/8Avv8A+I/74rqvB39laElte2ur69deJ7hHh/sjw/D9nmtv9h5n379/+wj109x4S0RNKdLTSon1X7Rv+1PK7/J/cRN+z/vuvPdb1VNDuby0iit/tj/funsfnT/cR9iQ/wC+if8AA64JYCeD91xPzrMMhxOAesfcIdb0a3n1K5ltLi9neJPO1H+0If31tNv+dHf777H/AI9if7lWRaazottBatJNpK3ca3ifbbbb5yY2q6bk+7isf7Xb31zc3EsUu+Z9/wDrvuf9973/APH6sG5hlih8+eZ9ibELzO2xf7lZcx820ek3NvxVDy/LqXR9STUtOtpU/wCWqI9LMlfpp/bUOaPuSGI/z1MlVqEeoNOUmeT+CmSbfv0xKjl+7VRHCJwniu68uZ5fv+VE7/8AfCPXH6Ja2+m6bsf50eF/ufc+Suq1hGvv7VTzfuRPWDeSRWNhbf3Heb/x9P4K+RzH+OfE8RfxYw8jhvE8ctqlm/3Hifyf9zfv+f8A9Ap9zO/9mv5r/c/6Y/crS8Wp5lsiJ87ps/5Y/wAfyJQkHmaUiffdPJR/++Pn/wCB1ycp8BzfZOD0rUX+0vbv8/lO6OiVfto0n1JE835Ef/crEmsXtfFSRJ8n25H3/wC4iPWr4b8q+1V/3XzwzbHf/c+elT+I+lyWPtMXS5f5jubb5EqyEpltHVyOCvtqMfcP6fpytAYkdCWvmfIlX4bGr6WNacpjKvyGbbWNaVtBsqylrUyWr1Jw1cQMhgq/DHTIYKvwwVkefVqkKQVcSOnpBVlEqDhnVCFKmRPL+enpHVmGOg8+UhkKVNSBNlJVme5LvoSmIlPL7KDMHeoXoeeq00+yg0hC5QuXb76VxPiFL2dLCKK9isrO3eb7P+52fZ5n+fZvRN/zunyf3P8AYSupurpfLfFc8XWY/ZJptiTfI7/f8n/b2VyY/De3o3PA4gyGGY4Ocre/HY5DTdGitUvLu0uJb3Sr532PdfJMkyJ++Sb/AG03p8/8f368g8SaVqfibx4n2e38+8vkdH2fc+++9/8A2d69ctp9Vn1W20qX/j2TfstX2fI//wAR9/8A2K7nR/DlvpqI6JF9s2Oj3SfJv3/5RP8AgCV8thMBOpP+6fjmQ8M4jE4r997sInPeDvhD4f8ADFm++3i1S8m+eW6vYUf5/wDYR/uf+h11NrZpp3/HpF9iT/p1+T/0CtmzT5Nj0ySHFfXUqVKl7igfvmFy3DYeHs1AwXsfnqs9rW88FVp4CK7YSPpKEYU/dRgzQVT8mt54N/36jSyVPmrTmPWjiLGKbTiqb2rV0k1rvqm9qlB0UsSYLwVC8H8Nb72O+oH0qs5ROqFeJieQv/PKmGBX+dq3k0pnNWYdD8z79Y+yKeKhA56Gx3/JV+HR2f8A5ZV0lto6VpQ6cif8sq0OCrjzlF0Xyx/crIu75dNjfb5W/wC5Xp39lJ5deXeMdMltZXVPn315uPc/Yy5DiWK9tGcTm3e91y583zfP/wBi62bK7zw3Y/2bD9ou7jf/AB73++//ANhXB2bxaUiS3Eu/Z9xKvw65K8yfaPkd/uJ5NfDKX8x+HZvOc8RPnPRYb641K5d0+RE+4n/xdbf7q0RLKKX53/ufwJ/ff/b/ANj+CvMf+Ext9Gh+0Xd3En9z7/yf/FvXDeJ/ibe+IN9lonmwWcv33/5bOn+//t0oHycj1TW/E2nvvstNi32yf650+5/uV5F4q1G01XUn097jf5O97t/7n8aIn+3s+T7++sqbxHd+FfCT3Cf8f8v77f8A3N//ANglZ3wo0dfEdtcyp877PO/vu77/AJ/v/wC4ldMPcOL45nef2P8Aa/Ddm8UWx9k0zun+389dH8KNYl07W30qVpUs3+dP9h//ALOpoY/+JJZ6fbxf6SkMKfP8/wBxP/Z9lU9H064g8SPLb/O6On/LH/gH/odd0JeznGcD6HIa86OJsfSegyfJvre8zfXO+Hv3dvsb+Gtkv8+6vsaWsT9HrR5pFxOtTJJVJZ/lprz7Pu1oc3sjRSSsXxJoFprkP+kL/pKfcuv40q2b/Cc1Xe7SRKU4QqQ5JHBXwMMVHkqx908K8Sfa/DmpPaXcX3P4/wC//uVwerfEbxFcSlNDjFnbI3+vf70v0/2a97+IPh+LxHpTpti+0w/PD/8AEV4gkYhG2LpXyWKwHs5H41nnDqwVbnp/Cz1T4YazLHDd6bL5qPbP9z/Yeu7e63mvLLj/AIpvxWlwPkhuPkatnUfiHYabPbW7nfM/9z+CvtJH9Q1sHKrU9pSjudq89CSb6ybG78/5zWtbdag4Z0vZluMYFVrxNibqupHVa++5Sic0Je+cA8b/APE4dP8AYrldYk+S2/j8n5/9d/sIn/sj11V3OkOoury7El+R6490eDUnSWWLfsevl8xjyVT5PiPCzvGsVpo0ntrZ3+f54U2f5/3KwdNvk+wfJL88ro7v/Am/7lbepP5dtbS/wffT/P8AuVx+iTpPs2RffRPk/wBz564vsH5t9oZf2qf2r9oT/j5//bf/ANno0TTXg1K5f+B33/8AjiVcmRNRhtpUi+dJkR9n3Pk/g/8Ai66Gw0pN6f35fv8A/oFb4Wlzzgj7zhTD8+KjOf2TY06x+Stu2sam0rTtiJW9DY19efttfGWMqGx+erkVpWklrUyWlQeXPFGUlpVlLGtJLWnpa1kc0q5mw2lWUtKuJBT0joMJVSFIKmSOpkSpkgoMJVSskFTJHUyJTse1BjzDdlVpo9lXE6UP0oM+YppTJpKe52VTmnrU6oRGTSVm3M9TTSViX915dZHqUKRlalqOz7lc9NfeY+/7lS6jcs++suzR5r6H+5vro6H08MPD2Wp32lStPO97cfvLyVER3f8AuIiIn/oFatZFncVpQyVhGEIaQPmPqsKL/dx5S5bOkb1cmgqmm9K0YX3r81Iwl/MZfl0eX5lX3g+f5aEtf79Bp7UoJYrUb2vtWt5H1pnk0BGuYj2vyVTexeuke0qH7GK1OqOIOe+xPQljW99h/wA5qZLLFBp9aMSGxq5DY8Vqw2lWUtKDknijPhtVq0lrVxLWpng4rI4p1yg6cVwHjyJGh83+5Xc6mksce+KvLte1y4nuX2SxIif9Md71zYjWl8J34OMpu8DgbnR7udHuLiX7En99/k3/AO58j1zWpaxF4cR/svz3j/ff+P5P/ZK6HxJ9rnd5bi7luv4E3/Ps/wCAVysPhW7vt8vlSvv/AL9fFewnc+Wx2RV8TXnUcTzKbX7jUdetluLjf8+z5/8Ab+evUPDeho9sk37p/Jd9+/8AuOlct4w8B3dpNbajaLJ8n3z/AAfJXZfDi+S6t3SXzRv3pMn9z5//AEB/v/8AAKOSx+ZZjgKuBrShVMrxhoz3Xg/7Q/mvs2O6f3PkdH/8feq3wi1y48Mo9pFF5D/fS6877/8Asf8A7FezTaBb6rDco/lfvf8AXf7e/wCTf/wP+OvMdS8OXHhGbZd6VLe6O/zw3tlDve3/APsP8pTPE5T0J777Jf2Goeb59nL/AB/3Pv8A3/7++un8NxxTvvT5/vv/AN914g/iO7g0f7OksWqJ/Hs+ffCn99P4P9+un8H/ABGsbTUrZ7e48i5mdEe1f/vj5P8AY3/wVrCZ3YSXsa0Jn1Rok/7l/n+5Wr5++uD8MeI7e+sPtCSxfP8A9Nq0Y/Eq/wAP3K+tpV4ckfeP1/D0/bx54HUfa9lQ/bvnrnodV+1fOlQ2+q+ffOi/wfJXZ7RHd9WOn+0/Wqz3VU/Pd6ELPW4vZWGXN3vrybxlbnStcmkgi+S5/e16nfxsaxNS0X+1449sXzIeP92ssRS54I8rHZdDEwV9zlNa1iLV7HbdRcrXna3rS30WZfmR/lf+/wDPXea/oyxjzY/k/wBiuAv4/sepW0sX8bbNif8AfFZ4qc4ch+t4T2UIaHqngCf7Vc7ftEszpXqVkmTXC+A9Ii0i0SJf9c3zvXd2H3K6fsHw+ZTjKtLkLqdap3n3Xq+kdQzQfJQeFCXvnkXjJnilT+BK5LVdV3w+an/HyifPs+//ALD16p4q0Zri2fbXjOvaVKjuiff/ANuvOzHC+2pc8D6OrgqOY4T2b+Ivvffa7Z4ovn2b3RE/z/crjPPi01HR5diJvT/gGxH2f+P0xNV+yTWyebs81/8Ans6fPv8A4Kzde1XfYW2p+b5/m79+z+Pfs/8AiK+TjKUPcmfiGY5bPB1uSR1VhOl3YWyf6xHf/wAfSvQrGDzriz/2If8Ax93evE/Deq26O9o8uz/4tP7j17r4PkS+soX/ALlejgZfv4n2HC8OSUpHX6fa4T7la0MFFhB8laUMFfWH2datqU0gqZIKspBT0gqDi9qU/Ip6JVzy6YkFBn7UYkFCQVc2UJHWRHMVvLp/l1Nsp6JQRzEKR0/ZUyJRsoM+Yp+XUL/JV90qnN0oN4SKE0lZUz7Plq5N0rKuZP4K1PUw8StcyfJXO6jd5+VKu6re7fu1lQ20ty++qgfSYalyR55mbLDj53qhbTpJePt/g2Vpa/dJYWzO/wDAlYPhb/Sgsr/8tZf/AGetOeHNyHtQ/hcx2dsG2VsWEzR/eqzpumpJDRNpTQfPWcj5yrXhP3C5C6PV+GP+5WJDI6V0Om/vE3VgebX9wmhg8un7KmRKlVKDzOcr+RTPIq4kdP8AIrUj2pm+RR5FaXkUJBQX7UzUtaf9n9q0vs9P8isjP25mpaVZS1q55VCR0GMqpCsGO1L5PtVjZT1T0oI5zKvdO88bK4vUvh9HdO7/AL3569J2Uht0btXRujpoY2rQ+E8af4Zoj7d1H/CDS2g/dJ8lewDT0P3lp6aZEn/LKuf2UP5T0P7Yq/aPDdV8Epqlg6KteXXPhV9Gud9v/wAS68TZ/wCOfIn/AMRX1pJ4Rt5P3sX7h/8AY+5Xn/xC+HMsyfb7WLfcpv3p/fSuLFYKFSHPA+fzSNLMqevxnlNhrMsaIl2ksD/cTZ9x/wC5/v8A+fv0+/1m3urb5/uTfx/fR6rPaSp9pSK3inttn/Hq8Pzp/n/KViXOlPve40+7+xP/AB2t79x/7iI/8FfJ1aXL7h+a4rBVsPKzgU7nwzp6I+oS28sCJ/z6/wD2Dp/6BWbf6loU/wBm+0aVLdeV9x7rfD9z/f8A/iKrarqvivRrl4rjRIkeL5/tSW7/APslZtxqfjC8LH+z9iN/07uj/wDj6I9c0aczhvE622+I02lJst/NS2f+D7m+ut8MeP08QTJE8sv2ZHR/sqfff/gdeM6V4L1PUXd7vzf43/12xErp9EtE0r90kvyJ/H/fraLnA+gwGdYjDe5H4T6BfxNaWMKIku+5/uJ/BR4Pvnu/tl2/8b14+j7Nieb8n/j9eneD9R/0DYkWxHr08LXnOtHmPs8uzKrjanLKJ6Rbb3ratItlc/pMnyJWndaosEO4/Jsr7M9+vCbnyRKmt6hFA6J/fas1JdgwK5PTdSm1zW7m4d/9GR/3VdL17VvGJ6cKHs48szkdSvdy/LXB6l+/1iwi/je7h2f9910l1Ovl1z2m/wCneK9Ji+//AKRv/wC+Pnrz8RLTkPr1S9nRmz3TQ7VYFRVrrrCD5KydJg2bK6K3St1sfm2Mq80iZIKY8HyVbVKXYaDx+c56/tW2bK8x8W+G/PLyRRbNle0va76xL/RkdNnlUoy6TPZwGP8AYT5j5X8SeGUvkeJ7f/P8dcBeWV3puy3eLf8APvevqjxD4NiuN+379eY614V+d4pYv/INeRisBGfv0z6Gvg8FmkOeUffPn6/1W706b5IpUf8Av/wV7t8CvF1xqNstvdeUmH2fJ/t1x+seDkf7kVeg/CfwxDpd6iL32P8A8DSvLw+GqwrRPLw+RzwDnUXwnv1hBWkiVW037orSVK+kPIqy98Z5FCJU2yhErU5eYZso8mn7KdQHMN2UbKlpfLrIjmIdlHl+XT9lOoDmIqN+2nVFQaDy61mXU4WluZGSsGa+laZ0rSMTsoURl/P8lcxqt75CPWxcyZrjPEJlRXZKuMT6jBUPfMe51x/O8mWH7/8AHSal4q/s+1/dffb7lczqV28n3/8Alk9Vnfz382X7kVcVXFcnuQPtIYOH2iDXNauLy3eOX77/APoFdFHJ9iSzRfuRbP8AxyubuYPPe2SX/lq9b9ynnw7Kxws/flOZrKlC9jpovH0ukXkKSrvs3/j/ALlehWeox6jbJLGflavEbdFvLFom+9FxXT+EfELx6f5Dy/PF8ldsZe8fP4vLotc9I7szJHNsrYs75N6IleVvr8s987ebsrsPD2pefMlbcp5OKwcoQ55neQPvq5DHWbZvWrbfPWB8pVHpHUyJUyR1MkdB58qpV8k+lHkn0q6kFM8ugPalbZRsqz5dHl1qHMVtlGyrPl0eXQHMQpHTNlWfLp6R0EcxCkdHl1MkdP2UBzEar6VIkdCR09PnqzKUgRKebVH+9T0SrPl1BjKdjzDxj8JLTXX+12u21vPv70rynWvhjquj/Oy/av79fUqQVVnsoLjh4q5KtClV3ia08SpLkrR5onw5qUF7oG/7Rby7E+f/AEKb5P8Aviubm8XXEDulpcXr/wDbbydlfa2vfDqw1VXZk2P/ALFePeM/gXaSb5Fi3/7f8deXVyz7VOQSyjB43+E+WR863Ouahdvse0lf/bebf/7PW3olpd3ex3i/9kSti7+G0unOjw+bVmw0Py32P5teTLB1oT987MPwc3L3pFnStKikf55fPdP7n3P/AB+vQtKh+y/Mnm/PXO6cyWY2r5v/AAOt7R763Q+U3/j9evgMLGHvzPusHklPAU/didppV0+yqfirWPJsHX+OX5Ki+1iNMxmsO/u/tsyK38FfTGtLC89XnZpaIn2S2rVgnOz5utYKT/wVppO+K0iaVaXvXPPNRkBj+ajwBD/aPje0Zv8Al3R5v/ZP/Z6x7ifI2tXVfB0+frGrSP8AeRIUR/8AvuvD5+erGB9DmP7rCyPdbTt9a24elYNi+a27b5/nr1j8lxBfh61Z2VDD1qylYnjyGeWlQvBVuonoIhM5vVbHzK4TW/DIujyleoXMW+seaxq4TPocHjJ0TxO/8D3G/wD1VdJ4M8Kvp3zvXdtZA1PDa+X/AMsqXuHt182qVqXspCWg2GtaOoYY8VNWB81VlzktNShKdWpzhSpSU1KAJalqDfRvoJ5R1RPRvod6CgqF5NlPqtNJWRrGJTvLlH+SsS8rVmjrNm6V0HqYcx7mSuP1i6ZN++utuxhK47Xoon+fzlhf/b+SrifV4Ll5zzvW5Ggd4n/v0+wgef7/ANxP/Q6oak9xda28T/fT5K3IdiIi18xKXPVnI+2hL3Clc/8AIVs0/wCB1sb/AJN1c/cvv1qzrdh6V2YX7RJTlZrG489fufx0Gb7Hdeav3JauPskTY/8AHWU6NH/or/8AAKuU+QcUX9Hnlnd/9+vRfDOy1m2V5d4fuv8AS3Z/9+u80TUU81E313Yarz0zxsxpc6PWdPO+ty2SuX0ibKJXUWD1c4n5jjIWNK3qyiVDF1FWUrM8SQbKNlTbKSnzGPMRbKZT9lFaFDKNlP30ygoNlFFFABQlFFAD0oSmU9KDORZTpUydarJJUySVkYyJt9I7/LUXmVC89BnCAPJWBrFssqOjVrPPWbeSVpA9HD+5M828T+GYp14T71efXmj/AGSbbXsuolD96vO/E9tz5qfw1tyc/wAZ+i5Xip/BI4yaD+OsSbUPsuqp8330+ett7rY+164jWJ/P1R1T+GvAr1/Y/AfZ0tfjPQE1VpE3JLRbTvXN2E7bEiSuk05Ds+avSw9edYzq0oQNW2/26vq9Z8B2Vbi+7XrxPIqRP//Z"/>
  <p:tag name="MMPROD_205504LOGO" val="/9j/4AAQSkZJRgABAQAAAQABAAD/2wBDAAMCAgMCAgMDAwMEAwMEBQgFBQQEBQoHBwYIDAoMDAsKCwsNDhIQDQ4RDgsLEBYQERMUFRUVDA8XGBYUGBIUFRT/2wBDAQMEBAUEBQkFBQkUDQsNFBQUFBQUFBQUFBQUFBQUFBQUFBQUFBQUFBQUFBQUFBQUFBQUFBQUFBQUFBQUFBQUFBT/wAARCACi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PZnIo29Dk/zpcngd6OTz/wDrr+kbH8jXEIzjv9RTSvt+Qp+D65pwHTPU0bahciCY6k0Y/wDrYzUxHqKQrmhyujdMiCnNKV4BNPCAY9fpRIyQxmWV0jjBALuwVQScAEngZrhniYUleeh30sPOrLlgm35Ddnv1oC+vNdl4a+DnjrxhGkujeENYvoHPE7Wxt4iPUSTFEYe4Y13lp+xx8U7xQw0zSrLPVb7VEVh7HyhIPyJrw63EOFptxc0mvM+iocPYuuuaMHbz0/M8RC0pXIz1xXuE37GHxXhUsLTw7ckfwwau24/TdCo/M1ymu/s9/E3w2rve+CNUlt1BJm04xXq/ULC7P+aipo8SYWTUfaRu/Mqpw7jKK5pU215a/keceWeO+aUJjrxUzMEupbSUNDdw48y2nUxyx+zIwDKfYgU4wkV7lPFQrR5oNNeTueHUwtSjK04uL8yFAVYEdRyCau2dyLW6Sdokl2nO18EE1AI/TmniPIye/pXS0pKzMYyakpLdGtrmvf2uUCRLCigDAUZ/SsTaRgg89OOCamCdR39TThH0PWs4wUEox0RnUqSrS55vUjji38s2BzyaaE6d/pVqGLcyoSFBIG5unPrXZaNpfh6R44JZ990CG8xjlD6jHTHtWVWqqSu1c2w+HdeXKml6nBbQR6kUhTnJ7/jUpRgQSCPfBFG31BNehseBqnZkeOmOT7Ckx0yKm2j0/TFLsPHNI6EyHbnHv+NEgWFGd3WONRuZ2IVQO5JPAA9TxViO3lnkSKGKSeaRljjiiQu8jsQqKqgEszMQAACSSAASQK+0/wBnz9le28GraeJvGcEV74lXE1rpshDwaYeoY4JWScdS+SqYwmSC7fGZ5n+HyyleTvN7Lv8A8A+2yLh+vmNS+0Fu/wBF5ni/wj/ZU8T/ABFig1PWWk8J6BIAySXEOb65QjIMcLYEYIwQ0ozwcRsCDX1X4Q+DHw6+DNgdUt9Ns7WW2X95rusyCadcnkiWTiME/wAMYVcngVw/xO+Lfi648WWml+BNT0rVLHVbN2ga2i3zxsC6l0lZwhYNHIecABOQSQa8r8baj4g8aWMeoXN5epexyRaHqkRdyiTIxKuEUEZfaSQFOJI2xnctfgGa8UYnFzbc2o9IrRf8E/fMr4Yw+Dpxskk929X8z6W+Ivxs0D4dLai6M+o3N1ELiOGz2t+6OcSM7EAKcHHJJAJxgE1qeAPiTo3xF8MR63pk5EBB82KRlMkBAzhwpIBI+Yc8gg8dB4XZ/BDxZregiXU7uHQLrTY30uNr51kiubMgkAspO0KZHUEg5XbwpUE918O/DfhvwR4L1PQJPEC6jd6mrJd3djucqDHsAjID8gEnLZJJJIAwB8TXzZQXNVny37s+inhcPThywfM09bf12OTt/wBsKNpJY5NChll+1hIkjumXMGCSSSpzJgDgYByemOU+Kn7QXihfHB8M+DYrOBI7qG1OpXBDuZTIquNjYUICSpOCSQSOlP1L4GeBDCBbeIr2ykCoqS3drkBgTvc5RQSwwDyAADjqapt8AdTt7uHxF4Z1fS/E+pwzPcyNI5j81wwaIYBZBtbLEEruJIJAxjOjm0JWlTmpbdfPU6VTwm6TWjWve2h7Hq/hnwl8VLUaF4tsdC8Qa3ZQIbu2UiSa1kKjLRsMSRgk5BBUgEdDXzt8UP2Jb3TI5tQ+H+oSajCoLf2Fq0oEwHpDcHAYgcBZcEk8yDpXL3fgnxtpfjmDSrmW9ttS1e8a3MrsyGdiyszI4IMihtrFgccE8kAL9UeJ/i5ovw+udJ0W9kudS1GYRQuINrSRocKJpckY3HkAZJ5IBAzX12W8QYmhPmhUaSezem585mOQ4bFKMbKXMr6LVH5z3FrPY3tzY3ttPY6hayGK4s7qIxTQsP4XQgEHHIzwQQQSCCWhDnn9c4r9Bfiz8GfCvx/0KK9hu7eHWYFaPT/EVhtmMZBIMcmCBLFuBBQkEHJUq2DXwz4r8Ha14D8R3mgeILQWWq2hBZVYtFLGc7ZYmwN0bYODgEEMCAysB+85DxNRzCHs5aTW67+aPw7PuHamXydWldwv816mEsZOc9aUJ0qwIj6ZIpwjzgGvunK58EQLGeQakVMHPORUuzn1pwjyDRutSiI24cYK8Z+lL9hXrj9TVwRDAzk49qesW7gA5FP2nZnR7FPVrUz/ALEnBC5x7k077GpxuGAO5OB+ZPFX/J5yR1r0L4F/DJPil8Q7XTbqIyaJZIL7VQfuyQhsJAcHpK4KkEEFI5hwcGvFzPMY4PDzqydlFHs5dlX1uvGmlu9T2P8AZT+BUelwWnj7W4v9PukLaNazKQbaBgR9pIPIlkUkLnBSNsYVpHA2/it8WrbxVbTaR4T1e2u0iMkeo2EqNC+oREbSlvMcbiMkkRkMeCu4Aq3b/GvWfGNppNlZeDdMup727kYy3ttEkiwKoyEKscfMeCSMYBAOWFfO/hX4Y2PjTxNNFA9xokdkgk1uy1dWjazhHDSI4AVsYIUSBWAPIdQa/lzOMzq4ytKrJ3v36LpY/pLJsvoYGgm2ko7LfbuvM0fhX4C07x5falZXH23TtH01DdxawoWCa1kO0GJ2IKEYBOMAqULDaGK16p4Yn03wNpkuneD1eK3kfzJ9a1AB5rhsYDImAAABwWAAGSFYEk4Ot+K11mC002z82HQLBUjs7Wd2Z5woAWWYsSSTgEKenBOWICwafcx6tq+lWFyxNteXsMEwJ4ZGcZUn0YDaf96vyTG5rVqV44eho27OVtru2nodVbHOrUaT93tc7Kys73XkTUY9JvteU8pe3jxkOPWMSMox6FFCnsSOakj8SndJCwlglgbZJbyoUeNsZwVPQ4IIPIIIIJHNesDgAAYAAAAGABjgAdhXlXxnSLTr/Rb9MJdT+bbSY6vGqh1J9dpyAe28jvXm5plNSVGUlOUpR1bbvfuT9ZlTV+g1vEro0SJ5s00rCOKGEFnlY5wqjucAnnAABJIAJE994Y1tl+3TaBC8qDdutLsC8QexULkj0Vzntk8VkfCa4iv/ABtIZSGlg09mgB5wWkVXI9wNo+jH1Ne0Z61OT5WpYdVJyfNK+zatr08yfrcqiv0PKdH8f3tisEjP/btgDlROAt1H1BKuQAxHIKsA3UFs8V5p4++Ddrrol8SaJqcuq2Esl1d6re6hMTPZqoV/L8sAFmARgAcE/KCQozXSeObyOw8ea/DAQI/OjkZRwBI0SM4/EnJ92NZOn+JbrR9QN7ZFDKy+XPBKcw3UfQxyDuMEgHBKk8ZBIPVhcyrYTESw9Z80E7KXVdrjo432VS6dmUPAXxW1n4e6Bo06eHtNh8G3d20AEUm69d8kPI5DfM+FJJKAHaAAoK16z8dfgzafGDwt9nQx2fiGwDS6XqMikBGIG6KTHJhkwAw5wQrD5lUjwn4jeEtO0mxtPFfgywSy01iBJJd3u6S1vAwxbiMgkEDDg4YYGQVAUn0j9mXXfE13Z3lve6beT6JNJJcrrF3dNJmQlQETfyysAWJUkBickZr9TyzH1MPVhVhLVapr+uprmGEoYzDupo1K6afW/wCp8ZzWdzY3Nxa3ltLZ3trK9vc2swAeCVWKujAcZBBGRkEYIJBBKeVnnGTX0r+2H8M107U7Lx7YRYhvHj0/V1QYAlIC29wR0ycCFjgknyBwAa+dRHn1z61/UWR5pDHYaE1v9ryZ/NeeZU8DiJRXwvVen/AKwhIINSiPvjH0qdYj35x608pjtX09z5RIX7MOeT+NCwhOc5zVrb29KDGDn/OKw5r6XPf5LdCsIw+ABznAwe9fZX7J/g5PD3wti1h0xeeIpTqBfkn7OBstgM8gFB5mOzTN618eSWEt+EsrVjHd3siWdu4HKzSsI4z+DutfpHp+m2+jafaadaII7W0hS3hQDAVEUKoHsAAK/IuMsc4Uo0Yv4tX8j9I4awqtKtJa7L9SwB0zzXhnx08drLqH/CM2jgJGEl1JxjMjY3RwEjqACHIPqo6Eg+v+KPENv4S8OanrV3zb2Fu87L3cgcKPcnAHuRXw/c+IrjUbq4vbyTzby6laeeT1kYksR7ZOB6AAdq/n3HymoOMN5af5n1+YY5YWCjfWR1h1Q5yXyc5NaFl4j0rTNCkmL3R8XvciO0kMYMFpHkkTQjBDS4AA3gsGbKjAJPB217PeXMFraxSXN1PIIoYIVLPK5OAqjuSfw7nABNeqeDtR034U+NtE0u4S31rxZeXcNrfzLJmDSElYL5UZH3piWBZuABkcAgHwcvy2UKrqWVu76Py8zyMFiXVlzXtHa/n5eZ6NoHxn1dtKRtT8EeILu5VRm406xYwzcfew4UrnuBuAzwcVwOtfEGDxv4oe38W7/DdmIXFg/lss1jIACSwZQZRIAAVK43LGFwTk/S5Ykkk5OevU15f8W9UttU8SeGvBd3o7anbazHPPJPC+24sBGUAuEY8AKXJYk8jjnO0/Sype1XJv3219T6eqpKC97b8TwzTPFl3oeo2uoWl19mvbeRjBIU/1i5IIaPJOGXBZMnGeuQCPQL79o7VbvSzBDpdpa3hGPtXmySop/vCMoCT3ALEeuR1teA7W3+HXxE8PaFYQJq8Wu2000viaXDC6RY2YRW2wlUVSqlgSSxYHkYI973EZ+Y8e5rio4CeGTjGVk9bdFfsYUIScWuex8arrbXEs8slw9xcSSGSaSQ5d3YlizdMEk56AY6DGBTv7UJwC1dh8U/EuleJ/iPrHh3Wmt9FurOVINL15FIWPMSN5V2M/NEzMcOMbCewyT5VrS3vh/U7nTNThNpe25Akj3BgQeVZWHDKw5BHUehBA+exuUNSdWL5k/wA/M+cxVV0G5KXMr2+fmd34Q8U2Wja4h1aCC90K7dI9Qt7qJZYwAfkn2sCN0ZOScZ2lh2GPq6Db5QVMeWAAoGNuB0AxxjHTFfBLasGUgkEHgg9MelfVn7PfjM+K/AEVvNIZL3SJPsMpJyzIADEx9coQue5Q17eVOcKThP7O3oenluYqvei3e2qOy8a+EbTx54Q1jw5fki11O1e2aQcNGWHySA9mVgrg9ioNfnQlrcwB4L6MRX9tJJbXUQBASaNikijPYOrAH0Ar9Mq+Gvj14dTQPjZ4rhAIivvI1aMAcATR7Xx9ZYZmPuxr944MzB06royekldeqPC4kwar4dVUtYv8GebeURjiniEg4wQR6iuo8M+Ev7clAaXy0z2IBJ/Gu/sfhTYsAZ0eUequQc+/rX7HXx9KjK0nqfm+HyerXipxR5GIj07/AJU4RHGcZ/CrRixgHmr+maDqOsOEsLCe7JOB5UZYfiQMCuXEY2jhYc9WSjHu3Y9OlhqlaShBNvyRa+GFkLz4reCLNwCs2swPgjvETcD9Ya++vXJzXxv4A+H+s+F/iv8ADnUtSt47aFtXeIRmQF8tZXIGQM4GSO/Wvsj681+C8UY+jjK8ZUZqUbbp3V7n6jlWEq4PDKFSDjJu+p4R+2B4z/sD4fafpavtfVr9FYDqY4gZGH03CMfjXxx/wlC45Lc+1e6/t2au3/CU+FNODfJFZXFwV7ZeRVB/KM18t/aDjt+dfILCRqQi5I/NOIsfXWLlTg9IpL9Ts4fFj280U8NxNbzQuJIpoWKPGwIIZSOQQQCCK9T/AGf/AAhefETxxaXjGWLRtKnju7u6ycyzBg8cSk9WZgGY9QoJPLA189NdHYSuC+DgE8e2favpn4b/ALV3hb4YeEbHQNM8Iai0NqheWdrmIPcSnl5G45ZvToBgDgCl9U5Y+6thZDipVaq9vLljFppd2fahJJJJySc188fteeDru40Gz8X2MkpOlxvbXsUbEf6NIQC/BBwGOGHQqxJGAc+rXnxItrT4h+GvCTWUz3Gt2E9/HdBwEiWIKSrDqSc8EcDFeJ/ED9sPQtM1rxD4ZvvCF5qMNrPPp0+bmIRzqpaNvlI4VgDwexqKVCfNtoz9Sx+JpRw8uaajfRPztdHjHwY+IN5pPxK8OPb6fqOvi2NyttpFk4LbpIX3mNWIVScBm5GQueT1+sP+F0eIyB/xaPxj/wCS3/x2vkH9m+4tLj9obw2bGOaGwa7uTbx3Dh5Uj+zzFA5AwWAwCR1IzX2wfjd4JPi7/hFT4ht/+Eg+0/Y/sPlyb/O/uZ2bc9uuPeuupTULR5eZni5TXqVKMpVJ9Wk9NfS58W/F/wAZz6j8S/EVze6Te6JcTTRs2n34UzRfuIwA+0leQARgngjvkVxh8UgnLPIxwBlmLHAAAGSScAAADoAABgCuo/almMPx78WgnP7y39v+XaKvKftPzdqwlhIz1StfofmWcYzFUsROnGWl3+Z13/CUDkbm/EV7r+yL48+zfEjUNFZyY9TsGdVPAMkLBgfrteT8q+XBdfN2r0n9nLWX0z46eDJMlRLem3bHcSRumPzYVMcFGF2lqa5DjcRDEw5no2l9+h+klfK37VlmkXxS8Ozlc/bdFkRiOp8m4BH5faD+dfVI6nrmvmX9qxRN8Q/BC949J1Ekegae1x/6Af1r6/huXLi4Jef5H7FmaUsNJW6Hl2j36aZLujQcDvnrkV1dp4+eNQdmBjoBiuSWIdQOacI+xzX7nKhTq6yV2fmdLFVaC5YuyMvX9NOm6zfWhGDDMyYxg4BI/lXtfgrxK8HhvTYEZY0ihVdoABPHJ+uefxrg/itpbW3je7dFJ+0hZhjJ5IGf5GrGgLew6TbbIJW2g4Xac8Egcelfg3GWa+3w0HTnu1deqP1jg/Lk68vaR0to2tN0d34r1gW1x4d1Nnz9g1zT52PHyxm4SORj6AI7k+wNfRrAqSD1HBr5K1vSb7xD4f1DT2kFqbyCSAuxyyFlIDD0IJyPcV9K/DvxSPGvgfQddKeXNf2ccs8RPMc2MSxn0KuHUjsQa/N8vqe0pcvWL/PY+9znC+xnGS2a/I85+NPwL8GfFTxboc3iPxFc6Rqslu1lY2dvdQRNdBWLtsSRCzsN/O3oMZHevNF/ZQ+D0mQnxEuXIuxp526rZH/STnEHCf604Pyfe9qt/tffDHxh8Rvip8HF8KHUNMltzq8UniKztzImlvLbKsckjYIUEggHgjJIwQK8ak+G/i/VPgH8IPB2m/D3VfB3ijwt46txqk8WmNPGWUODqgZgRMhJDFiSMjGQpWv0GlSpyowm5pN7rTTzZ+d18pw+IqOdSCcn1seu3/7Jfwm0uTUY73x7eWcmneX9tW41OyjNrvICeaCgKbiQBuxnIxmofEP7J3wk8L32k6dqvjbWLXUNYmjtrGyNxA09yznapSNYSxXJwWA2r1JA5ryj4jfs9fE3xHe/tK2Etre+LdV1S10Kay1d9OSxj1c27q8iQqDsLKo24BOSo7nFd/q2neLfj58dfC/iLw14W8R+Ebbw94L1PS5dU8R2DWHlX9xA8cSRhuXKs4JZQQACQeBnr+r01Zc6cbXb07KxnDJsPSd1TX3HuGsa38Mx8TdE1q68d6SniHQIJNJi02PVIGbNwyxhXjBLly20ADABPI9OB8Q/sz/Crxv4o8U6u/juf7alxNe6rBaanaMtiWdi/mAoTGoIYEuRjBBPBrwHSfhVreqfCj4TfDrRPhVrnhr4peHvEFveap4nuNKEFvbJHK7S3H24cTBwUIAJJ2gAcDMHiD4J+P8Awra/FXxz4e8I6vdaprXiPxBoGoaRHasJdS0i9jBt7qNMfMIpvmBAIIY9gacaWH6Ts9le2vn6HbUwNKvHknBSW9n3Pozwx8DfhP8ABDX9A8bT+P8A7Ig3S2Eur6paRW1yHjZdyNtXeNrkgqccg5xW7Zfs2eGdb+KUPxOsPFN1fJNfDVoo7VoJbSQg5wsig5XI6g59+K+ctO+HXifwD4t8NeIfFPgrVda0u6+HWnaHpN3F4eOt/wDCPXyRIJkmsSQckh8njO8jPXHv/wCyDo/iay/Z6vLDWfDUfgXU2vdQW0sYNLNoqRsAY5RbsxwWJJIJAJ4965q2HjCPNGabuk9tn/kKGXU6cI04wSindW79zD8afAv4a/Gz4jajq9l8TLaXV9RKE6bpV9ZzsCkap8q5LHIQE9eSe1cLD+zL8O4td8Q6bqfjnVdDj0OWGKfUdQuNPS1keQMVUOGJRwFOY5ArYGQCOa8Y8N/BrxTq/wCzxoHgTTvhJ4gtvinDr/2628UXWirp0WlQicvua9JDOCv8JzjOAPlGe1+J3wV8W+Itf+MNvceENV1Ky1j4h+HrlWSycpeWiJKtxKhA5jAY5YcDcMkV2xp0ErOStt0vpbU4quSYWtNzqQTbPUbj9jfwBZPEtx8SriBpbRr+NZJ7RS9soy04z1jAwS4+UDvWx4H/AGW/Ang/xd4T12D4gy3k8lyl5pcEs9rs1EoQ2IiOZBjBJTPBz714bc/CL4jaN458SeELnwvrGqaL4V8D+IvD+ha6ls0kWoW0w82yiDgEGRVfy9oOcqB2rpPA3wZ+JOkeKP2VLvV31PWdM0eOQz6cdEW3Hh1TbKPLmkXLEk4XMgByp7k1jWw9OEL86ejdtNdNApZLhqU1OEEmtj7w6cd6+XP2h70aj8YFthkjTtFt1z2DyzTM4+u1Ij9CK+pFUswHckAV8sa1o/8Awml14i8XwyNK2p6nMbdCRtNrCFtoiPUOsAkGOokz3rt4agnivaS2ivxeg805lh5RS1Zwvk8Y6Yp6QdOR19aufZzEShBBHBz1HtTvLOcnOK/bYzXQ/LZQd9UezarZQXWy4kQGXbjfgA+uM+lc5dW+xzt4HY10N+5MCAc4ODzWTOhkUjHJr+Hs0xVSU3CTulsf1Pw9GPsoz9fzMl1O0fWu5+CNzL4a1LUPC12wjhvlfX9KB4Bjdwt3EMnJKzFJSeOLsAdDjkYrczSLEBl3YKB75rqfiFY39pp+hX2hpANY0WcXNm8zFFkYIVa3cg4CTIXjJOQpZWAJUV7GRUlKMpT2lZL16M78+XtacYRXvbnn3xPtvGvww8bS6xDr2ozWV/Mz2t7JKZIskkm3ljJKZA4UAAMoyMEHHb/D/wDaO03VxFZ+J0j0i+OFF0rE2cpPHLHmIn0Ylf8Aa7V6Hp2oaF8V/BEdz9nF7ouqRFZLW6Uq8bAlXikXqksbqVI4Ksp5BGa+Y/id8Lb74aX4ctJfaFcPtt75gCyE9IpsDAbHAbgMPQ5FejivbYOcpQvJdU+noeFhFQxcI4eslGa2kuvkz2b4tfGzVfh5rtnY2mj2l9a3VsJo7u4mdQ7BmDIoUYOAFPXJDA4xXBP+074oZjjTtLUD1aYn/wBCFeVjVL8aYdNF9cHTc4Fozh4U91Vgdp9MYxziufbw5Gzll1HVI89FS9cKPoDkCvFrZtUk7wm4rtZP8T6jCZLRUOWpFSfe71+XQ92j/ak8SCYCTS9KkA5wrzKf5n+VdNoP7VFrJOia7oUtjESA13Yz/aFQepQqrYHU7dxx2NfOlrb/AGaFYvOlnK/xzMGY/UgDNTDGRnJA6iuWOcYiM/ekmvQ76vDeHqRtGPK/Js+nfGX7SOi+HL6Sy0qzl125jAMk0MoitlJAIHmEEscEE7VIGcE5yBxE/wC1Lr7uTD4f0qIE8CSeWQ/iQFz+VeGaPbS2umwRTsXmTO4+uWJH6EVcI4IyQTxkdaVTOa7m1F2iOlwzhqdNc6cpddX+h6//AMNP+KBjOmaQwHvMP/ZzW14T/aQ1/XPE+laO2hWMjX1ykJNvPKHRCRvcAgghVyxzgcckZr5wbw6shJfU9VJJyQt4yj6ADAAre0i/v9Cgmi0vUryyEy7ZZIJdssg9DIBuP0zXRSzWcZJ1JtrySOXE5FhpU3GjFKXdtn1b8Qfjh4f8CtJabzqusqONOtGBZCRwZX5EY9jlj2U14Td+MfHPxl8T2+mWt3JbPId8dlYSvBb2qA4MsjqQzBc9WPJICgEgVyfhbwtqfi3V49I0eASXL5klkfIigUnmWQjkDOfUseBk5I+u/hx8OdP+HGimztQZryUh7u+lAElw4HU9lUcgKDgDPUkk+5Qq18ZNPVR6d3/wD5LFUcPgI8itKbXXZfIxviJq974A+F0Gl2uqT33iO+RNG0+/uMGaS4dSHuCOM+VGskxGckREZJOTwERttA0a30vTbcrZ2kCQQxglhHGqhVGT6AAVal1eT4o+J7rxPbOr6JYxNYaGDkCaNmBmuwOhErIojOP9VGGBxMRVHULO/tNptlaVM4cYOSc+1fsuRYL6rSXP8UtX+iPy/MsS5SaWqOV1KK2dUKBkn6sG6H3+tUBDknI49cZq7cBnncuCHycjBGD6ULCDjuTxX6NB8sVrc+Jq+/J6WO/NysiFWOCDkmollRickDnucGtD4e6PbeKNcvILve0MUZbCHHOQAP5136eDtAhVhBBHOyMUcl95Vh1B56jPSv4vxeClWrc97Jn7nkOYwoYeMZJt3Z534ZsRda2rgbooMyE9s9v516DKqyIUkUOp7Ngj9a6HQNHsUnMK2yIpB4VcCt//AIRvTyf9QoP1P+Nfa5Pg+WjaL6npYzNYTqXlFniF3LN8Ldcu/Eenwy3Hhm9IfXdMgQs8DBQovoEHJYKAssYBLoqso3oVk9Jv7HS/HWgbW+zavo2pW4YMrCWG4hYAhgRkFSCCCD6EEEZrpx4dsM5+zqSPr/jXm+qeB9W+G99cat4GtP7R0OeRp9Q8Ib1jw5JLz2DsQscjEktCxEbk7gY2LM/uYjAuvHmT95fj/wAE+cq1qcp89O6Zyt5+y94WnJ+zX2sWRPQC5SUD/vtCT+dc/e/spTbybPxTKPQXVir/AKq6/wAq9l8KeM9I8bWEtzpF0Zjbv5V1azRtDc2kmMmOeFgHicD+FgCRgjIIJ28565zXydbA01JxqQSfpY9Onm2JpfDN/n+Z8Y/EX4dXvw21SztLy/ttQF3C80clvGyEBWCkEMT1LDGCehrk+vHevqj4vfBy++Jer6Ve2urW2nCzt3gaOeBpCxZw2QQwx0xg1wo/ZV1bPPiaxH0sZD/7Ur5PF5XUlUbpR931Pvcu4hpKhH28/f66Pv5eR4gB+NafhvQZ/FXiPTNGtpIoJ76byUlnBKKdrNkgcnhSMDueor11v2VtV4I8R2ZPvYyD/wBqVq+D/wBnLU/DHi3SNZm8QWdxHYXAnaGO1dWcBWGAS5AznqQaVDK6qqxdSN49dTqxXEVB0Z+yn71nbR79DNtf2Vb9sG78Txr6i308n8i0n9K37L9lnQoVBvNY1i5OOQrRQj9EJ/Wvaeep5qtqeqWei6bc6hqN3BYWFqhknu7qVYoolHVndiAAPUkV9lQwVO6jCCd9tLn51UzrE1fiqNfh+RjeCvAOj+AtMey0W2aNpZN8skjGSWZsYBdzycDgDoBwAK86+JHi5viBf3fhDRZmbQoHMGv6lAxAnI4bT4XHc9JnB+VcxqdzMY8rxb8WL34ju+meHZbvQvC75W41khoL2/XoUtVIDQRnkGZgHIz5YUFZAaPdWGj2cGnafbJZWkCiOG3hUKiKOgAHQV9/lOUSpNVasdtl/mfI4zH3b968nuzZsLIW4mZYvIjAAjjjAVVAGAABwABwMVNHO5yPLZyvTIzn3qxbXUNxbKCrkBgHI4A9s1twNaLbbIY13Eck9fzr7dzs9tTxlFPqcBdaJHK5MkIRiSSwAzyaoy6GiTkxKGTHKk89Oxqx4juLq1v3iMowcNtQjA68cVmC+nKqN5468nJr1qSqOKaZ4tWVJSacdTr/AIeWOp2vhzVNR0+3SeS6lEDF5jGVjAJZlIBJOSAB9fSud0yw1rTJtUfTLW8a8TU9zLHeKUckKfmyOeCASRjFe5+H9GTw9otrp8fzeSmGYD7zE5J/Ek/hTPsMFnNcvDEqPcSebIR1ZsAZPvgAfhX8yTgqktz9XwX+zUlDlTJfD0rm8tzIvluyfMgOcHGSM98HjPesP4reP4dFL6Db6oNO1S4tXlEqxu8kaHKhlwCAc9CfSuj0hv8AiZQEnnJ/kau654XXWJxOkvkSbdjHaDuHb6YzX0GEhVnhpRpP3r/5DnKnGtGVRaWPNfhD8UrnVrnSdFvr86nNc2e9LjyHVw6Abt7YwSRznufrXpfi3X18OaNNdmMzTD5YYF6yOeAv59T6Zqn4J8CxeENPtoGn+23EMflCcoF+XOeBzj8+1Z/j6fz9TtLftEhkI9ycD+R/OvRjKthsO/ayvLp5f52MnGlXxKVNWieLeLPDHibxbrMfiB71dJ8Qwp5cF9pLLBcRpyQhfB8xATny5NyE8lSa2fAPxH8fOtxZ6jodr4vktP8AWtpkiWOobemTBKRDIR3Kyx8nhORXWKvJ3HOeuTWV8P4xH8W7nZnDWpZ/rhQT/KvnqNaosRGNSXNGTs7679n0PcxOHpzoSaiouKurGmfjj4PsZTBrd9ceErkEKYfEtnLpwz6CSRRE31V2B7E11GmeLtA1uMSadrul36EZDWt9FKCPXKsa1PGPgXTvGti9pqPnCJ9u5reQox2sGAJHuP1NcT8V/h/4Ss/CWpXx8E6HqV5HEQjTaTbzOOOTlxzgckk9u/SverYClBSm7xjHXv8AgfMQSm4wi/ef3HVXeu6ZYoXudSs7ZAMlprmNAPxJFcrdfG3wJBcPbQeJrLV71etlopbUrg+3l2wkbP4Vxfwm8G6E/hmSd/hPoZubKNVjuYNMskluWAXgcD5uSSxIH48Vp+BdQ16w+Ier2tjYZspnjM1tJKkccHyrgrtUgYU8KAM9+ea417FOOjlzfI6fYTvK8knHzL+o/EXxXqc8Ft4d8FXNhHOfl1TxS4tYlX+8LZC0zEf3X8on1HWq8Pw3/tK8g1Pxfqsvi/VIGEsKTxiGxs3GCGt7VSUVgRkSSF5ByA+DV7x345s4fF09q92sRtSFO5gBkAEj65JrB1P4n6ckJFtOjzH0b+R9a/RcuwFKnSjOMLN9ep8zWxK5pR5tjE1jQ5xrFwUglMZkJyoGQCeBmpIbCKxnVZyYt69HAJ6+v+FPsfHlokjuy8N3LgnPHOKgvNYstc1SOWXJiCkAgEc49jX0qctmtDxnyPWLu7nR6jr1vYWMNtbBRFjJIAyT3J9/rTLa3uNSsJLkCSKNh+7Gw4PTBJ7iuW0vR5dQnAlnWKHqCxOWHb/9dehW+q2tnAlvvCIowpB4x071lO0LKOrNINzu5aI87v8ASriOSebY8kStgylSF59/89KqrEeMg4r0TWdZs4bHymnjKsc54IPufWuNtbM6kZXidRsBY5OBgGu+lXcl7yskebXw6Uvdd2z1ez+IulT/AGCGeUx3d2AfLQFghJIAJ7ZPTPY/jWtLdwzzypHMkkkRAkVWBKcdCO34182Q3rRymQBhISSrKcFT2IPqO1WrTWZ7SKdIpJUecBXdWwWXOSMg5JJ6mv5TjiJ7yR9hRzOUH78bn0hpThb+Ag5y3P5Guv5xxXynpHjO+0YRfZpZUZCGB3ZGfTB4x7V1lr8W9fupFihZ5JSM7VRT9e1fU5bmMaEHGcXqa1cbCu1JxaPoEt8vrXifxQg17UfF+mto90ltbW9yv27e2N8QAO3BHOcsMDHJBzVWx+J/iS8WcxDzBAMvuRRjrxjHJwCce1ZEvju7vbmW4kVTJI25jtGM1rj8xhXpqMbrXsdmExNOhU559jsXA8s49OB3rI+HskQ+J2sXMrrHHDbrHuchRk7cAZ7nFcxqvi3UmSJoX8pVJ3FUB3HqAc54+lQFnYT3KOsc9w4kmAOMDBHc8AZNePCry1YSSuou56dTMqdSlOKTu1ofT5bgZIGfU1Q1iC2vbC4hulElvJGyyq3QqRz+leKeLPGV3ciwRrlIBEBIojJHBAw3HXAB/OqV58Q7ltaW7gvH8pkKSxclSCCDx78H617mIzeMoygos+fjiIxkrpnfWXxDsNKltrNNMubfSlKwRXRGFAAABIPOOOp5rsbaHT7Ka5uIY4oprkiWZ0wGkIUAE+vAA/Cvn3UPFN3eWUkE4YpKMxkRFRwcgj1HbijVPFF9eyWUyJKn2aIRHJAJxwT+IJzXm0cy5J+/G66aHRiMTTt+7Tv1Od8Qzxalrd9dy2Hmy3E7yF+TkEkj26VSj0e4u2Pkacp9MrkYHvWwCgJJBzyRlulW4ddazgKom7AOAWwDmvvKfEkKdNLkeiPm5UVKTbe5iWPhw8zSW6wOmcgnOf8A69aa6mISIkRUwAOABn61R07UDb30rSgSCUENk9ycg89T/jV6S8gCkrEGJzkkA5rWjxNTqQbkmn2M400l7pqaPZT6oSVwFBwWPA+lJfOlu8kGAxBxk/0rNTXXtr2IRuY4cDcFOASc5J/SrTalaXNzILjJBHyuM8UUuI6UpPnTSXkVa6snqZN3GHJym8DgkjIBrRsILZrUKrvGWBDbDjv0p0V1ZReeQN2BhM5wee/4U6CewjhMqSMJiM+WASM+n0zXW+JaNrK/3HMqMm73PYv+EY0f/oE2P/gMn+FM/wCEY0f/AKBNj/4DJ/hRRX4sekh//CMaP/0CbH/wGT/Cr9r4c0mK5LJpdkjY6rboD/KiivQp7o6UW4vDulRJPs0yzTzPv7bdBu+vHNUT4Z0fzD/xKbH/AMBk/wAKKK1q7Iup0LKeHdK+zfZ/7Ms/I/55fZ02/ljFRDwxo6W0u3SbFfpbIP6UUVnDdG0d0OuPDOjypHv0mxfgfetkP9KZL4Z0dlGdJsT9bZP8KKKuW7M5fEO1LRNOlaPfYWr9fvQqf6U//hHNJ/6Bdl/4Dp/hRRWUdypFP/hGNH/6BNj/AOAyf4UreGNH+b/iU2P/AIDJ/hRRXZ9k45DT4Y0fI/4lNj/4DJ/hU8XhjR8/8gmx/wDAZP8ACiis4fERArT+GNHwf+JTY/8AgMn+FSL4Y0fP/IJsf/AZP8KKKqW7JXxDh4Y0fP8AyCbH/wABk/wp3/CMaP8A9Amx/wDAZP8ACiirRZ//2Q=="/>
  <p:tag name="MMPROD_NEXTUNIQUEID" val="10293"/>
  <p:tag name="MMPROD_2PHOTO" val="/9j/4AAQSkZJRgABAQAAAQABAAD/2wBDAAMCAgMCAgMDAwMEAwMEBQgFBQQEBQoHBwYIDAoMDAsKCwsNDhIQDQ4RDgsLEBYQERMUFRUVDA8XGBYUGBIUFRT/2wBDAQMEBAUEBQkFBQkUDQsNFBQUFBQUFBQUFBQUFBQUFBQUFBQUFBQUFBQUFBQUFBQUFBQUFBQUFBQUFBQUFBQUFBT/wAARCACi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PZnIo29Dk/zpcngd6OTz/wDrr+kbH8jXEIzjv9RTSvt+Qp+D65pwHTPU0bahciCY6k0Y/wDrYzUxHqKQrmhyujdMiCnNKV4BNPCAY9fpRIyQxmWV0jjBALuwVQScAEngZrhniYUleeh6FLDzqy5YJt+Q3Z79aAvrzXZeGvg5468YRpLo3hDWL6BzxO1sbeIj1EkxRGHuGNd5afscfFO8UMNM0qyz1W+1RFYex8oSD8ia8KtxDhabcXNJrzPoqHD2KrrmjB289PzPEQtKVyM9cV7hN+xh8V4VLC08O3JH8MGrtuP03QqPzNcprv7PfxN8Nq73vgjVJbdQSZtOMV6v1Cwuz/mopUeJMLJqPPG78yqnDuMormlTbXlr+R5x5Z475pQmOvFTMwS6ltJQ0N3DjzLadTHLH7MjAMp9iBTjCRXuU8VCtHmg015O54dTC1KMrTi4vzIUBVgR1HIJq7Z3ItbpJ2iSXac7XwQTUAj9OaeI8jJ7+ldLSkrMxjJqSkt0a2ua9/a5QJEsKKAMBRn9KxNpGCDz044JqYJ1Hf1NOEfQ9azjBQSjHRGVSpKtLnm9SOOLfyzYHPJpoTp3+lWoYtzKhIUEgbm6c+tdlo2l+HpHjgln33QIbzGOUPqMdMe1ZVaqpK7VzbD4d15cqaXqcFtBHqRSFOcnv+NSlGBBII98EUbfUE16Gx4OqdmR46Y5PsKTHTIqbaPT9MUuw8c0jdEO3OPf8aJAsKM7uscajczsQqgdySeAB6nirEdvLPIkUMUk80jLHHFEhd5HYhUVVAJZmYgAAEkkAAkgV9p/s+fsr23g1bTxN4zgivfEq4mtdNkIeDTD1DHBKyTjqXyVTGEyQXb4zPM/w+WUryd5vZd/+AfbZHw/WzGpfaC3f6LzPF/hH+yp4n+IsUGp6y0nhPQJAGSS4hzfXKEZBjhbAjBGCGlGeDiNgQa+q/CHwY+HXwZsDqlvptnay2y/vNd1mQTTrk8kSycRgn+GMKuTwK4f4nfFvxdceLLTS/Amp6Vqljqtm7QNbRb542BdS6Ss4QsGjkPOAAnIJINeV+NtR8QeNLGPULm8vUvY5ItD1SIu5RJkYlXCKCMvtJICnEkbYzuWvwHNeKMTi5tubS6RWi/4J++ZXwzh8HTjZJJ7t6v5n0t8RfjZoHw6W1F0Z9RubqIXEcNntb90c4kZ2IAU4OOSSATjAJrU8AfEnRviL4Yj1vTJyICD5sUjKZICBnDhSQCR8w55BB46Dwuz+CHizW9BEup3cOgXWmxvpcbXzrJFc2ZBIBZSdoUyOoJByu3hSoJ7r4d+G/DfgjwXqegSeIF1G71NWS7u7Hc5UGPYBGQH5AJOWySSSQBgD4mvmyguarPlv3Z9FPC4enDlg+Zp62/rscnb/thRtJLHJoUMsv2sJEkd0y5gwSSSVOZMAcDAOT0xynxU/aC8UL44PhnwbFZwJHdQ2p1K4IdzKZFVxsbChASVJwSSCR0p+pfAzwIYQLbxFe2UgVFSW7tcgMCd7nKKCWGAeQAAcdTVNvgDqdvdw+IvDOr6X4n1OGZ7mRpHMfmuGDRDALINrZYgldxJBIGMZ0c2hK0qc1Lbr56nQqeF3Sa0a1720PY9X8M+EvipajQvFtjoXiDW7KBDd2ykSTWshUZaNhiSMEnIIKkAjoa+dvih+xLe6ZHNqHw/1CTUYVBb+wtWlAmA9Ibg4DEDgLLgknmQdK5e78E+NtL8cwaVcy3ttqWr3jW5ldmQzsWVmZHBBkUNtYsDjgnkgBfqjxP8XNF+H1zpOi3slzqWozCKFxBtaSNDhRNLkjG48gDJPJAIGa+uy3iDEUJ80KjST2b03PncxyHD4pRjZS5lfRao/Oe4tZ7G9ubG9tp7HULWQxXFndRGKaFh/C6EAg45GeCCCCQQS0Ic8/rnFfoL8Wfgz4V+P+hRXsN3bw6zArR6f4isNsxjIJBjkwQJYtwIKEgg5KlWwa+GfFfg7WvAfiO80DxBaCy1W0ILKrFopYznbLE2BujbBwcAghgQGVgP3jIuJaOYQ9nLSa3XfzR+HZ9w7Uy+Tq0ruF/mvUwljJznrShOlWBEfTJFOEecA1905XPgiBYzyDUipg55yKl2c+tOEeQaN1qURG3DjBXjP0pfsK9cfqauCIYGcnHtT1i3cAHIp+07M6PYp6tamf8AYk4IXOPcmnfY1ONwwB3JwPzJ4q/5POSOtehfAv4ZJ8UviHa6bdRGTRLJBfaqD92SENhIDg9JXBUgggpHMODg14uZ5jHB4edWTsoo9nLsq+t1400t3qex/sp/AqPS4bTx9rcX+n3SFtGtZlINtAwI+0kHkSyKSFzgpG2MK0jgbfxW+LVt4qtptI8J6vbXaRGSPUbCVGhfUIiNpS3mONxGSSIyGPBXcAVbt/jXrPjG00mysvBumXU97dyMZb22iSRYFUZCFWOPmPBJGMAgHLCvnfwr8MbHxp4mmige40SOyQSa3ZaurRtZwjhpEcAK2MEKJArAHkOoNfy7nGZ1MXWlVbvfv0XSx/SOTZfQwNBNtJR2W+3deZo/CvwFp3jy+1KyuPtunaPpqG7i1hQsE1rIdoMTsQUIwCcYBUoWG0MVr1TwxPpvgbTJdO8Hq8VvI/mT61qADzXDYwGRMAAADgsAAMkKwJJwdb8VrrMFpptn5sOgWCpHZ2s7szzhQAssxYkknAIU9OCcsQFg0+5j1bV9KsLliba8vYYJgTwyM4ypPowG0/71fkmNzWrUrxw9DRt2crbXdtPQ662NdWo0n7va52VlZ3uvImox6Tfa8p5S9vHjIcesYkZRj0KKFPYkc1JH4lO6SFhLBLA2yS3lQo8bYzgqehwQQeQQQQSOa9YHAAAwAAAAMADHAA7CvKvjOkWnX+i36YS6n822kx1eNVDqT67TkA9t5HevNzTKqkqMpKcpSjq23e/cn6zKmr9BreJXRokTzZppWEcUMILPKxzhVHc4BPOAACSQASJ77wxrbL9um0CF5UG7daXYF4g9ioXJHornPbJ4rI+E1xFf+NpDKQ0sGns0APOC0iq5HuBtH0Y+pr2jPWpyjK1LDqpOT5pX2bVtenmT9blUV+h5TpHj+9sVgkZ/7dsAcqJwFuo+oJVyAGI5BVgG6gtnivNPH3wbtddEviTRNTl1WwlkurvVb3UJiZ7NVCv5flgAswCMADgn5QSFGa6TxzeR2HjzX4YCBH50cjKOAJGiRnH4k5PuxrJ0/wAS3Wj6gb2yKGVl8ueCU5huo+hjkHcYJAOCVJ4yCQerC5lWwmIlh6z5oJ2Uuq7XHRxvsql07MoeAvitrPw90DRp08PabD4Nu7toAIpN1675IeRyG+Z8KSSUAO0ABQVr1n46/Bm0+MHhb7Ohjs/ENgGl0vUZFICMQN0UmOTDJgBhzghWHzKpHhPxG8JadpNjaeK/BlgllprECSS7vd0lreBhi3EZBIIGHBwwwMgqApPpH7Muu+JruzvLe9028n0SaSS5XWLu6aTMhKgIm/llYAsSpIDE5IzX6nlmPqYerCrCWq1TX9dTTMMLQxeHdTRqV00+t/1PjOazubG5uLW8tpbO9tZXt7m1mADwSqxV0YDjIIIyMgjBBIIJTys84ya+lf2w/hmunanZePbCLEN48en6uqDAEpAW3uCOmTgQscEk+QOADXzqI8+ufWv6hyPNIY7DQmt/teTP5szzKngcRKK+F6r0/wCAVhCQQalEffGPpU6xHvzj1p5THavp7nyiQv2Yc8n8aFhCc5zmrW3t6UGMHP8AnFYc19Lnv8luhWEYfAA5zgYPevsr9k/wcnh74Wxaw6YvPEUp1AvyT9nA2WwGeQCg8zHZpm9a+PJLCW/CWVqxju72RLO3cDlZpWEcZ/B3Wv0j0/TbfRtPtNOtEEdraQpbwoBgKiKFUD2AAFfkXGOOcKcaMX8Wr+R+kcNYVWlWktdl+pYA6Z5rwz46eO1l1D/hGbRwEjCS6k4xmRsbo4CR1ABDkH1UdCQfX/FHiG38JeHNT1q75t7C3edl7uQOFHuTgD3Ir4fufEVxqN1cXt5J5t5dStPPJ6yMSWI9snA9AAO1fz7j5TUGoby0/wAz6/MMcsLBRvrI6w6oc5L5OcmtCy8R6VpmhSTF7o+L3uRHaSGMGC0jySJoRghpcAAbwWDNlRgEng7a9nvLmC1tYpLm6nkEUMEKlnlcnAVR3JP4dzgAmvVPB2o6b8KfG2iaXcJb614svLuG1v5lkzBpCSsF8qMj70xLAs3AAyOAQD4WX5dKFV1LK3d9H5eZ5OCxLqy5r2jtfz8vM9G0D4z6u2lI2p+CPEF3cqozcadYsYZuPvYcKVz3A3AZ4OK4HWviDB438UPb+Ld/huzELiwfy2WaxkABJYMoMokAAKlcbljC4JyfpcsSSScnPXqa8v8Ai3qltqniTw14Lu9HbU7bWY555J4X23FgIygFwjHgBS5LEnkcc52n6SVL2q5N++2vqfTVVJQXvbfieGaZ4su9D1G11C0uvs17byMYJCn+sXJBDR5Jwy4LJk4z1yAR6BfftHard6WYIdLtLW8Ix9q82SVFP94RlASe4BYj1yOtrwHa2/w6+Inh7QrCBNXi122mml8TS4YXSLGzCK22EqiqVUsCSWLA8jBHve4jPzHj3NcVHATwycYysnrbor9jChCTi1z2PjVdba4lnlkuHuLiSQyTSSHLu7EsWbpgknPQDHQYwKd/ahOAWrsPin4l0rxP8R9Y8O601vot1ZypBpevIpCx5iRvKuxn5omZjhxjYT2GSfKtaW98P6nc6ZqcJtL23IEke4MCDyrKw4ZWHII6j0IIHz2NyhqTqxfMn+fmfOYqq6DclLmV7fPzO78IeKbLRtcQ6tBBe6FdukeoW91EssYAPyT7WBG6MnJOM7Sw7DH1dBt8oKmPLAAUDG3A6AY4xjpivgltWDKQSCDwQemPSvqz9nvxmfFfgCK3mkMl7pEn2GUk5ZkABiY+uUIXPcoa9zKnOFJwn9nb0PTy3MVXvRbvbVHZeNfCNp488Iax4cvyRa6navbNIOGjLD5JAezKwVwexUGvzoS1uYA8F9GIr+2kktrqIAgJNGxSRRnsHVgD6AV+mVfDXx68OpoHxs8VwgERX3katGAOAJo9r4+ssMzH3Y1+8cG5g6dV0ZPSSuvVHhcSYNV8OqqWsX+DPNvKIxxTxCQcYII9RXUeGfCX9uSgNL5aZ7EAk/jXf2PwpsWAM6PKPVXIOff1r9irY+lRlaT1PzfD5PVrxU4o8jER6d/ypwiOM4z+FWjFjAPNX9M0HUdYcJYWE92ScDyoyw/EgYFcmIxtHCw56slGPdux6dLDVK0lCCbfki18MLIXnxW8EWbgFZtZgfBHeIm4H6w199euTmvjfwB8P9Z8L/Ff4c6lqVvHbQtq7xCMyAvlrK5AyBnAyR3619kfXmvwbifH0cZXjKjNSjbdO6vc/UcqwlXB4ZQqRcZN31PCP2wPGf8AYHw+0/S1fa+rX6KwHUxxAyMPpuEY/Gvjj/hKFxyW59q91/bs1dv+Ep8KacG+SKyuLgr2y8iqD+UZr5b+0HHb86+QWEjUhFyR+a8RY6usVKnF6RSX6nZw+LHt5op4bia3mhcSRTQsUeNgQQykcgggEEV6n+z/AOELz4ieOLS8YyxaNpU8d3d3WTmWYMHjiUnqzMAzHqFBJ5YGvnpro7CVwXwcAnj2z7V9M/Df9q7wt8MPCVjoGmeENRaG1QvLO1zEHuJTy8jccs3p0AwBwBS+qcsfdWwshxUqtVe3lyxi00u7PtQkkkk5JOa+eP2vPB13caDZ+L7GSUnS43tr2KNiP9GkIBfgg4DHDDoVYkjAOfVrz4kW1p8Q/DXhJrKZ7jW7Ce/jug4CRLEFJVh1JOeCOBivE/iB+2HoWma14h8M33hC81GG1nn06fNzEI51UtG3ykcKwB4PY1FKhPm20Z+o4/E0o4eXNNRvon52ujxj4MfEG80n4leHHt9P1HXxbG5W20iycFt0kL7zGrEKpOAzcjIXPJ6/WH/C6PEZA/4tH4x/8lv/AI7XyD+zfcWlx+0N4bNjHNDYNd3Jt47hw8qR/Z5igcgYLAYBI6kZr7YPxu8Enxd/wip8Q2//AAkH2n7H9h8uTf539zOzbnt1x7111KahaPLzM8XKa9SpRlKpPq0npr6XPi34v+M59R+JfiK5vdJvdEuJpo2bT78KZov3EYAfaSvIAIwTwR3yK4w+KQTlnkY4AyzFjgAADJJOAAAB0AAAwBXUftSzGH49+LQTn95b+3/LtFXlP2n5u1YSwkZ6pWv0PzPOMZiqVedOMtLv8zrv+EoHI3N+Ir3X9kXx59m+JGoaKzkx6nYM6qeAZIWDA/Xa8n5V8uC6+btXpP7OWsvpnx08GSZKiW9Nu2O4kjdMfmwqY4KMLtLU1yHG4iGJhzPRtL79D9JK+Vv2rLNIvil4dnK5+26LIjEdT5NwCPy+0H86+qR1PXNfMv7Viib4h+CF7x6TqJI9A09rj/0A/rX2HDcuXFQS8/yP2HM0pYaSt0PLtHv00yXdGg4HfPXIrq7Tx88ag7MDHQDFcksQ6gc04R9jmv3KVCnV1krs/NKWKqUFyxdkZev6adN1m+tCMGGZkxjBwCR/Kva/BXiV4PDemwIyxpFCq7QACeOT9c8/jXB/FbS2tvG926KT9pCzDGTyQM/yNWNAW9h0m22QSttBwu054JA49K/BuMc19vh4unPdq69Ufq/CGXJ15e0jpbRtabo7vxXrAtrjw7qbPn7BrmnzsePljNwkcjH0AR3J9ga+jWBUkHqODXyVrek33iHw/qGntILU3kEkBdjlkLKQGHoQTke4r6V+HfikeNfA+g66U8ua/s45Z4ieY5sYljPoVcOpHYg1+b5fU9pT5esX+ex97nOF9jOMls1+R5z8afgX4M+Kni3Q5vEfiK50jVZLdrKxs7e6gia6CsXbYkiFnYb+dvQYyO9eaL+yh8HpMhPiJcuRdjTzt1WyP+knOIOE/wBacH5Pve1W/wBr74Y+MPiN8VPg4vhQ6hpktudXik8RWduZE0t5bZVjkkbBCgkEA8EZJGCBXjUnw38X6p8A/hB4O034e6r4O8UeFvHVuNUni0xp4yyhwdUDMCJkJIYsSRkYyFK1+g0qVOVGE3NJvdaaebPzuvlOHxFRzqQTk+tj12//AGS/hNpcmox3vj28s5NO8v7atxqdlGbXeQE80FAU3EgDdjORjNQ+If2TvhJ4XvtJ07VfG2sWuoaxNHbWNkbiBp7lnO1SkawliuTgsBtXqSBzXlHxG/Z6+JviO9/aVsJbW98W6rqlroU1lq76cljHq5t3V5EhUHYWVRtwCclR3OK7/VtO8W/Hz46+F/EXhrwt4j8I23h7wXqely6p4jsGsPKv7iB44kjDcuVZwSyggAEg8DPX9Xpqy5042u3p2VjOGTYek7qmvuPcNY1v4Zj4m6JrV1470lPEOgQSaTFpseqQM2bhljCvGCXLltoAGACeR6cD4h/Zn+FXjfxR4p1d/Hc/21Lia91WC01O0ZbEs7F/MBQmNQQwJcjGCCeDXgOk/CrW9U+FHwm+HWifCrXPDXxS8PeILe81TxPcaUILe2SOV2luPtw4mDgoQASTtAA4GYPEHwT8f+FbX4q+OfD3hHV7rVNa8R+INA1DSI7VhLqWkXsYNvdRpj5hFN8wIBBDHsDTjSw/Sdnsr218/Q7amBpV48k4KS3s+59GeGPgb8J/ghr+geNp/H/2RBulsJdX1S0itrkPGy7kbau8bXJBU45Bzit2y/Zs8M638UofidYeKbq+Sa+GrRR2rQS2khBzhZFByuR1Bz78V85ad8OvE/gHxb4a8Q+KfBWq61pd18OtO0PSbuLw8db/AOEevkiQTJNYkg5JD5PGd5GeuPf/ANkHR/E1l+z1eWGs+Go/Aupte6gtpYwaWbRUjYAxyi3ZjgsSSQSATx71zVsPGEeaM03dJ7bP/IUMup04RpxglFO6t37mH40+Bfw1+NnxG1HV7L4mW0ur6iUJ03Sr6znYFI1T5VyWOQgJ68k9q4WH9mX4dxa74h03U/HOq6HHocsMU+o6hcaelrI8gYqocMSjgKcxyBWwMgEc14x4b+DXinV/2eNA8Cad8JPEFt8U4df+3W3ii60VdOi0qETl9zXpIZwV/hOcZwB8oz2vxO+Cvi3xFr/xht7jwhqupWWsfEPw9cqyWTlLy0RJVuJUIHMYDHLDgbhkiu2NOglZyVtul9LanFVyTDVpudSCbZ6jcfsb+ALJ4luPiVcQNLaNfxrJPaKXtlGWnGesYGCXHygd62PA/wCy34E8H+LvCeuwfEGW8nkuUvNLglntdmolCGxERzIMYJKZ4OfevDbn4RfEbRvHPiTwhc+F9Y1TRfCvgfxF4f0LXUtmki1C2mHm2UQcAgyKr+XtBzlQO1dJ4G+DPxJ0jxR+ypd6u+p6zpmjxyGfTjoi248OqbZR5c0i5YknC5kAOVPcmsa2HpwhfnT0btprpoFLJcNSmpwgk1sfeHTjvXy5+0PejUfjAtsMkadotuueweWaZnH12pEfoRX1IqlmA7kgCvljWtH/AOE0uvEXi+GRpW1PU5jboSNptYQttER6h1gEgx1Eme9d3DUE8T7SW0V+L0HmfMsPKKWrOF8njHTFPSDpyOvrVz7OYiUIII4Oeo9qd5Zzk5xX7ZGa6H5dKDvqj2bVbKC62XEiAy7cb8AH1xn0rnLq32OdvA7Guhv3JgQDnBweayZ0MikY5Nfw/mmKqSm4Sd0tj+puHox9lGfr+Zkup2j613PwRuZfDWpah4Wu2EcN8r6/pQPAMbuFu4hk5JWYpKTxxdgDoccjFbmaRYgMu7BQPfNdT8QrG/tNP0K+0NIBrGizi5s3mYosjBCrW7kHASZC8ZJyFLKwBKivXyKkpRlKe0rJevRnfnq9rTjCK97c8++J9t41+GHjaXWIde1Gayv5me1vZJTJFkkk28sZJTIHCgABlGRgg47f4f8A7R2m6uIrPxOkekXxwoulYmzlJ45Y8xE+jEr/ALXavQ9O1DQviv4Ijufs4vdF1SIrJa3SlXjYEq8Ui9UljdSpHBVlPIIzXzH8TvhbffDS/DlpL7Qrh9tvfMAWQnpFNgYDY4DcBh6HIr0sV7bBzlKF5Lqn09DwcKqGKhHD1kozW0l18mezfFr42ar8PNds7G00e0vrW6thNHd3EzqHYMwZFCjBwAp65IYHGK4J/wBp3xQzHGnaWoHq0xP/AKEK8rGqX40w6aL64Om5wLRnDwp7qrA7T6YxjnFc+3hyNnLLqOqR56Kl64UfQHIFeJWzWpJ+5NxXayf4n1OEyWioctSKk+93r8uh7tH+1J4kEwEml6VIBzhXmU/zP8q6bQf2qLWSdE13QpbGIkBruxn+0Kg9ShVWwOp27jjsa+dLW3+zQrF50s5X+OZgzH6kAZqYYyM5IHUVzRzivGfvSTXod1XhvD1I2jHlfk2fTvjL9pHRfDl9JZaVZy67cxgGSaGURWykgEDzCCWOCCdqkDOCc5A4if8Aal193Jh8P6VECeBJPLIfxIC5/KvDNHtpbXTYIp2LzJncfXLEj9CKuEcEZIJ4yOtTUzmu5tRdolUuGcNTprnTlLrq/wBD1/8A4af8UDGdM0hgPeYf+zmtrwn+0hr+ueJ9K0dtCsZGvrlISbeeUOiEje4BBBCrljnA45IzXzg3h1ZCS+p6qSTkhbxlH0AGABW9pF/f6FBNFpepXlkJl2yyQS7ZZB6GQDcfpmumlms4yTqSbXkkcuJyLDSpuNKKUu7bPq34g/HDw/4FaS03nVdZUcadaMCyEjgyvyIx7HLHsprwm78Y+OfjL4nt9MtbuS2eQ747KwleC3tUBwZZHUhmC56seSQFAJArk/C3hbU/Furx6Ro8AkuXzJLI+RFApPMshHIGc+pY8DJyR9d/Dj4c6f8ADjRTZ2oM15KQ93fSgCS4cDqeyqOQFBwBnqSSfcoVa+Mmnqo9O7/4B8jiqOHwEeRWlNrrsvkY3xE1e98AfC6DS7XVJ77xHfImjaff3GDNJcOpD3BHGfKjWSYjOSIiMknJ4CI22gaNb6XptuVs7SBIIYwSwjjVQqjJ9AAKtS6vJ8UfE914ntnV9EsYmsNDByBNGzAzXYHQiVkURnH+qjDA4mIqjqFnf2m02ytKmcOMHJOfav2TIsF9VpLn+KWr/RH5hmOIcpNLVHK6lFbOqFAyT9WDdD7/AFqgIck5HHrjNXbgM87lwQ+TkYIwfShYQcdyeK/RoPlitbnxNX35PSx35uVkQqxwQck1EsqMTkgc9zg1ofD3R7bxRrl5Bd72hijLYQ45yAB/Ou/TwdoEKsIII52RijkvvKsOoPPUZ6V/F+LwUq1bnvZM/c8hzGFChGMk27s878M2IutbVwN0UGZCe2e3869BlVZEKSKHU9mwR+tdDoGj2KTmFbZEUg8KuBW//wAI3p5P+oUH6n/GvtcnwfLRtF9T0sZmkJ1LyizxC7lm+FuuXfiPT4ZbjwzekPrumQIWeBgoUX0CDksFAWWMAl0VWUb0Kyek39jpfjrQNrfZtX0bUrcMGVhLDcQsAQwIyCpBBBB9CCCM1048O2Gc/Z1JH1/xrzfVPA+rfDe+uNW8DWn9o6HPI0+oeEN6x4ckl57B2IWORiSWhYiNydwMbFmf3MRgXXjzJ+8vx/4J85VrU3Pnp3TOVvP2XvC05P2a+1iyJ6AXKSgf99oSfzrn739lKbeTZ+KZR6C6sVf9Vdf5V7L4U8Z6R42sJbnSLozG3fyrq1mjaG5tJMZMc8LAPE4H8LAEjBGQQTt5z1zmvk62BpqTjUgk/Sx6dPNsTS+Gb/P8z4x+Ivw6vfhtqlnaXl/bagLuF5o5LeNkICsFIIYnqWGME9DXJ9eO9fVHxe+Dl98S9X0q9tdWttOFnbvA0c8DSFizhsghhjpjBrhR+yrq2efE1iPpYyH/ANqV8ni8rqSqN0o+76n3mXcQ0lQj7efv9dH38vI8QA/GtPw3oM/irxHpmjW0kUE99N5KSzglFO1myQOTwpGB3PUV6637K2q8EeI7Mn3sZB/7UrV8H/s5an4Y8W6RrM3iCzuI7C4E7Qx2rqzgKwwCXIGc9SDSoZXVVWLqRvHrqdeK4ioOjP2U/es7aPfoZtr+yrftg3fieNfUW+nk/kWk/pW/Zfss6FCoN5rGsXJxyFaKEfohP617Tz1PNVtT1Sz0XTbnUNRu4LCwtUMk93dSrFFEo6s7sQAB6kivs6GCp3UYQTvtpc/Oqmc4mr8U2vw/IxvBXgHR/AWmPZaLbNG0sm+WSRjJLM2MAu55OBwB0A4AFedfEjxc3xAv7vwhoszNoUDmDX9SgYgTkcNp8Ljuekzg/KuY1O5mMeV4t+LF78R3fTPDst3oXhd8rcayQ0F7fr0KWqkBoIzyDMwDkZ8sKCsgNHurDR7ODTtPtksrSBRHDbwqFRFHQADoK+/ynKJUmqtWO2y/zPkcZj7t+9eT3Zs2FkLcTMsXkRgARxxgKqgDAAA4AA4GKmjnc5Hls5XpkZz71YtrqG4tlBVyAwDkcAe2a24GtFttkMa7iOSev519tz2e2p4yin1OAutEjlcmSEIxJJYAZ5NUZdDRJyYlDJjlSeenY1Y8R3F1a37xGUYOG2oRgdeOKzBfTlVG88deTk161JVHFNM8WrKkpNOOp1/w8sdTtfDmqajp9uk8l1KIGLzGMrGASzKQCSckAD6+lc7plhrWmTao+mWt414mp7mWO8Uo5IU/Nkc8EAkjGK9z8P6Mnh7RbXT4/m8lMMwH3mJyT+JJ/CmfYYLOa5eGJUe4k82QjqzYAyffAA/Cv5knBVJbn6vgv9mpqHKmS+HpXN5bmRfLdk+ZAc4OMkZ74PGe9YfxW8fw6KX0G31QadqlxavKJVjd5I0OVDLgEA56E+ldHpDf8TKAk85P8jV3XPC66xOJ0l8iTbsY7Qdw7fTGa+gwkKs8NKNJ+9f/ACHOVONaMqi0sea/CH4pXOrXOk6LfX51Oa5s96XHkOrh0A3b2xgkjnPc/WvS/Fuvr4c0aa7MZmmHywwL1kc8Bfz6n0zVPwT4Fi8IafbQNP8AbbiGPyhOUC/LnPA5x+fas/x9P5+p2lv2iQyEe5OB/I/nXoxlWw2HftZXl08v87GTjSr4lKmrRPFvFnhjxN4t1mPxA96uk+IYU8uC+0llguI05IQvg+YgJz5cm5CeSpNbPgH4j+PnW4s9R0O18XyWn+tbTJEsdQ29MmCUiGQjuVlj5PCciusVeTuOc9cmsr4fxiP4t3OzOGtSz/XCgn+VfP0a1RYiMakuaMnZ3137Poe5icPTnQk1FRcVdWNM/HHwfYymDW7648JXIIUw+JbOXThn0EkiiJvqrsD2JrqNM8XaBrcYk07XdLv0IyGtb6KUEeuVY1qeMfAuneNbF7TUfOET7dzW8hRjtYMASPcfqa4n4r/D/wAJWfhLUr4+CdD1K8jiIRptJt5nHHJy45wOSSe3fpXu1sBSgpTd4xjr3/A+YglNxhF+8/uOqu9d0yxQvc6lZ2yAZLTXMaAfiSK5W6+NvgSC4e2g8TWWr3q9bLRS2pXB9vLthI2fwri/hN4N0J/DMk7/AAn0M3NlGqx3MGmWSS3LALwOB83JJYkD8eK0/Auoa9YfEPV7WxsM2Uzxma2klSOOD5VwV2qQMKeFAGe/PNca9inHRy5vkdPsJ3leSTj5l/UfiL4r1OeC28O+CrmwjnPy6p4pcWsSr/eFshaZiP7r+UT6jrVeH4b/ANpXkGp+L9Vl8X6pAwlhSeMQ2Nm4wQ1vaqSisCMiSQvIOQHwaveO/HNnD4untXu1iNqQp3MAMgAkfXJNYOp/E/TkhItp0eY+jfyPrX6Ll2ApU6UZxhZvr1Pma2JXNKPNsYmsaHONYuCkEpjMhOVAyATwM1JDYRWM6rOTFvXo4BPX1/wp9j48tEkd2Xhu5cE545xUF5rFlrmqRyy5MQUgEAjnHsa+lTls1oeM+R6xd3c6PUdet7CxhtrYKIsZJAGSe5Pv9aZbW9xqVhJcgSRRsP3Y2HB6YJPcVy2l6PLqE4Es6xQ9QWJyw7f/AK69Ct9VtbOBLfeERRhSDxjp3rKdoWUdWaQbndy0R53f6VcRyTzbHkiVsGUqQvPv/npVVYjxkHFeiazrNnDY+U08ZVjnPBB9z61xtrZnUjK8TqNgLHJwMA130q7kveVkjza+HSl7ru2er2fxF0qf7BDPKY7u7APloCwQkkAE9snpnsfxrWlu4Z55UjmSSSIgSKrAlOOhHb8a+bIb1o5TIAwkJJVlOCp7EH1HarVprM9pFOkUkqPOArurYLLnJGQckk9TX8pxxE95I+wo5nKD9+Nz6Q0pwt/AQc5bn8jXXc44r5U0jxnfaMIvs0sqMhDA7sjPpg8Y9q6y1+Lev3UixQs8kpGdqop+vavqctzGNCDjOL1NauNhXak4tH0CW+X1rxP4oQa9qPi/TW0e6S2tre5X7dvbG+IAHbgjnOWGBjkg5qrY/E/xJeLOYh5ggGX3Iox14xjk4BOPasiXx3d3tzLcSKpkkbcx2jGa1x+Ywr01GN1r2OzCYmnQqc8+x2LgeWcenA71kfD2SIfE7WLmV1jjht1j3OQoyduAM9ziuY1XxbqTJE0L+Uqk7iqA7j1AOc8fSoCzsJ7lHWOe4cSTAHGBgjueAMmvIhV5asJJXUXc9OpmVOpSnFJ3a0Pp8twMkDPqaoaxBbXthcQ3SiS3kjZZVboVI5/SvFPFnjK7uRYI1ykAiAkURkjggYbjrgA/nVK8+Idy2tLdwXj+UyFJYuSpBBB49+D9a9vEZvGUZQUWfPxxEYyV0zvrL4h2GlS21mmmXNvpSlYIrojCgAAAkHnHHU812NtDp9lNc3EMcUU1yRLM6YDSEKACfXgAfhXz7qHim7vLKSCcMUlGYyIio4OQR6jtxRqnii+vZLKZElT7NEIjkgE44J/EE5rzqOZck/fjddNDoxGJp2/dp36nO+IZ4tS1u+u5bDzZbid5C/JyCSR7dKpR6PcXbHyNOU+mVyMD3rYBQEkg55Iy3SrcOutZwFUTdgHALYBzX3dPiOFOmlyvRHzcqKlJtvcxLHw4eZpLdYHTOQTnP/16011MQkRIipgAcADP1qjp2oG3vpWlAkEoIbJ7k5B56n/Gr0l5AFJWIMTnJIBzWtHiWnUg3JNPsZxppL3TU0eyn1QkrgKDgseB9KS+dLd5IMBiDjJ/pWamuvbXsQjcxw4G4KcAk5yT+lWm1K0ubmQXGSCPlcZ4opcR0pSfOmkvIq11ZPUybuMOTlN4HBJGQDWjYQWzWoVXeMsCG2HHfpTorqyi88gbsDCZzg89/wAKdBPYRwmVJGExGfLAJGfT6ZrrfElG1lf7jmVGTd7nsX/CMaP/ANAmx/8AAZP8KZ/wjGj/APQJsf8AwGT/AAoor8WPSQ//AIRjR/8AoE2P/gMn+FX7Xw5pMVyWTS7JGx1W3QH+VFFehT3R0otxeHdKiSfZplmnmff226Dd9eOaonwzo/mH/iU2P/gMn+FFFa1dkXU6FlPDulfZvs/9mWfkf88vs6bfyxiov+EY0eO2l26TYr9LZB/SiiohujaO6HXHhnR5Uj36TYvwPvWyH+lMl8M6OyjOk2J+tsn+FFFVLdmcviHalomnSvHvsLV+v3oVP9Kf/wAI5pP/AEC7L/wHT/CiisoblSKf/CMaP/0CbH/wGT/Clbwxo/zf8Smx/wDAZP8ACiiuz7JxyGnwxo+R/wASmx/8Bk/wqeLwxo+f+QTY/wDgMn+FFFZw+IiBWn8MaPg/8Smx/wDAZP8ACpF8MaPn/kE2P/gMn+FFFXLdkL4hw8MaPn/kE2P/AIDJ/hTv+EY0f/oE2P8A4DJ/hRRWiND/2Q=="/>
  <p:tag name="MMPROD_2LOGO" val="/9j/4AAQSkZJRgABAQAAAQABAAD/2wBDAAMCAgMCAgMDAwMEAwMEBQgFBQQEBQoHBwYIDAoMDAsKCwsNDhIQDQ4RDgsLEBYQERMUFRUVDA8XGBYUGBIUFRT/2wBDAQMEBAUEBQkFBQkUDQsNFBQUFBQUFBQUFBQUFBQUFBQUFBQUFBQUFBQUFBQUFBQUFBQUFBQUFBQUFBQUFBQUFBT/wAARCAFwAg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0/sN3/HU8OnXbv8Auoq6/wCyS6i+y3t/uVZtvB13af6RLLWPtYQN4ROH/s64/gh+5Tk027kTZ5X3/v16LbaVaXV//pEW+tibRtMtU2eVXLPFQh7p1Qws/jPH/wCyrj/nlUM2nXcH34tlel6la/2dse3+49Q23hHVfEaebcf6Fbf7dbUq8OXmMJ0ve5TzJ4Jdn+qrufgbBKnj9HeLZ/ok3/oFdT/wr3TNNRGuJZZ//QKv+BrS3tde/dW8SbEfY/8AH9yoq4qHwQNqWFl8Z2eqwO8LxJWx4AfZYXKf9Nv/AGRKoPJ9/wD2K0vBmyNLmL/b/wDZErkN4nSv9yuItnfyU3V3KR/wVwFh5ux0uPv7648V8J3YUmmkqv531qV/3dVvI3/crx4ncHmf9NdlTQz1TRP4KspHsrQB++pvMqH+Oj7n3KgC5pT779N/yVTf5JnT+471oaDI76rsTyvkR/8A0Cquq7I9VuU/23+Su7l/cnP9shpnmb32UJ+8pmz+OuQ6CZHeNNnnfJvR/wDvj7n/AKHVC50a11LY8sXz/wB9PkeriR+Z9+npRGc4Ac8+lXcD7v3Woon3N/yOn/A6Ymqy6a/lSy7P9i6+T/x/+Oukf9389QzRpdpsli3pXVCv/OZ+yKFtrKP+6l+R6vpJvrHfQEgR/sUvkf7D/crKmvr3Q02XFvK7/wAH2WLen/2H/fdXy0p/AZ+/A6d/v7Ho3/JWDpXiq3un8qV/If8A8crc8yL76fPvrGVKcDSMwSC0k+d7eJ/9+oPstpv3JFs2f3Pkq0j+Yn+qqPy0rMYQonybPN/7/V1Hid9/gzwlafcSL7S/yf7b/Jv/AL9c0nyV0/jmfy7nR7SL/l306FH/AN9/n/8AZ6ul8YFawtJfsFsn2iVNiVz3j+B/7Htk82V993D/AHP/AIiuqhk/co/+xXM+P/8AkG2H+3fJ/wCgPX0MDxyOwtGjh2faK8T+LUmzxIiP8/yf+zvXt9t9xESvDfi6/wDxVSf7n/s70UPiOer8Bzenazd6PN9osm8h/wC+krp/7PXrngX44eItT32WqzRawIk+RLqJP/Q9j14p/BV3QdSfQ9Ytrv8AuP8AP/uV3VY88CKVTkkfRmm6r4H1LUklluJfCmsXCfcvf9S7/wAf75P/AGeqXxF+GV3qdzayM8V07I7+fBMn77YiJ8+/5N/3Kq+NPCUXizwc93YrvvIk+0wp/f8A76f98VwPgTVX1nTJtPlbfNF9zf8Ax1x8v2js5/slXStHfTrl9Kt/3ly//fG+rPgzxhqvw31tLfUIJfsH8cD/ADbN/wDGlXNa1BfC2trFqdvKjy/fufK+TZ/sV67afErwL4r06KHW4bfyY/4BND8//AJtj1XP3iPlh0IvGHg7TfivoNtd2lxF9sf54b1P/QH/ALlfM+q2N34f1K50/UEuEuYn2Onm19j+E/BmhW9g934PvYpLaX53095X8l/7+zf9x/8Ageysj4ifDDT/AIh6b50S+XfxfJDdSffT/pjN/n/cqKdX2c/eCrS54e4fI3nW/wDzyl/7/f8A2FL5kP8Azy/8i1r634M1rwuw/tXTbi1t3d0SZ4v3L7P7j/ceueR/Lr0I+/8ACeZLngWfPSP7kUVdN4JF3c6qtpYafBdG5+SW1m/1LJ/EX+b5Nn39/wDBXI767iFD4T8E/av3yavryOif7Fiv33/4G/yf7iP/AH6JBE9I8H+NvCfhLV7u1sbxU8OzW0tpfWF3FsTVEcbfO87Y/wDwFHRNn+/vrzSf4Z67O9y+lWkWr2yP8n9n3MNy+z+D5IXd64lI6f5aelTGJXMd7onw18XNqtn9o8OazZ26Spuaa3eFE5/jd9iJXuM2m2kG9LrULeDZ/Ba/6S//AI58n/j9fL3hhIn17Sty/N5yf+h19H/JPCn/AMZrmr7nRQ+ArT+JbiPXtL0+yAstKmd/NSSbe9x8n3Hf+5/sJsT+/vrs0nSC2eJIv9Jf5/krze52R+J9KTzf43/9Ar0jSoEgR9n8afPv+/WUDQ5W/klg1j7/AM6bH3/cq5NBFqtm93b/ACXMX/H3a/8As6f7H+x/BUOsb/7Y3/7FQpJLY3P2i3l2OlePX+M9Gl8JW8v599db4A8OJfP/AGncebsifZD/ALb/AH/n/wBisWaSyvtkrw/2c/8AH9lh3w/98b02V2ryRaB4V8r91A7w7N7/AN9/v/cq6EftyFU/kOJ8SaxLr+t3N3529N+xP9xP/i6y2+5UrwJ/yyuIp0/2N/8A7OiVCkf96KsZyLIXniT5K9U+GMdl4S8K3mu6xcSwf2nvtrR/49nz/wACfP8AO9ee6VpVxrGpWen2n/HzcOiJ/wADrpPi1rlvJrFtolp89hoyfZof9/8Aj/8AiKKUCKtWEPjOesJLh0+fyqui0+UbppXrNsLtI/v1ordwnpLW3LM5I4iEvhOShktIE2W/lb6hv7r9z/x8RV0n/CI6b/z70z/hCtP/AOeVd3Mc3KclpSee+97iJNlXLlIndN8sT7K6RPAembP9VL/3+o/4V5pX8cUv/f6sZRhM6aUpwKOjwWU/zXHzoldAiWmsfPb3H2LZ8lZT+ANPRP3XmpVZ/h5Zb/8Alr/4/wD/ABdXS5IEThzj9b0O3jh+S73p/GnnVNoOh2+j3Ntdvd77l0+dP7nyVlf8K5tJP+Wsqf5/36hsPA9vodyl3b3Hz/craUoERjOB200ib99aXg9/nvNkv8f/ALIlYNtJvh+etXwNsSa/2f8APb/2RKzLidtsrhnk/wBJuU/uPXc+Z8lcM/7y5d/9uuTFfCd1Ai/2qgf/AGoqmfZ9yqzz/wB6vKOsbvqxDJVPZ89TL9+gsmeemef/ANMqfTN6R/foA1fDaRJrDv5WzfC6O/8AuJVPWJPM1W8d4v8Als9X/Cv2f+0t8v8Acf8A9AqnrbpJrF46RfI7u9df/Lk5/tlBJET/AJZVN5/mUzfTEeuQ6CZKN+ympsp2ygA376KPLT77Uf6z/lrQAb1pUkST79I+z+Cm8UAVdS0Oy1X/AI+LeLf/AH/46wUsdQ8Pu8to/wBttv7j11SUxNm/Y9bQqziZygZWm65aaj9z5H/jR6uf79Q3+j2mouj3CRO6fcf7j1m7L3Sv+ojbf+Rk/wDi6v3JmceeBq7N6bKfc313db5bu4lnuX+Te/8AsfcqjYX1vqSb7f8A4Gj/ACOn/AKm/wCWO6umlS5A5jqbB99slc348T/RtK/6/k/9AeuksP8AU7657x5G6W2lb/8An7/9kevVgeeMST5K8N+K8m/xb/27/wDs717TC/yI9eM/EjSr2+8VP9ntLif5P4IXeih8RyVfhOKSh60U8Oax9z+yrz/vy9Rf8I/qv/QPvf8AwHevS54HNyTPXvgz4tafSv7Ml+e5t3/c/wC5XNePPDr/AA58fW13ApSwmmS5idP7m/50rlNE/tjQNSS7t7S8R0/6YvX0VFa6V8V/CaWV7F9iuU+ff/y2tJv7/wDuVy7SO2PvQLH2LSPin4entPIge7tXfykf+/8Ac2b/AL6b68J8WeAb3Q4bi6tIWntLR9l2jj99Zv8A3Jl/9nT5GrpZdP1X4feKrWJ1l+xyokMz+U/ku6fJ/c/2K9K1uS0+IWm22oaLqH9n+LbFPJhd/uXaf88Zt/8A45vpR90uUOc+YNN1W70qZLi1uJYHT+5XqHw/+OmsaHrCPqznVLCb5Lvf991/v/8AAK4PxQj/ANt3K/2b/ZGx9j2X9x/46xfIf/njW3LCe5yxlOEj7dTWIn0q2u7SKDW9Hu/+XV4d+9P9zf8AfSsXxP8AC/4VeLdlulvL4U1h97o9l8iXCfwfI+9Pv/3NleDfCX4ry+B73+z9QMsmgzP86D78P+2le4eIdA0/xlpvzy+dbP8Avorm2l+/vT/XQ/7f99P464ZKdKZ6keStA4y4/ZKv7fUbU2niGz1PSWl2yyRjypki/jfZ86N/33XlnxLGqnxTePq2nS6LN8iw2TxbPs8KfJCif7KIgru7vxj4w+EdylpLcxahYl99pcyW6/Ngf38b02/xJXodh8d9I8T+Et3iHT7P57vyXsrn99C+9N+/5/nT/Pz10e1lH3ji9hf3T5MRE/jqTZX0tqHwh+H/AIuKP4c1mXwxeSruS1uv31t8/wDcf76V5l4s+Avi/wAIoZZtJ/tS07XukH7Qn/jnzp/wNK3hXhMwlQnA4XwrHv8AEmlf9fcP/odfQzu+xNnyOnyV89+Ff+RksHf+CZK978x5Nn9yuSv8RdL4DNmf/iqtKf8A67V6Xprv/wADrzGaR/8AhJ9K/e7Pkmr0LRL5IHR7j/x+pgamJrEn/E42P/cpltH59ykTTRJv/jf5Pno1iSWfUn2f+P1UeBPk3y768ev8Z6dL4C9olr/bGsWdpb/xvXUfEK6SeG2i/gR9/wDsf7H/ALPVX4df8hK8u/47eH5P+B0zxzqVpPMkVvFcI/8AHv8A43T+5/sVvblomH2znk+RKPn/AIKYn7xKhd7i6mtrK3/4+bh0RNn99/kSuKlHnmRXqzhD3DtvA2zwromseMLuXZ9nT7NY7/47l0/9kryubXJZ33vL57v/AH6634x6klimj+EtPuPPttDT/S3T+O5f7715r88fyPXqQhCB4lavOfuTOvsNSiuk2fx/7dbMbtt/5ZV5tDdSpslil2XKfcr0Lw9qMOuWnmiHbcJ8k3+9W3NyGMIfykP/AAmunx/e1C3/AOB/JUyeNdK/j1iz/wDAhK39H8QaZfalc2lvLvuYv7n3P++63fMSP5KiJ7ZxkPjHRP8Alrrenf8AgQlWU8Y6FJ8ia3p3/gQn/wAXXT3KWl9D9kuLeKdH/gf56xP+EL8Pz/O+iab/AOA6f+gU/cAYmv6ZP/qtQt3R/wC5MlD3yP8Aclieqb/CTwfOn/IKij3/APTZ6im+Dvg+CHzW037nz/65/wD0Cr5YAXEklf5vv1Bc3c0D23yffeqtz8DPClz8yJdQf7k3yf8Aj++q6fAHQkm+0RXupQf7kyf/ABFTyQAuJO71pfD2RJH1X/r7+f8A78pWH/wovSvuJrGqf+BH/wBhXUaD4L0rwzYfZ7SKX7+/e9w/zv8A99/7FOQHW+etcNcyPHc3O/8Av10/kW8EL/vZfkT/AJ7Vyt/Ojv538bu7159f4DpoFaaf5Kh8/wCT+/UPn+f8kv7unpIkaf6r5K4uU7okz7n+5RC/lvT0neh50rPkGP8APof/AG6qI/l/IlWP9+jkFzG34Skt01VPtEXyOjpWbfukl/cv9/56ueD4Hu9etopf49//AKBVbUo/L1W8T+5M6f8Aj9dX2DP7ZWy/9yhPv0f7lLXEaiI70JS0mxqCw2NT99M+b3pqUAP31Gnz0J8nyU2gCaikSh0ffQA/7/y0IlMfZR5n8FXykFSbR7e7m+0fvUuf79r9+qT3dxaI6Xab0/5+k/8AZ0rYSdY/v1QvJE2f62umlVkTOJpaJ4qtJ08p5Yvk/jT7lQ+PHinh0rbLvR7v/wBketXWPB1pfb7iKL7Feff+1J/7On8dcNcx3fh/faXtrcXtsj/8fSQ/In+3vr2IHmcppf6xPK82rKI0j1gpJLdOiaf5E6f9PVxs/wDZHrTh0PxF99LXTvn/AOn5/wD4zVEGpDAn/PKleCL/AJ5RVn/2b4jT/mH2T/8Ab8//AMZpj2niPf8A8gqB9n/T9/8AYVXKBpIib/8AVRf9+axLyS90C5+26baxT3Lp/ubKnSDxHH9/R/8AyYSkSTXY/kfRJ/8AgFxD/wDF0rChI3r/AP4qfTbP/S9iW6JvtfO+5v8An2Pv3/J89crc6G+jzJd6ZF/f32r/AHH/AN+n6kmq2Ot/2xaWmzfCn26185P7n3Nn+UrehuotZ0f7VpUUs7p9+1+Ten+x89I0DQdStPFtsjp89yn9/wC//uPTJrG0jd4pbeL5Pv1zL6drFpfpqFppVxZXP8f76HY//j712thqVp4nsNn71NY3onz/ACfc/g/+IoIMr7Dpm/8A494quWz/AGWHyrf/AI9v7n/xH+3WU6XsDuj6Vcb/APgD1Ml3cR/f0+4/780SjzhCXIdDZvaeIP8AiWXtvbz7/wC/D8jv/uf36p638ObLTkuYk0+D7Nv+f+PY/wDt7PkrBubqWdPltLzf/wBe7/8AxFdt4M8VPdQ/Z9Ti/wBj57fZ/wB9psrP4Ds5/abnKw6PaWnyQxbE/uJ9z/vitXTdf1XSnR7TULhNn3E875P++H+StLxV4cfSke9sopZ7P77okLu6Vw02ufJ/x6Xqf9uM3/xFKHvnN78Tp9Sn8P8Ai2/83W/D9v8AbHf/AJCGnw+TN/wP+/T7nwPbz/PpWoROn8FrdfI/yf7f3P8A0CuDm1h5PuW9wn/bu6f+yUqa/dp9/wA3Z/c/+zp++HNAS/027sfGFhFLbywP5M33/wDgFdzptjE/z3H79/8Ab/8AZKoaJ8TUnmttPeLen/Pq/wA6fJ/wCuqhfR9Ve2SK4i0i5f5Pnhd0f/4j/vurjIXL/KcxrCPPqry+bA6P/fuET/2eoU0qV/uXFn/4HQ//ABdavjPQ5dNv08qXz7Z0/wCPpIfkeuY/1FeXX+M6qZ6L4AsYtNtrm4SWLY7/ADun3PkrjNYtLvYmoXXz/a9770+58n30/wCAV0+iXX2HwleS/vf9S/8A4/8AJXGfO/7rzf8Ab/4HVV/gjEdIekfyb66fwNappyX/AIluIt/9jQ/6In9+5f7iVzEO94difO++ut8bTro2laV4ail+e3/fXf8AtzP8/wD45WMPc98Jx54ch5FqV1d31zc3d3L/AKTK7u7/AO29UEg/iSXfXYX+lRX3zfceqE3hy48nZ99/9j5K7Y14Hg18LVgcwn799j/wfx10fhuOW1jkeOfyQ/8ADVRNHuILlIriLYj/APTaujt55bdPKtViZ/vPWxrQws95HF2d3e6VfvcRW8//AH5/v1t3PjHUIId6faHf/rjXZJYpv/v1Zh06KvP+tHuewOJ/4TW72f8AHxLTP+E4vY/uXEtds+m28j/P89QvYpBURxQewObTx3d/xS1D/wAJrdv/AKq7rqk02KT53i30JpVvPsd7eL/vzT+sB7A5VPHF3s2faIqvw+P7v7Ns82Ktz/hH7X/n3j/79VH/AGBaSfJ9ni/781X1oPYGInj+9T7/AJT1InxKu/ueVFWo/hi0f/l3iqH/AIRW0k/5d4v+/NEcUR7Ax08Y3t9v+0SxJvf+Cnw6yn3PNirSTwxbo/yW8X/fmp08K2v3/s8X/fmolV5y4UjJTUbeP78tH9q26f8ALWKtj/hEdP8A+fSm/wDCHae6f8e//odTzQN+Upw6lF9x5ad9qT7n9ynw+DrKB/8Alrs/67PUyeALeeHfF5r/AN9EmffWkOQzKyXaP8j/AH6me6SPez/7D/8AfdPh8HW8iP5XmuifwVffwjaT/vUlun81ER983+f9+q5ICLPgC68zxJbSp86Ijvs/4A9M8ST+Rf3j+b87zfJ/wP79WfAHhVNN8Q/aIpbh/v8A35vk+dHT/wCIp/irw5FrGparevcTo73EMKIkv3E2fPs+T/O+uuMI+yOeXNznNpdfx/3Kh+3eZ9yWrM3geJESV7u4T/Y87/x/7lU5vCX2X909xcb/APbrllCB0wkTPfeX8iS1D9u/vy1D/wAIz8n/AB9y76YnhGXZ/wAfctYcsC/fLKX1PS7dPnqgnhG7/wCWWobP+2NPTwxeomx7vf8A9saXuD98vpdb6el1/wBNazf7Au/4Limf8I5qaf8AL3FRyx/mD3zY+17KHvqxP7D1XZ8lxE9Qp4c1WBNiXEX/AI/RyR/mM/fNh775/kpn9orWU+ga2j/JcQf+P/8AxFRf2Hre/Z5sFPkj/MLmmbT3yP8AJVbUrtPJqn/Yet/xy2//AI/UL6VrCf8ALKD/AL/VUIwH756EnjG0jsLZ5Zdm9Kh/4TS0R9iTfcriZoNYnS2T7JF8if8APaobax1D/lrbyp/ubHrt9uc3szf1VNEvn82KX+zrl/40+5/3xVKHX7vR32y3EU9t/wA/Vr/8RVOHSruf/lrEn+/v/wDZN9P/AOEfuN//AB92X/kb/wCM0Qql+yOz03xNFfJv82J/9yn3Oo2k/wDx8eU/+/XDPo0qfO9xF8n/AD67/wD2dEq5bard2qeVd2k+qJ/09Qon/j/z1vGqYeyOqTXLT5EWWKrP9pW8e/fLsf8Auf8Axdcgmo6Zdb0i83SLn/P8f/2dZ9/oep2P75Ivtqf30+er5yPZHbQ6zZQfJLcRb3/6bVyuqwf2Vf8A9q6FcbPufa7VJvkeuYee4f5Et5f+/NTJ9rgR7j7JcJv/AOmP9z/9uo9oHKel6brieINNuZdPii+2In/Hq/8AA9crNvn+zfZ/NTWE+/dP8if7n+5XPW2pXenX6XdpDLBcp/0xf5//ALCu3Se08d2Hm28v2LVYvvp/t1t8YcpqaDrlvqO+yu/NS8T+N/8AP3KszJ9hd4n8pK8r1KS7sb/ZLFPBeW7/APA0rsNB8VWXiqwTTNb82G5/gdPk+f8A2P8A4iojMOU3v7RtJPkSWKmeRb3VyjJLLvT+5XE69pV34cf/AEiWV7Z3+S6T7j1lQ65LA++K7l3p/cmqPa/zgqZ7P4b8VSp/ol7cbP8Ani7/AHP++KvaxoaTp9oii2P/AHP/AIivH/8AhP0nT7PqdpFe/wC2nyTf+OV23hXx5pk+yyluN9n/AAO/+ut6i/8AKdPxe7IH+zxu6y+VvT+/UP8Ao8n/ADyq/wCJNG+17IriXZv/AOPS9T7j/wC/XnepQXuj3j2l38j/APjj1ftDm9gdwnlIn7ryqX5J/keGvOU1iWP/AJa76Y/ip45vK+0Uvakeymd5pvieXTrl7dIotiP86P8AOjpV+a78Oa5/yyl0h3/ufOn/ALP/AOyV5vbakkE32jzf9v8A74rSe78jUnt3ffsfZXN8czpieo69Yva+DEt7eKV02In/AABP46863vvr0Lx/4jePwxolxE+x7h9/+izb/uJ89ce+uW98/wDpdpE/+3aw7HoqxjKRcTofCT2lj4qtru7h/wBD2edCn+2ib0rm7/UptZ1K5u7j/j5ld3evRXg/4Rz4Y20VpFvvNT/ff7kL/c/z/t15omxPkrnqxHEenyUPOkEPnP8AJso8z5657xPfJPstPN/23pUoc0y5BDPLqM3mp99/kRK7DTDFoVmgkPnl/wCKsTwxYpYo93L87/8AoFedeO/E8+sap5UXmraQ/d/3u9etGBy8/Ie57Pn/ANbUydaxIYLJ/uTf7HyTU5LW3+4ssv8A39r57lPQiaWzy/npmzfVBLW1j/5ay/8Af6lmgTZ8lxcf8DmqDQvPHQiPH81U0tLf7n2i4/7/AFCQRJ8/m3FAcpfR/Mp1ZyWiP/y8S1ZS1b76XEtAF3/WUiJ5dVkgmf8A5e//ACDR5FxH/wAvf/kFKBk3kNU0MFUJvtcGxFl3732f6n7lCPcRp89x/wCQa1hDnINV49ib6hee0sfklli3/wByuJ1Xxj8nlRXez++6Q/8AoFU7CS4d96aVqV68v8b/ACJ/33s/9nr3cHlnP79Q82viuT4DrbnxHFveJLS4f59nzwuif991paa9xPMkrxeQj/c/ff8A7FUNHtbv/W3fkWSJ/wAD2f8AA/uV2Fh4VS7m8201DTv9tPJ2b3/29jvX0dDLqENonkSxlWZDDodw7vcW8sTun9/Z/wDsUXOnPaP9qeL7FbOn779zv2On8af98Vfexu9D+S4tIr3Z87pazfP/AOP/APfH3Kwb/wAVWjzJb2ktxvuH2PZXX8aP/Am/7/8An5K2ng6HWJnHEVQ8MWl7Hqr2Vx/x7P8AvkdPufP/AB7/APcSn+KvFtppUzyvFE/9x/8AxzYifx/5/wBitLxbpz+EnTfby/ZnhR9n8Hzomz5/9ysq21K01lLnyreBHlf598yfPURwdHk5TT29X7Ryum+NLTXNV+z29ps2bN90/wDt/c/2N/8Asfc/263ntbeB0it5d6P9z98lcr4w8F3EiJdvcS/7iXyIiJ/wPY//AI/WRo+sXWmSJA1zalEdEz9uimf/AHH8p9m+vJxWCtH3Dqw+K/nPQXjeBNj/APfFU/Lf+Oib7Rs/e/P/AJ/26ZDPKn3Lf7n/AE2r5ScLHvQJvLSOpPLqPz7jf/x71C7yyf8ALvLWHKaE2zZR/rKh8+X+O3lp8MF3dvst7eV9/wDuVXIZ8wxI/wCCimTSSwTeVLby7/7nk0faf+mMv/fmnyCjOE/gJkRI6h+SOZKZ9u/jeKX5/wDpjTPtUW//AFUqUFFl9lV6T+0rfZUL30SffloAm2P609I0qsl9b/8APWnpfW/8EtAD3j+SoXjo+3Q/89YqY91F/wA9YqAH+X/foT7mymfbov8AplUP2uH/AJ610xAmmginTybhIp0/24arppr2qO+n3EsD/wBz76f+P0JPFJ/y1q5DfRSb4opa2pc5lLkMy51y4gh8rU7fZ/0+2Xz1fsHtNSTfb3cT/wBxP9j+CrnkJPbfa4vndHdHqt/Z2hRon9oebBcp/ci2TV6tKlOfuTicsqsIA+my7/8AVS/c/wCeVYOpaNcWM322y/cXiV6F4b1KJ4fKSK8ntv43/wBc/wAn+/v+f/c2VvW0FlPbb/7HvH+fY++GbfXowyucffjI4pY6BwFhrll4xhSK4i8jVUT/AL7rN1LQ0+e3uIq7zXtK8D7/ALXdyxaXf/wb7j7N/wCh/wDxFXE8F298iXen63Fe2bv8/wBqhR0R3T++j/8AslFTLKsiI4yBw2j+KrjR0+xarF9tsJfke6/+L/8Ai6ualodo/wC9spYnR/nS1f7/APwCrmveErvSt/mxRbP/AGT/AG64PUnu/CKI9r5r2Dv8lr/cf/Y/2K8yVCcJcszsjOHxwNj7DEnyeVVb7DFI6fuauaPqr6+n2i7lid/ub0/g2fwOn36mubSW0m2PXnVac4bHXCcZl/QdfSxT7Fqfz2D/AMf9z/gf/s9dPqvhyy1KwSG4li1G2/5Y3Xyb0/2P8/8AfFcG8n/A6uaV4gfRoUtJoon0p/4H/g/4HRQqc/xhIoal4Oi0379vE9t/1xqh/wAI5abHleyi/wB/ya9D1iC40P8A0S7+z3ulSp8moedv+zP/AHHdK5qaC78lHRP9D++jpNvR9/8AHVzp8vvBGRzz6HZbNn2SLZ/1xrf0rw5b3Xi2zSWL50dN7+T/AHKgh3yTJF5Vbfg+d3165u5f4Ed6xoe/NRCXwlP4r3Xn6lYReb/yx37P7m9//sKyPBmjP4g1iw0yL/lrMif8A/8A2Kt/FHYnjDyv44oYUf8A4Gm+uk+DNimnf234juPuWlp5Kf8AXZ//ALCuicbzIj8A/wCJGuRX3ip4rf8A487SH7AifwfJ/n/xyuJufNnh2U953nd5X+/M+93/ANt6kRHkrm5vfLMOHUbu13/aLeVET/vis2FGurl5X/j+etLWJ/P1L7J/c/8AQ6oI/kb3T7iJvffXowgchN4h1V4LZLSL783/AKBWE3h6K8iRzTtB36l/pd38+9/++K7DTI7ZDJ9thlx/D+5rWUuQn4jzpPEGt2run2jY/wDGnyI++tLTfEfii6S5ltP36W6b3/co+xK+gdb+GXhrxHc/a77SYnuf43850d/++HSruieEdH8OW32TTLSKytn++ifx/wC+/wDHXpSeGlH4Dy4wxH8583J4412P/n3/AO/P/wBnU3/CY+IPJ837PF9mTYm/yfk3v/wOvabn4JeD765+0Pp+zf8AwWtw6J/3x/B/wCuhh8JaPBon9jpp9umlP9+1/v8A+f7/AN+lfDfyBH6x/OfOqeP9b/594v8AvzVlPiNrCf620i+f7n30r1dPgJ4SS/8AtflXrp/z6vcfJ/8AF/8Aj9dDrfgPRPEGj22mXenxJbW/yQ/Zfke3/wBynJYb+QuP1j+c8KT4lanGm/7J/wCRqf8A8LN1P50TT4k/7bV6Xo/wI8L6Vf8A2tvtmo7P4LqZNn/jiJWx4t+GWieMXSW482yvETZ9qsvkfZ/c/uVHLhub4Cuat/MeM/8AC1NQj+/p8X/f6rKfFi4/jtP/ACN/9hXq3hX4Q6D4cvEuv3+qXKfc+1bNif7exE/9D31n+J/gZpWv6k93aXcul3Mv30SHfD/wBPk2Uexw0tOUXPX/AJzhbb4seY/z6fL/AMArSm8R/wBub0e4/s6zT7+z79U/E+laP8OYfsVvcS6hfv8AI90//oCJXMW0b3Wx73/gCURwtHn5qcSva1uX35HTwvp89ylpolvcajc/cd32J/45sT/x+u50fwrqE+xL27l+f5PstrN9z+5/9nsrldBe4k2W9p8ltv8A+Af79ekaPqNpY/JFL595/G7/AO3/AOz/AMFe7h4HDI2IfBVlBD/psXyOiJs+dP8AvhPvv/33/wAAqn4n8MaOif6RcW+l2yb97pbpM7/9sdjp/wCOf8Dre0S0TUv9IuJfk/juvk/4Gn+fk/8AZM7xhfabDo9zLLcQWWj2/wA810+/Z8n/AI+7/wAH8depGHuHKeK+IdS0X7T9k0rT7y9T50me6m2Jv/2ETen/ALPXYfBn4ZS+KtYtnim2fP8A89tiP/sfcf8A3P8Ax/8A3+dmsdV8W3Ty2mn/ANi6JCm95L3/AFzon9//AOIT5N/yfO+967r4UeP7TwP4n33ssuopEn/L1N/Am/7n+x/f/gryap10j0j9pbw5pnh+2sNMtIovtlvD8+y4T+OFN6bP4Pn37K8c8MRxWiJ/yw3/ACJ9q3//ABGyvQvH/m30NnepaROlwiedZf3PkTfs+ff9+uPs9/hxPtdpcSvpT/JNa3X37f8Av/c/g+T/AGE/vpVQNJE2q+a9tsuLWKdIk37/ALOj7P8AfdEf/wAf+SvONQvre1m33Gi+fZp9x9PuXd9j/wAb/O7on/jn+/Xr+t+H7TWdNS7tIokufkfYk2zY/wDsPs+R/wDc/wDHK8N8Wz3ck2+W4ifVYv4/ufaE/wBx/uOn/j/+/wDfzrBA0tH8cafIlyjzSwf9sf4P8/7FaCeONK2eal3Km/8A6ZP/AJT/AIHXk733+k/vfNsn/jT+D/P/AACvSk8Hf8Jf4SsLjRbjy7y23/8ALZETe/3/AJ/9v+D+CvElg6M5e8dn1mrD4DQTxxpnyP8Aa4n31JD4t0yf/mIRf9/q4Kw+GXiie/8AskulfZf+np5kRP8Axz/2StLxb8HdQ0O2trjTIrjVE2fvkT76P/HsT+5Wf9n0Ph5hrG1+X4TuU8QWU/8AqriKhNcigfzYrjZ/cryzQfhrrviC/S3l0e4062T791ewvDsT/gf36j8VfDnU/DOpPF9knvbP/ljdJDvR0/2/7j1n/Z9Lm5ecj67V5Peie069a2nirSk1C0l2XNu+z5Pv27/3P9z+5vrOtrS9jRHuIt9cl8E9D1ux8Tfa5beey0d02Xf2r5PtCfwbP77o/wA9ev63ay6U/wC6i2Wz/I+z7lcuIwUKcuXmPLWIrUJ86OJe78j/AI+Jdn+/VP7dF/Bcb69FufCP2rRHu7iW3+xun3Hm3/J/A/yb/k3/ACfJ9x/v7K+fvGfge98M3P2iyllns3+5s3u6VlQwcJ+5OR20s35/jiehJdJH8/m0v9on/nrXmepeFfEujaJbarceels+/ennPvt0/wBtP4KxLbUtTupkt4rid3f5ERPnd66/7Mv8Ejq/tD+6ex/2l/fpiX2/5PNrzTxJpviDwrMkV7LKm9Efenz/AOdlQ6JJruv36WVlLK9y/wD0xTYn+/8AJ9yp/sp/zF/2kv5D1T7Wv/PWmeen8cteV6ld67o2pPaXdxLBcp/B5Kf/ABFXNEtfEviNLl7KWWRIUd3/AOAf+z/7FV/ZEv5w/tL+6ei+emz/AJZUzfEn/PKvLE8QarA7o9xLv+4++tSGfW30d9S/epZxPs3v/ff5KHlr/mNI4+M/snYaxrFpp1s8rxRbE/6Y/O9YOif2r4u1JP8AQpUtk+5/BvrK0rQLvXNSSXU5f9tEf7if8Ar6T+F3gdINNtk+z+e83zpapN99/wDvj5K9LB4GMPfmctfFc/wDPDfgt7rSvN+z7EREe+dP9hHf/bRH/wDHP46891iC0fVfNtLuJ/kfe/k/x/8AoH3Nlfavjnw/o/hn4RaJY3cXkPcO7zfud7u/8Hyf+OV8YeJ4/wCw9Vf7PpUqXKJ/y+79+z/P+wlehKXvnPEs6Ul2m+X7RE9zv/5932bP99/uf8Arrba0uINnmxROn/LXZbzOif8AA0d0/wDHK8uto5dRmSW4u9m//p4uLb+/8nyfJ/45XTab59oUe1u72SP7mz7R9uTY/wDB8+yZ/wDgENehSmcc4noGlX32t/KtLi8RN/z/AGW+R0dP+AP/AOOVsf8ACOWm97uKKD7e77H2bLZ/+/0OyZE/2N71xkOpS6qn2TU4otReLYj/ALn5/wDcdP4K6q21XyId6SzwWz/JseZ3RE/uIk3/ALJXdGZhIhuYL27RIkilS5++lq+ze+z+BJk3o/8AufO9eV+NvtenXKIkv2q2RP8An3SF0/3/AO//ALfzv/v16jfyWXiO2e0eW3+2fxp52zfv/wBib7n+4+xH/v14h4t1HULGb7Jd+a9nD+52P87p/wB91wYqEJx947MPMraPPb6xcu+mSywX/wB99n8af7jv89aWm+IItNm+yana/f8Ak2edsR/9x/4Hrze58qOZLi3lltX370urWbY6P/v10um/E241WH7JrFvZai/3P9Kh2b/+B/36+Wq0LfAerSq83xHZfYUuv+PS4lf/AGHm+dP/AIuqDwffhl/74eqkN1oj7Ef+0tI/ufaofOhT/cdPn/8AH62kSW7sEe3li1dP79rN++rzp4b+Q7Y1SbwrqUWm/wCiSxf6HN8mz+//APZ/7dWtSsbvwk/2u0llvdKuP8/8Af8A9Drgtb/tW03/AGS089P+fV/3M3/fH/xFdX8L/iND4jL6Jq9v8z/Jsk+46f8Ajnz/ANx/v1cKFTluR7ePNyGj5FvrMP2vSpf9JT79l/crV+G9qjzX7vFvfYibH/g+evP/ABg+q/DbxPbSonn6VL9y6T5H/wBx/wDbr1j4e6rb32lXN7L5s+y7/ffudjun3/uf36ulheSXtCJVeb3DzvxVp327x9rGpPdSzI77Etn+4mz5K6nxPrEXgf4M2EXlf6Tqc3nOn99P/wBjZXnWvaq7/EJNK0q3l/0672Il7C8Myb3/AI//ALCtv9o3xVb2vjOw0y3t99tpliiIn3Njv/8AYbKI0Ks5h7eEAto/PTenyVfmeLTbC5lf5NiV5pD8SX/jt5U/3Ksv4qfXIdnlSolR9TqQ9+UQjXhP4DO+3XH2l5f3u+b53/3Kgv8AxBcXcL6fFb7HmRN7+d9z/Yq5M8Wm2zyy/wDHy9VtEged3u3i++9bmEjodB037lun8f367u3iVU8qOTybdPuKi7hXn1n4ttLW5+yJFvud/wB//wBkp/8AwsW1g+VhKlKVCrP4Ylxq0v5j6O2UyneWnpTaZIU/fUf8dLUmQ7zP79RUU5JKoA/1dH+/TajeR9lBpD3x6P8AcrN17xHb+HNKubt5vuJ8lXfL8z79eW/FrWfPmTT0/wB+nGR1ew5Ic55dNdy32pPqF787vVzSkfUrlEf7j/IiVnXOx03v9yup8N2j6dpT3dx8n/xf9z/P+/XpUDzpHSfaksYUt7f/AI+X++9el+ALFINl3cffdPk/2P7+x0/y/wDuff8AJdNnS1f7Q/8AGlaviTxjcJbJpVpLLa3L/wCuuv7n+Ur2KUuQ4pRPS9V8aRarcvp9p5UGlW6Okzp9z/gH+5/f/wC+NlL/AGUniC5s7i9t9lhafPDZfwf7G9P7/wA/yJ9//vhK8z8K6lDPfvcebFBZxP53z/c3/wACf7if5/gr0KwvvtSW0r+aln9//b+f5/8AgG+uqFUj2Rt3Ompqtgn2eKL7H/sfxv8Ac3v8n8H8H+38/wDcrB0r4cxR6a8qRfO9wkKb/wCN3/742bPn/gr0LwrpUusQ/aPuW33/APgH+f8APyV3PgPwO/irUkit4pUtoUf/AG03vsrOcoG8KEzxlESB7C3i819/zy/98Ojvs/j2In/jlPsIItn2i781Ed/s039zf/f/AI32P9/+D/vv539y8VfBp9KT7baW/wA8X/sm9K8017TvItvKf5LlE2P/AAf/ALFctCZ01MLM8i17Wbv4T+JE0y98p9Eu332jvMmxH/uf7n9z+5/6BxPxIgi1VE1XT/ntrj/vtH/uP/7JXovj+e01zRH0XU4v9DdPvp9+2/uTJ/wNP/Q0rxKxubvw/d3/AIa1iGLf9z5Jt6O/8E3+2n+fv1FWZjGHIc5Nffa4d9xF56J/33XW/BnxGmjeIHtYWle2uPn2P8jps+//ALD1xOsWj2ly7pUXhu7+w63YSp5XyXPyP/sPXmT+E2pfGfWfmO/3/k/20pm9/wDfpkMDwIkV38joiVJXBznt+yhOA5J/M/5a1DrGsReHLC2vbuK4e2uHdP8ARdjv8mzf990/vpVPXtS/sfSrm9SL502ff/39lZttr93480pNM1C3i+T99D9l+TZ8mz/b/wA/8Arjr1+T4D57GSlRlyQH/wDCydERHd3uIP8AYeH5/wDxzeldP4S8Y6V4usLmKKLeifuX+1Q/x/wP/wB8f+gVxOt+EreDR3leLfs/4BXJeErv+w9eR0l2faEeF/8Agfzp/wCPpXN7Wc4++eJXqyqw5ZHq9/Yxaa6PFF5FhM7on77fs2f7n9z/AHKppYxX1h5qSxJcpMiIn3H+f+P/AMc/2NlbFzapdWyXF35s9sibNn9zfv8A9v8A4HWJqqPYvbSpLb6jvRJvk2Pv/wBh/wDb/gf+OqhM4ISJrad7V3tLuLY6Ps+f/wBArLv/ABV4a8M6k9pL5VleJ/rtlu/yb/n/AIEr1nxx8MrLUdKtvGHg/wCfw2ljDNqNk9x89jM+95ofn+fZv2bH/wBtPv8A368Q8T6Vd6lbXP2fULzf5Lolla7Pnf8A9nr0aWI5PdPo8BXhOXJVOt2WWsWCMkUV7Zyp/H86Vz1t4u8Jad/x6XFvZb32fJb7P++/kq18PY3TwlpSSzbH2P8Af/33rz+w05H+HXiG4eL/AEn7X99/v/fT/wCLrp9rPlPcpUKM5S5j0D+0vC+v6l/Z8v2PUbxPuI8O/wD74d96VYm1zw/4cdLR7iDTv9hPk2f98fcriZtOitNS8B/Z7eKB32b/APb+59+sm/R9O1XW7TU9V/sv7W7/AH7HzvtCfP8Ax/wVHtZlfVaP8x6w/hzRNRf7XcaVZzu/8b26PXlHxI8Y2uo3/wDYllF/o1u/z7P76fwf8A/9DrrdS1KLwV8N/tCXHnP5OyF/J2b9/wBz7/8AcrwrTf3773/4HW8WcM4cnwHf+Bp5bqb7OlxstkTe7v8A7H9z7+yvor4b+Un2ZLi7+2o7oiWqQu83/oDpXzN4Ye3S5RLiXeif3P4P/ZK+ovhdpUTw23nRbEd/n2fP/wCOfPXr0Je4cconv3j+fTL7wMj3ej3H+jp5P9nvCju77N7/AH/ub/8A0CvkLxh/ZX2+5TT9Pl0hN/3EhfZ/6Hs/8cr7J+NPhVP+EAsIrS389JkR0T532f8AAHT5Pv8A9yvjbW9Kld3TyorLyv8An1h2f98I/wD8RTNvZGIl9qsCb4oop0f+NJtn3/8Ab+dEqZ7u7kuba3vYpYET+C6mf7/+/Dsf/gfk/wDA6zfIlR9n9sRQO/3PttjvT/xzY/8AwOtWw1zz0+yXdvBrdt/1BbhJpkf/AK4zbJt//A3rspHHIv8A9uW9387yxPeJ/qftU29HT+PZMmx//H0/262LDWInf+z7iKWB5UdPsvm79/8Ato+zY/8An53qhpt3bz6i9rpl1FNcypsm0XULfybn7n/PGb986bP9/wCf+/RNHa3Vh5USf2dsf99p97++hdPv/I/8f++nzp/sVuQYniSdPJR4vkdP782x0/8AiP8AvuuE1jxVLqqOmoRee6fJvf5Jv+B/3/8APyVu+MNY+y3/AMnmwb0T5Hm+R/8Acm+//wB9/PXnuq3yXex5Yokf++n/ALPXl1ZGsYlaZEkR3i+5/wCz/wCf9yspHeC5SW3l2XMLo6I9Ph81H81PK/uf6753/wCAUy5gST/YeuM6ontWm6zZeI9HS7e0lndE/gmdJkf+599Kw7m60y6+RNP+xOn8dr9//wAc2f8Aj9cD4S1W707Uvsn2jZv/APQ6759ct7r5NVtIn2fcuk+R68moephfh9+Jqw2Oux2yS2mof2pYP86JdbH/APQ9lU7Dxdb2N/cxXGlQWrv/AK7ZDsd/9/fVaGOXTk+16VqG/wA35Nj7Ef5K62wfSvGNgiXcUTv/ABo/yOn/ALPUx5wqqEJ88SnqXifSvF2iPpl3LK7onyO/3/8Acf8Av/79dt8K0tNO8AXP2S3+xWaJcv8A98ffrzHWPAl3o6Pd6PcSuifO9q/3/wDvuvUvBiLB8KHe4+RHtJv/AB93q48/KY80Cr4P0Z77x/bfbYor37C7zQu/303p86f7mx99Y/xC8HWnjvUnu7iX53d3S6T+5/cqfQfFVxp3/CQ3D2/+mPaIib7jZsR/9j+/sT+CuR0rxjaWL77K4i+zO/z2TzfI/wDuP/A9TCc4TFVhzw94oWHwktNN/wBLu7vz7aH59nk7Puf3/v1ib/tbvev5SJ/cT7iV1vifxVb32j/ZLSXe9w/3P7iVwesXX2XZb+bsStalWdX4jGlS5DY03SnvtKv9buIt6Inkw/77/Jvo03TUuprbT7X7710njCe00bwfYaVbyxfaX2f5/wC+6yfA19FpWpJd3EUux0dERPnff/uViETW0f4ZaVpttc/a4vtt5L8j3X3Nn+5/crE1r4XTz3RltbuDe33925f/AEGu5fVdbvk/0TSooE/ge9m2f+OffqO38P6vLe/abm9luz5QiEFlaLsiwf8Aa3V6EK0o6mHsITPT/J/26Xy3r5Vtfif4q02dYdR1HUpAfu7rja4/8cf/ANAq3/wtjxTLND9n1+WFdu/94qYVv/H9/wD3xXFyD+sxPpzZTK+Y/wDhcni4t5T+JZf49919nTZ/6JqxpXxf8a+ckMur2syN/wA/MUSf+yJ/4/RKA/bwPpby/wCOoq88+HXiPxBqPi25stVu/ttmlj50Lp5Lw796fxoif367TxPO9jpvyS7N77N9EDooQ9tP3S8k8VCOn/PWvN7nfHbXLp9/Y/z1fh8D6nJ87a3B9zfs+wp/8erT2UTtq4WNH7R2bomz91LXgXxC1Hz9Vuf9/Ymz+4n/AMXXqP8AwjOoWNm93LqFu9tFC7v/AKP9z/yNXiuqumo6lcun9/Yn+/WH2gl8JQsLV76a2t0+ff8AO+z+4ldJquopvS0i+e2tP4/77v8AJ/8AYf7iVT027SxS5u0+RIU+SqGm2rzvbRffd/nf/P8A33XbCZy+yNjTbp3d7t5fkiT5P9t6xE1JJ5rmWWWXfM+9/wCDZU+sXXkIlrDLEjom9/8AYT7jvUvgzwrceIL/APuWafPM7/wIlbe3I+r/AMh13hK0STQftdx+4tkfemz77un/AMW//oFeiaDY3vifVUsk83Y/33/3E+T/AMc/9nrn/sNxqWq21laW/wBx/JtLL7n77+N3/wBxP/ZK93+Cfg6JNVeWL9+lp/oyXT/xzJ/rpv8Axz/2SiOKO2GDPSJtDi8HeAHuE8pHf5E3/wAbvXt/7PfgpLXwNbXtxF8938//ALJ/7JXifxIgm1XVfD3h+3i32yOjv++/j+//APF19deEtlj4bsLd4tmyFKf1j3Tf2BT1Xw5aar4bdni++83/AKG9fGHxR8Mpp3iq5tfK2Jdwu+//AL4R3/4B8j19zu/+jfuovk/uf79fOvxy8OW76a968XyW7u82z/ni6bJv/HH3/wC+lYSq8hvGkfCXjC0u/szvLb/6TFNNbTf7Eyf/AGHzp/sV4X42u/PS2u3+d4vkf/bR/wDP/oFfXPjzw40GsJK3/MTh/s138n7l9b7/ACZt/wDtpvT/AL4r5U8c6amnX9zbv9x//Z/4P+AVcavOediqHIc3cz/aoUlT5/8Ab/vpWP8A8tv+eeyrNg/l77R/n+f5KNmyZEf7j76JnmxifZKXaeMfDdnqFuksF4kKfJ/fTZWV5D/f8379ZXw68Ry2vhLSpfs8s2+GFN6fJs/v/wC/XYX9o88L6hbxf6NvTf8AwbHfe6fJ/wB915cf5Tlp4+cJ+zkcN42giTQXSWKV0eaFP9v76PWb4G+SZE/uP+6f7m/Z/Bvqz45vknm0rT/+ezu7/wDoFWfDGm6ZaTfZNYilsn/guvndN/30T5P4/n/+LrixMve5DjxVXnmdb4qgS68PXksNvsSaJ3/3Nnzulch4D02ysdH8Q3d7b73+yTPDvhR0+0pC/k/7f33r0q20a7/s1LS7uIp7C7T5Lp4dj/7/ANz5/wC4/wD8XXGeMHi8OeDL+3+yRQXN3dwww/vvnRE37/k/29lctI4ol/wB4x0yB7C4vbf7bZ/Ok1r5O/en3PufJ/7J/v1NZ+ANVn0fVfFGmWkE+laS/wDpyPsfYj/cfZ9/Z/tp9yvLtBnl017myu/+u3/AHr07wxqr3b2e+0in/dfZnS6m2J86PCj7/wCDZv3vv3//ABG8Tml7h0nh5PFfgvQUe90e9fwxr3ku9l5PyXyJ++RE/wB9Puf+z7Pkwb/Q3nsLC7iit/sfkvsuk2JvdNkzo/3P3yeds+5/c2V6j8LtZ8G6p4YttKuL+90v4l6S/wDxJtQ1CbzrC42Pvhtk2b9n9z7n/A3T5K5Xwrqup+HPBj3uhW/217i7+wTWzwo6Jcu/ybIdnz74d8P/AAN0/uVoPnOVmsfMe5+yfv0R9jv5P/xdUq7fQdAso/DdtrCXErvK8NtNZPb/ACI7+d/y2+5/yx/8f/2KzdY8KvHsdIpU3pvTf8m9P9j/AOLralV+xM9LC43k9yoc2klU7mxu59Vs5YruKOzi3+da+Snz/wDA6su/kO8Uv30p6fOm+u89qEzyL4/ar59/pWlJ9xN80yf7b/In/s9ee206R/uk/g+d/wDYqz411T/hIPFt5dQ/Om/ZD/uJ8m//AIH9+mW0Hz+Vb/vn/wDHK64RLOn8K2v75NsUuzf/AM8a+rvgn9o862e3ild/kR3eGvCPhd8Lr3xBcolxLF/uJDv/APsK/Q34G/s929ja2d3NF5af3PK+/XV7eEYchpSwc5++dVf6H/wl3g9LSW0l3p9yvE9e+AN67vcPd/7n7pH/APH9m+vtuw8JWkEKJ5X3P4Kmm8M2k8PlfZ6x55z+A9ClShD4z82fEnwPu40dP43T53+//wCOOj1wGt/CuKSF7R9Psn2J/wAvVv8AP/6G6J/35r9QdS+F9jPvf7Psrzfxb8AbTUUfZ89bUsTOHxhVwdGfwH5sa34OeC2+z3fz2afcstQm3on/AFx8754f+APC71yl/wCILvTvmi1WeZIn37L2b59/3E+d/wDxzfv2f89q+zviL+z1qcdnc2kUXnp/cf8Azvr4z+JfgvUPCV/9nuLK4RIf7/30rq+tRmeXPBzgYk2q2/iOF08qXe6b/sv8f/AE/wA/3/8Af4yaB4E81P39t/f/ALn+/wD3HqtMjwfPaS+X/sJL8n/AP/sKmh1F7qZ3fyvtj/f3w/8AHz/9nWEpHNylO52bN6VWS6l/495f4PnSi532M3mp89s9Mf5/nT/gFZDHvI6Ojp99PuV7D4S0C08VaPbah9o2I6fOnk/x/wAdeMW2+6TZ/HXf/DfxdcaGl5b/ALp7b/XbHm2f98VyVYQmdlGrOPuRO5v/AIZWkj+bZXcqbPuI/wBz/wCwrnr/AE7UNDdJZYpUdPuXX/2f/sldPD4qd9Se0i+55yIj/wCw/wD+xTH8Y/ZXv7e9t/PRHdE2fx/wbHrnNPZTZlab47vYNkUsX21P9v5Hr0j+1U/4QbSreKL/AI+5oU/j+5vd/wCCvK9bsbeewsLu3t5YHmR3dPJ/uf7FeqfDGx1DVf7HtLjyvsdu+9Nn33ff/G/+3TjIXsjtvH/hxIPh1eRWnlWWq3H2ZEuv4/ub3+f7/wByvlfUvhrrFrN5VpFcJ/tp88P/AH3Xvfx7+JSprFnoWmXGx7H55v7ju/8AB/wCvN9e+JN2+m3iWmn/ANnXj/ce1m3p/t/5+eiMSJSmc7/wgGt6PJbTXdxbzJ/z8pN8n/fHyP8A+OVS03w5LquvJaarNBDZo+9387e7oj/wJ9/e9UrC7u7ub97dy/c/57Vmpd3aXO5PNn2fJRH4+QZ0mt6ze6rM/lWksFt9yF3h+fZ8+zfVzwxPb2kKSpN/pP8AfriJvFt7dI9o8UUf+/8AfT/2etHw3Bd3ybPN+SomZxPozTfKura2uP8AnqiP/wB91ZU+V8q14z4G8carpWzT9Ti/0mHf/wAfU2z/AHETfXpEXi3T9v8ApDJC/pcHEf8AwB/4qg7aXIcynwv8NJ/qtK+f/r4m/wDZ3pr/AAr8Lz/e0+X/AMCH/wDi66n+OuC8W+NdQ8P6wlpb29v9m2I/z/x19DJUo+9I+NpRq1pWRfT4QeF/+gfL/wCBD/8Axdcx458F6V4c0FLvTLe4S5uJvJ33Xz/wPv2f8D/jr1f+5vrz/wCJF1FfeBtKleWKCz+3fuX/AL7ojo+z7+xN9cWKjCHLyHRRlJcykVP2crWWDxbqu/ynR9Of50/67Q17D4z/AHdnbJ/t15D+zlYpaeLb+4SL5H05/wDlsj/xp/cr1vxn/qrb/gdcMfjPo8v+JHKP+/hdE+R6v2HjXXYIfKltIH/2/tD/APxFUdlRzfJC7v8AcRHd/wDYRK3kfTSowrbk2veJtQn0e8t5beJEdNj7Jt//ALJXlD2qedsT59iec/8Avv8AcrtL/StP07R9K+xW/kXN3aQvdv8AP877P9uua021TUbl/wC5NMkP/AE//brh5/fPOlSip8kSnqsDpYaVZJF89x8+ytWwgTStEfU5f+PmZP3P+5/BTXtH1LxJrFw8uz7OiQp/vv8AIn/fdd9oPgC98dvbJbxfJ/H/AL/8H/fCfPS9qbUsOeU6DoFxrmpP9o/j+d/9z/P8H+5XtfhvQLSx0dLiWLZZzPvhtf47t/4N/wDsJ/4/XovgD9mK7kudlxb/AOhp87/7ddnpXwyln8SfaLu32Wdj/wAelr/ufx/8A/z/AHKiVc9ClhYQOS8JeDpfDmj/AG2W32axfIkMP9+2h/8AQ/v73evfvhX4O/sPSkuPs+z5Pk/z/tv/AOyVg6Joaa5rFt+6lfZv/wBzZ/G//wARXsEzxaVo/wAnyIiVMapp7I8x020l1X4opLLLvtrfe+z/AH9mz/2dK+nNKd/7Ntv9hK+ePh7pTvqV/qEv37iZHT/YRPn/APQ99fQOm3afZkT/AGK0hMwq0jesN/2D+/XK+KtDivoX82Lej/I++uw0J4p7P+5T7/SkdP8AYrblOXmPhjx58PIr7+2PBl3LLA9wn+gv9/Zs+eF/+AbNj/3/ALMlfG3xa064u7Cz1C7t9lzLvSb/AGHT5HT/AIA9fpf8fvCL/YE1W0i/0y0f/vtP8/8Aob18i/Gbwcmuf2xcWkW+21ZEv9j/APLvMieS/wDwP7lEJcky50vbQPiTyP8AT9jxfOlWZrXzHR/7/wBypdegfTrn5vkubeb7n9yta8tU+zJKn3P8/wDxdbymeF7I9j+Et9CmiJb3cv8Ao29Pnf8AgT/9uvdda0n+xfB9jLqen3SXOpRJc6dqCSo9tcQ73R97/fT/AHP9x/k/j8K+EujWmueErZEupUvE/wD20/8AHHr059Yu0trnTL2K9/sf7cl+mn2txstrd3R0meFNjon3/kf+D/bryKsvfPj8V7lWRQvPhzo/iC581/NS5RPJ3vvfY/8Ac+R/k/74qGbwlrdrD9kl/s69RPn2Wtw6P/4//H89dbo9q7+MLnw/bxbHlvkS0e9m3u6P/wAe3zw70+dHTe+/Z/wCt7WPCt7pVzc2l3p94lzaIj3aXtv/AMe+/wD77+T+4/8AHXJy++eV7WZ5LqUkumunlafqSf30T99sRP8AbT/P9z+5VzxJqOieIPDFtd/up9VeZHd3++mxHR/++/kf/f311s3h+3n/ANIiTY+/79rcbH/74f8A/Yrm7mx+yTf8TPUIp0+4n223/wDZ0rTlKhXPJn1m0fxOn7qVLa4ffvf7/nOif+Ob/uf79ep6Jp13Y3NtcWnlTpE+/Y/zp8n99P7lYeraFa2Wppd3Fvv+TZC6fwP/AAOn8G9P4N/+/wD3Kr+Er671/wD0SWWKy1W3Te6J8ibHf5P7/wDcraPvlylzncppVlqOsebcWvn2afvprVP+eKffRN7o7/J/Bv3/APodb+j+Fbjwrv8AFC2lxpD27vNDZXUKfaUdNjwvD533087ZvRPnSF/40ffWHptraSaJc3F3qESX6TeT9iSF9+zY/wA+/wC5s+TZ/f8A9ivRfAHibVdY0Sz8NS+H9J8V3Ohu80N7ezfJbWj/ADvDN8jp5KPs+femz/c3vU8pEDHtvEFpd3Nho9xFBe2FxqM1/MllDNssUm+zTJc/O7/cTemz5HT50d3p81prceq21lcRXF1Z2PnXKJ53yIj/AOu2b/8AbSoU07SpPHP9iaZp9nqiTajC6XX2h3+woju80Kfc85Nm/wCf+4m/+PZXVXN9aeB7m/fXdE32z6G9tY/2hcO7v5z+dbOm9H2OifJ/cR0/v0DnE8l+K/wktPFsL3aRfYr9P9TdeT9//Yf/AD8lcTrF9Noem3n8D2lo7/8AfCV7x45sbu08MJqbyxPYPMltvSb/AJbbEfY6f+gf7leCfGZLjSrDxPFdxS2V5DvtnR/4H37HT/0Oto1ZW5D08LVn8B8zW0ex9712nw60O48R6xbWkUW9P/HK4h5/9J2JX0/+yL4O/tK/+1vF/uP/AJSvWqT5IH12Fpc8+U+wP2ePhXb2Ntbb4tiIlfYeiQRWtsiIleJ+EkTSrZFi+SvV9Hvrd0+T79cFKZ9LOl7h1qTpI9CXDq/zViJdolPS+if/AHq7YVTz/YG88kVVsxfxNWU988dU31Ly/wDlrV+1CNAfregWmqw+VL/33XzH8bPgZZeI4Xili8i8/wCWN7X0ympb0/1tYmt6Umsw7f46xlL+Q6aUf5z8cPjH8GdQ8D3777TZsf59m/Y6f30rxa5TY/z1+zHj/wCDtp4q0e5tNQt96f3P7j/7Ffmz+0D+zfrHwvv3u7eKXUdHff8AP/c/2HqqVf7Ezz8Vg/t0jxO2nSRPKl+eofIe0f5Pntn/APHKpv8AuKv23+lJs/v11Hicoz7K8fz+bXQ+D77+zdbsLtPub/n/ANx6x4fNtU2PFvT/ANkrVsPKdEf7n/oG+sZSN6UT3JLuJHdH8rf/ABp5NVvtXmO6eVF8/wAlXPCXgDVfEdgmtvLpNkjp8l0+93/9ko1LxB4P8FpeRXF3/a+q26b9if6ND/338/8A45URD6yvggVktd6JbxW8T/wInk/3/wCCvVNBsU8CaI8ry/6fLvm/ufwVD8N9VtPEGgprFlon9ifaH2J++/fPs+Tf/uf5+5VO5u38R6xcpaebfJaJNCn+2+ysOb3uUdOcvto831XStK1yZ7i7tYp7l/nd0+R/++65WbwBcT/Jp93s/wBi6/8Ai0/+Iq/bazL9peLypXdP7/8AsV0+jx70R5fv1tzQMpTPItV0O90C/wDKvYtj/f8Akm3/ACP/AB/JWQ+qy+HLn/j1gnS4/guod/8A4/8AfT/gFeifFSD/AInFhcP9x4fJ/wCBo/8A9nXM21ppkjomsWn9o2f3HRJtjp/tpWMZckzT44FdPE/hW60p0vfCkv2zZsR0uH2f+Pv/APF1d8GQefv/ANyuefw5cXd+8Vp5U9ts877V/Bs/4HXQ+DEe0e8t3++iUVZEUpQ+Ahe+XQNVvLJJdib972rxb4X3/P8Acf5K0ra5ubZ3EdxNp6v8/l28/lr/AN8t0rY8SWtpHNZvLp9nOkqfJv8Akm3/AOw6VgzuNKlH2SeXT7d1/wBXqLbhu/2dtREvn5C/8KdA13S/EmqS6mLh7aWF3V3/AI33p89dtqVpo89zZ/2nLb/I/wAiP877/wDcTfs/8crnodK2TIk0X3NjulaSPaRvc3b+Un2f7ieT993/APs62liZzjynz0Z8kueBf1XXEj+S0+d3/v1z8t3d6ppv9my28D6VE+/57eF/n37/AJHdN/8A4/VjZ9qf5ov9Jf533/wf7FVnuv7R3xW/mpYRffukh+e4f/Y/+LolKdX4iqZT0TUrvw5qt/e2XkJeXELwu6Q/ubZN+/8Aj+Tf/cRERK3n8ValfIj3cvz7NiJ5KI7/AO2//wAQlV4dGTToX82KJLnZ+5tf7n+/Vu2tU8l3u5Zf9/7jvv8A7n+x/wCP1iX7ecfgGPqOoTp5X/H6/wDt7Nif8D++9b2lR/a9H1WVLf8A0lLF0m2fwb/kfZ/33/3xv/jrFefz98VvFFBbJ/c+RP8Agf8Av/7/APwOtjSp7TStKtruWL7bcpff6P8AvtiI6bPvps3vv/8AZKvnPQwuMqqekjiNbtLTSkuUtLfyLbZ8iedv+/8AP996k8H6V9ktra7/AOeUM1+n+/8AOif+yVH4tnT/AEl0+RHf7lasO+x8K3iP9/Z9mT/fT5Hriqn1tL35c5laJo39owp/ce7eZ/8AbTZ9z/2SvrT4OaH4g0PQUe08P/Js+/8AfevB/CtjF/Y+lbPvy+Sm/wD2P9d/6G9fW/hX4qaP4A8Jfa9Tl2IiVhCqevGl7g9PGPi3wyn+kW8qI/8Aft6zU+JN3db7e7tIvn++6VyXxO/a91DwrYWd3/wgl49hdo7pdXVx5PyJsTf/AB/J86ff/v1yvgz9qHRPiFrf9n3vh+fS7xIfOd/OhuIUT/rsn+//AHK7ZQlyc/Kccasefk5j6H8B6lab/tCW/wB9Nldb4k/4mulbLf7n364zwqlpPs8qKvS9K0rzE/1VcnMdZyuiWv8AY2m20T/I6f8A7b/+h1W8VfEa70eHZF/crp9Y0qWBPnryLxI8Ujukv3E/v1UfcKjHnNi2+NPiCfZ9nll2J/ch/wDsK6fTfGvi3VfniluE+f8A5418/eJPjhd+APDb63p/grUtb0e3m8l9Q/1Nsm//AG/n/j2J/wDtpvp+D/229Q1HWrbTE8FW8jvF53+hamk38G9/uJ/B/HXp05y5OblPOl7Ln5D6N1u78W6jprxXcsTpsrzSHwPd6rbfZ3t/ufwfwb3+R/v/AOw9dV4P+OGifEOw32kX2K5+49q/396fwf8AAK9F8MWkV9C+yL79clSrznowpch+Uv7WfhB/CvxDwkWyK5R3/wC+K5nQ5nuvDts3lRPvh2fPEj/c+T+Ovpf/AIKIeDHi/sfVki+5cPC//A0/+wr5q8Ap5miJF5WdrvXT/wAuzwJ0v3sj3T9nuC7u9HvFt/scP9/fD8jo6On/AAD5E/g+5XpWpadZf8vEvz/f/wBF3/J/wN/nrzf4J/Z/Dltvu/Ngtpd6b/8Ac2bP/Q3r12HTrXXNn2S7ind/uJaw7P8AxxK8WUvfPzvM/cryOPm8OWlrc3Nxpkt7sdNm/wAnyX2f3HRHfZ/wD/vivoq11zX/AIr/AAy0dtEtbjUPEOko+iXdzay7LnyfJfZv2O/nROif9/kdP4/k4/TfhXf3Ph651uS3+32FvE9zdpp9xDvSFEd9/wDG6fc/541Z0/T9T8A6DY+JtJlntxq1xstLV97w3Nv9/e82xE3o6JsdPnR03/3K2PLpGboXhLUNe16wtU8p/NdLaH7VvhR3+4kL/wAe/wC4j/P/ABp8+zY9cl4l0xH1G8tZdPlsAr+S9lew79mz76P/AB70f/8AYT7lerv4tTQ/DdgmsW+padrfnfab5NQt96X3z/65N+xEm+586bN/8b70R6reIvD8vi2zudYvda/tuzS7heXWkh3zeS+9Njo6Jvf/AGHdH2bP4PuOMuccqR4hqWlW+mp9kTykeJ3RHSbej/8AA/7lYOt+Dr3w/qVy72n2LVdPmeGZP4P9tEf7myvXX8AXc7+IZdEl/tezsYUvN6Qvsu7bf5LukP8AwP5/7mzZXHw6HcWltbSxeQ9ncb4dnnPvR0/vp/B99Nn8Gz/gdT8BPLyFDQdR0/XNK+1/8vP3HR/vo/8AcrpNH8d634YsPs+m2mnPZvY3em3f7nY93Dc/Psmf+PY/3Nmx/wCDfXjlzPd+A9b+1vFPPYO+ya1tfv8A/AP9v+5XqnhvXNC1m50q7u5b19K3o8z6fsS58n/Y3/Ij/wCw9dvLzwGP8H+GNY8f6Pfvb/2trF/aQpcpdXVx50zv+5SZPJ2PM6I+zZ/B/f2V1XjzxjZeJtEttQ1XStXvdV+3XiJa/cht7b55v3M2z59jzf8AxfybKPCXjnwt4D1i50e30b+2NKS++36drq2+y8R9ibIZkdPnhR/vp/f3um/5N/sd/Bb+JtHsLi41jTdXtkuJpr690+H53hubZ7bztm9/v/Jv+dNmz5ET5N/NGBt8Z4h4t8OW8/hW8u5fEGnWV5b7IYbLzkf7Q6eT9x0f+5N/449fOvxsu5r7wlf3d3LLevdzI73T/fd3m373/wBuvrrxh4j0rxp4bsNB8K2l7e+IdY17Tppb1LdLe2SbY+yF3370f5Pn/g3o718o/Ga1uJ/h66S/ft5oXf8A4AlTL+LE78LH97E+Y7aP/SX/ANbX35+xPo8Ufhi2u3/5av8APXwPDH++2P8A36/QT9iSfz/ACJ990mdK9er8B+gYCPvn2Bptp5ddJpV29qlZWlWMsiJ+6retrTy/klrz4QPfJv7S8xKEvn3/ACVQv9lo/wDrazftcT/8ta0+AXKdU99/flqhNqX8FYnn+ZTLm68tN9HMHszp9N2XT7/7ldPYeVImxPk314PqvxmsvByf6R87/wByuGm/aW8W+Kr/AOy6Fp/kJ9x9kO90/wCB11UuQ4qsD6x1LRrd03/+OVw3jn4ZaV4q017S7t4n3p8j151o+gfEPxHCktxqEsH/AG2eu28N+HPGuj/LLqsF7bf3Lrf/AJSirTgYU5Shufmh+1L+yTL4A1W81XQrfZbffe1+fZ/f3p/8RXyc8Eti/wDqpU2fwP8AfSv3d+KPgeLxb4be3u7eJHdK/L79of4Cf8Izf3N3aW8vyP8AwQ1FCvye5M5cThYz/eQPBNKnt9VT5Jdl4n3K0tNtPLd4vubPkltf/iK5VNGvbS//ANC837SleuJ4Hl1vwhYeI4p5Ybx4fkf+Den30erq+4cuHpTkdR8N9RuH0T+zLiXekUzuif79bGq+B9P8azW1vd2m90+46TbHT/gdcb8Jb5tR1jyriXyEeHfM/wDuV7okGnwJ/wAS+03v/HdXUz/+OJRGrywPFxVanhqpf+yPaaVbaVp/lI7w7P4E+zb/ALn+x8lHhXRrLwHYW1paebe3O/77zb/nrS1LQ7TQ7azlu/EGm2v2vS5tShd5tkO9P+WLv8nz/wCwm/5/krwHxV8VLu+1L7Jpksuz7m/+N/8A7CuWXNM8yviqtb4PhPfte+P3/CHW32S0u995/wAA8lP+B15Frfxt13x3qqS3EsU9tD8ifaoU+T/xxK83sPCt3d3P2i7+4/z7/Or1XwB4c+yvv+zxOn3Pn+f5/wD7CsuWMPeMIT5Tl/HOhvrmiJLFFve3fztn+w9cfpv2S60e5t0t994m/wD4HXrv3H/3K8x17QP7A8Sebb/JZ3H3P9/+5XY/5z6PDy9wzfAF1cQPrCS28s9s8L7/ANz86b/k+/8AwVXhn2fvfK2b4nT/AH3T5/8Avute5nuNDmTVbT5N/wAk1Y/iSd3sPtFpL8jzO/yVBxy/d1Ttr/R01zwA8v37m3dH/wBz+D5K4uK3u4VxEdy/5/u1638MU/tzwrf2Ty/65HT/AL7SvOtVsZtIihiW98w/xxL/AANWpniJzjI6TTbGWd/K83Zvf5/7lQpfSwbIopd+zekWz5PnetW2kiS2TenybP33+58mxP8AgeyrmieDrvxVcpFb3EUW9H+1v52zZCj/ADp/uf33T/cT+/WMPfPIiU/CvhG48VXP2e3+ezT/AI+7r+D/AG0/3P8AP9+tLW4LTRrlNPtYvP2fIiJ8mz/P/jldD4n8TWPhjR/7H8PyxWWj2/yTah9ze/8Asf8AsleSzaxLfO9paRSpbP8APM//AC2dPv8Azv8AwJ/n563lOMPdL5jVmure0m2W/wDxNL/+PZDvRH/uf7dNSC71V97y/bblPnmTztkKf7c033P+AJ/33VS2gigX55Yvs3z/APLbZbfJ99N/37j/AHIfv/wVrf6xLN5Yt6O7vD/aH+jWf+/DD8jzP/3w/wDf31zEcxZ0q0ivvs0SJLrdyn/Lra/ubZP9v++/+/8A+PvT9ejuL7wrbQpqsD3lvqkKfZbL5IUR0md9+z7/ANxNnzv/AB1Mkb32m/6RLe6pbJ9xPJ+w2CP/ALe9E/8AH0/4HU2v6Hquq+ErN9Im07/RNWt5ntbKX5ERIZkf998+/wC/8n/oFXA7cD/HieY69B9r1K2tZv45n3/8A/8A263tbu0/4RuzX+++/wD4GlZepWjz68m/+B7lK1X2pc2CS/On/s/yVy1T9Kwx7L8N/CP27Ura0SL/AI9/keve3+Cz6qlnLdxb7OL59j/P89cf+yjo6arN9ouIt+/53r7q0rQ7T7MieVUUqXOdteXsYHyF8SfgR/wsLwhZ6F9rl0xLR99pdJF52z5Nmx0d0d0/4HXJfDH9l7R/hqmqumq/2hqt9D9me6ex2bIf40TZM/36+1dV8AWV183lVlWfgPT7Sbf9n85/9uu2Mpw9w87lpT988r+Hvw8l0ewtrTzftvlfcfydnyfwfx/wV7l4Y8Ob4UR4quabo8UCfcrsfDVgqktt+SrjS55mGIxXJA8/8YeDs22xIq8Q8T/DL7XbXMXlSp5vyb0/g319a+LoIRCjNXHPYxSfJ5XyVrKlAMLipzhzHyF4n+FeleI/A1z4Su9W/s623+daXVrbun2d/wDc3/c+/vT+5XN/CX9lDR/h5qv9p/2xLrd5sdIX+zpbJb7/AL+z98/z7P8AxyvsDVvh9bai+/7PVnRPhfaQTI71Pvm/7qHvng/hj9lu0k1j+1beX7E/9xPn3/79e5aP4L/sC2SL7+z+OvTLHSILKGszWZ4l+VaiVD7ZhDGTqT5YHwl+3t4Si1HwHeP5Xzo6Tb/9x6+GPA2hvY2G9/8AntX6F/tmO+o6ImmRffu32V8na34O/wCEO0f7IksU7okMzv8A3Hff8n/oFctWfJDkPRjQ55c51Xwl8OW+uWyaV+6+0zO6Qo/8bvsT7/8At/8AxFZut6brfg7W7m0tLuWC2R9j2t7D9x/40+58j/367/4OQaL4g0q88OXc0Gna3NM/9lu83/HxM6IiI+9Pk+dP4H3v9zY/yI+xqV1qvxe8T2eiXelRJ4nRP7Nu/tU3kvcvCj/67f8A8ttiIiPv+f8Aj/2PO5ftn5jm8P8AaJGD4M8eeINIOpzRaXZpc6hD9mmZN+x4dmx02QuibH/j3o/99Nj12mg+LvDEcNh5/hiy8N6taXFtFM91C9zDqyN+5md4tmy32L++/jff9yvD9Y8Har4V1V/sUtxBc2j7Hsrr5HR0/gdP9+mab8QtT06b7PqHm/J99/Jd9lB8578D37wf4d1XxTfXnhvTvDt5e+GNQu5ptMsnuJofsjp/GjzfI/yfI+9Pn/2Hp3hbTpfEQeK8nNnrFv8AZptO1BId++ZHfYjp/f3/AHJnT7/yO/z1594F+MkPh6+fUtKhspL97bZFNdQ/PbunyedDs/j/AN+vSNS1wX1nbeF/Cf8Aaep2f/H5Ne6hE6/aH2O82yF3f7ifx/f37/4PuaRNIzO9m8C+In+GIWJYNF8T6Fdzb0TZ9juLG4fZMj/c/co6Ojo/3ET+5sevG/FPgy6+GOtarot7qUGz7DvtL37D9oh1SH5PJRNm/Y/8aP8A302b69I0vx7ro8K3Np4d8rVEdIbb7Leyu9zs+48O9ER5ofn2fJvdN6fPso8c6Hbv4M8Jax4PnuE1Wxu0ht0+59kuU3v86Tfc37N7/wAHnI/9962j75p8Z8x+JNGh1HZcP5U6S/8AfD1xOj+I7fwzr1zDdy+Ro7o+9H3vsdP7n3/n/wBj/wBnr374hXSTvYaqmlW8F5NYv/aNr5KIn25HeG5+RPuP8nnfJ9zeleLePPD9pv8A3vyPLDvh/fb9iP8A39lOE+QiP8h1Xn298ltd2Uvn2cv8af3K6f4e6r4l1XXv7E8P2k+qWyWkyJa/aPJ+RP3yffTYj+cm9P8Avivnnwl4ufwxqttZRS/bbZ5n+3I+xEt337E2O/8Asff3/JXon9uPvTVdK1CWB0ffDdWU2x0dP/iK2kXy8h9A6l8UdQ1Xx/Yar4c0Sz8PWaQpqsz2VijpdzQpvmf59m/Y8z/PvT5P9uvDvFsGn6/pVzpll+/sJd/+lPD893/tv/c/3NiUmj+OLufTbPTLX57yxd5rS6+SGZEd97w/J9/+/vREdPn/AOAdJ8RYLt/Eiand28UNtqcUM1o6Tb96Ink7/wCD7+zf86fx1z1P5zeE7Hxb4v8ADqeDvEl/Ypcfao7d99s/9+F/nT/xz7/9x6+xv2GLtIPAd5LcS/Il271xvxR8AaZqPwivNb/sq3n1j/Uw3X/La3h87+D/AIH/AOhvXd/sVaU9j4Yv9Pli3ok3/oddnt+ekfo+Tc84RmfVH/CxtduoUi0TT/8ARv4H8nfv/wC+6wde8f8AxDsU817SX5P+uKP/AOgV2cPiqy0C2827litbZP8AgGyvD/iB+2t4UsJLiHRdJ1TxJ9nfyXutMh3wo/8Avu+ylSq/Yge/Vp8nvzJ/+F0+KHufKu7eVE/uPD/9hXqOg+J0u7De03z18g6J+2faeJtdSyl8IaonnPsT7Lsmf7nz/JXu3hXxVa6/se0ll2P8/wDqayqynD4i6EqVWPunrSXzum+KqepeIPLhdK0vCvh+4vk2J/HR4h8D3dp87xVnHnFeB4t4k0e31W/eW7eXYn8HnVy1r+0/8NfhNfvp97cfOj/Omn27zfP/ALbp/HXZePPB2tz6VfxWlvvfyX2J/ff/AOIrzqw+AqSfDf8A4RRNPg0i/SXzv7aSZHm3v9/zvk+dP9jfXXQj/OYYqcuT91E7nwx/wU28BSTJaTWmo6cn/T1b/wDxG+vfvA37Rnhr4haal3pWoQTo/wDcmr5L+HX7H+meFUuZbvW/PvLiHyX2QonyfJ8n8f8A6HXsfwp/YhsRc/a9PlutItn/AI0l+/XVKP8AIcVNqnDnrH0VpWuW+ufI0teJ/tA/DK01izuXS3370evofw38FtP8HW37ieWeb+N3rE8c6Gk+m3MXlb32VzypS+ORFKvSn8B+VPhv4Lefrd4iSxf659m+vS/EnhXT/CWifYooov7KhtN7p/sIm967Dxn4HfTte1W4il2Ij70ri/2lZpNL+AF5en93c3aQ23/AHm+f/wAcSuaUpznyHqU4Qo0Z1DwT9mZtE8Q/EbSk8R6hFpejv5yX11dTbE+SF3T5/wDbeuo1jxNqesa9c6PokU+qW1u7pCmkQu81yif8tvkTeifx/crzb9nqO7HjOw+yxRTvNcpD+8i3/I/yP9z5/uf3K92ufhf8TbXxVf6x4XtJbK/1Z3+5MlilpbO+/ZsmdPn/ANj59n+/9zar7nuH5nmMoTq++Z3jnxjZWOleG/AmoaP/AGW+jJNf31k8STTXFy770TfC7p9z77zfcT/brznStO897x4rKK6v7tPkf7iWz7/4Nn+x8le6+D/2KvEv2ZNY1vVrLTkeZN7vcb5rhN/77yfv73Su/sP2fLd7p7r+1p3+ybEe60+xTTkt9/yfO6fJ8/8AffZvrH4DxJV4Q+0fM3hjwrezp/ptx/pjuiIifc2fxu719LfD34c3EHgzVdYeLelvC/z/AHP+B10OifA/wrpyO9xqF47/AHETzk/9D/8A299ei6P/AGVa+FbzQn817C4TZsT/AD/c/wByuWtGc/gOaljKXP7x8TvOib3/ALnz1l+LbH7X4Yub2a3ne2t3/wCPpIXdEf8AgTfX1s/wT8H+d5tvokH2nZs33W+b5P8Acmd0rs/AHw90/wAJabeW8UW/7Qnkujw/I6fcdNn3Nn+xVSxvJDk5T01msIfBE/PTRJ4tVsNksW9HT565xJ/7HtrzSnt4nud/33+f5HT+D/2evuzxb+xboniCZ7vwVcReGryX7+n3ULvZ/wDANm94f/H0/ubK+QvjH8Mtb8F63/Z+pW8Sarafx2syOlyn+w/+f9uuulVjM9eGJhiYe6TfA3WXjf7E8vzo/wD339+tbxD4Ovrbx9ePZwK0E8Hnru/vM+ZP/Hq8w8H6+mh+J7O7SLYkv7mavpe6s7DxbpFpKWa7VWJDxS8V6K2NeT2kTzPWIHg+xxS/8fNw++G1+49x/t/7CJ/f/wAo/VfFyeGdHeyill3v/rX+49z/ALHyfcT/AGK1vHU+j/DOd5fFGtxf8JDd/PN9l2XN5/ueSjoifwffmT+PZ/t8RbXep65bInhrwP8A2XeedvfXfENx53+5sh2JD/45NXLySPFhQnMppofiDxNNvitJb5IYfO/0X/U2yP8Axu/3E/332VS1C80Xw/pxlvvEtne3I+T+ztC/0t9/3/Od/wDU7P8Ab3u9dXqHw28QeLrK2t/FvjjUdQs1dJv7ItfktkdE2fuU+4nyb/8AlilX9N+EnhLR3R4tK+2un8d7++3/AO+n3P8Axyq5DvpYM4S5+I2mQaVYReH9Kl1HxBcJsu3ut7vb7HfYibPn3/xo6Tf7Gyui0e68QajNufwfLZW0sSJd3V1c/wCmO6J9/fNs+T/Y2b/9uvRraC3tU+z28UVqn9xPkT/xypKXszb6nEw/Lsp5vtEtpcPcxeTsd7hHfZ/H9+F/4/uf5Sj+2bufTbayt7f7EiO7vsmmfe7/AHPvv/Anyf8Aff8AfqG/urJN7+b87v8A7dPsJEntn/3/AJP3P3K5/tnJH3J+4cr/AGbbvrdz5vlfJ8/yf7eys3WJETWPkl+59yt65gu7HWN9xFKm9P44dlcxczpPraP/ALH/AKHWE4n32Aq88IH3J+yvY/2a7o/yP5MNfYelaknkolfD37Mfji11mw0ryZf9Jt0ewu/4PnR//s/++K+w9HvkjRHp0J8h7uJh7aB2aP59MuNsKVmw6l5afI9YniTxGkcPyfO9d/tTyIUJc5paVrkV9NcxRfP5P369H8Jpvtd/avNvAktjo+iLLdtF9pl3v89adp8U9P0tfKilidP+utXGcIfEcOKoVsRzQpQO68TWnn2e/wDuV5Rresy6BsuHi/0bf9+tHW/jRpkqfZ5ZYk31Xv8AWNH8TaDc2sssXkzJsrTmhL7QYXC16EP3kS7o2tRagm9K3I5/KG9K8U8Ma5d6HN9ku/8AgFd4niL5NzVEap6dXC8/wnT3Oqy/x1zeq6o+x/nqnc+JkT79cZ4n8TefC6Rfx1Eqp0YXBch4h8VJ5fFXxH0e0i/g3zfPXkXx+sbTStVtrKyt9lt53zv/ABu6Qp9//v8AV6Lrfi2y8OeOftd75TuiI6WvnbN/z/c/8crwr4i+MU8VeLby4T7m99m//gCf+yVw1TdxlAv6DptprMNhFaSxPrCTIn2V5tiO7/c+f5037/4Nmx/ub0fZXeaJqOofFG5v7T/hH9XTxhpPz/2g/kwzbN6JDDePNsd3RE3pN8j/AH/kf59/hXn6ZYzbNbilewl2b/ssKed8n9x3/j/2P460rDXNb8HWFt/wj+t7/EN35MMX2K4+074dnyJDs+4/8HkzJvT5HTZWcYH5Zmn+8SPV4bvT9f8AiFrGt+M7i409Jn+06p9+F7R0hmTydjo/33+zbP4/4PneuM03xVpniOZLS4tNly+xP9Ts/fP/AAJ87u9Hxd8Van4j1Kw/4SDw/caW7oj/AGq6/cv8ifPD/cf50fZN/H9zZ/cs6P4c03WPDHxI+yaVLqmlQwv9kvbqb50d032abHT55kf/AJ4v9/5PnR6OTnPB9kXE/tC1fzdP1DfbP/B53z1t6VqOsSbHe0vEdPnR0m2bP4Pv14zptrrHhK5s9Pu7SfSLnYn+hfPNNdo7u++GFE+TYnyff2fJ/A9dbc+Kn06/vIrvUItRsNMu/sD3tl9zzv8AY/y9P2RzyoHqmj6xqej6w+oW9pZpc/P891/Bv/j+T50dP4NmzZXVfD3xpp+h+LbDXdbu7yd/O33yWszvv2Js3zb3/fb97/J9/wC/9/7j+aeG/EGieIIfKtNYs/tL/c33CJM//AH2PXYP4OvZ/wB7Ldyzo/33SH/2eq5DOPPA3vjj4citL7SrLTbeXS/DiJc+TavbbJvOeFH3v9z7+xE+5/B/G9eS6r4A1t/Df2fUNPlSz3zeT9zemyZIfk/4HMnzpv37/wDfrv8A/hGLjw/9piii2eankv8Avkf5P9xKv+M7q98ceDLbRLu4igexd0tLq6uEh/cvsfydiJ9zem9P7n3PuU+Q6YSPkibQ7rStNudHT7Pe2128zw7/ALn2mZEh3vv/ALiI+z5PkeuBudRvvhX4hubRdTg1pIn8m7tbWZ3T7ifx/wAD/wAH/AK+hvEmhppTvZahLZu/39iXCb/++Pv/APjleHePPDP7lLe0l+xaP9rebY/+pt3f5N/yJv8AuUQmdVKXP7kzt9H1zT/E1ul7a/v0/v8A3HR0/wDQHrq9S8Yp/ZulWX30d0d3utn+udNjonyb9mxE2fPsrkPhd8L9Fmtry60XxLPevb/Zvtb/AGd0hfe/3PJdEf7iXOx9/wDB/BvrpviL4H/4Q7VbPTLvUNOvftcKTQvazb0/v7P9h0+T5P8Abqp8szOUffPYPCtrFqPg+2SWKKfztj7H/j2b0rpPgJ4fW11LW7ey+58mz/c+esf4MwJ/wjdsl38n2Hzkmd/n3/I7u/yf3Ef+/wDwV6v8BNNitde1t/K/jSuOMeSZ9XkmPnCq6P2WcZ8V/hX4r8f6U+lJ5tlpT/650m2O/wDsVz3hX9nrR/DPhK88PvqEv9lXaPvsnhR/nf8Aj3/fR/7lfeek6fbXsXlER4q4/wAPdMk/5YxV6lLCz+OB9rXxkPgqHwB4G/Zz8H+Drl5dMtLy9vJvk+2+d8+x/v7NmxE/9Dr2/wAAfA+08OaOlvaWksFsm903/f8An/gr6KTwdp+lJ5vlfPVC5u4o5v8AW/JW1WlL7ZjSqwl/CK3w78KpGybq7fxB4Tj1G02BfnWneCU375a6mT/VitqUfdPnsXip+3PI5vAFvJ+6urf5Hrm7n9nfTL6bzV+5XqGt+LbSxLo6fcqHRvGNk/3JfMrfkgdkauIcOaETmPCfwT0rSpd40+LKfcf77/8Aj9eo6To8GlQ+VElRWurwTj5StW/7Si2Z3JRy/wAp5NepiKvuzKGvar9lTateca3fJOj/AO3W54lvop5H215/rd9+5euarP7B9BgMLyQ5zxzWPCtv4t8SXkV18lsn775P43T+D/gdfL//AAUX1yLRvCfhLwusuXu5Xv3/ANhIU2J/33vr7W8MaN9uS/uJZdiJ871+SH7THxTm+Lnxa8Q6rE3+gRS/ZNPjH8Fsj7Pk/wB9/n/4HXDSheodOLxHJR5D0n9i+CXTfEU+up5X+g7E+eFJvv8A3/kdHTfsR6+19XtYNVm02XSrrUdUv9WfZbJqFv8AZ0379ibH850f5/k/uV4R8AfhfL4O+Httpn2SV7y4T7Tqn7n5Ed/k+/8AwbE+T/fr0XxfY+JdSmttQ+0Rapc+SibPKhh+RE/2ERP+B1jVq++fkuY1/aVTp49MuNO8ZL4Zmi077ZLL9je6m/1O/wD33/2/k/36t69ZNpF2+n6hNeLqtv8AI/nRbE2fwOju+/Y/+4leO6l441vStN+yS+H72C5RH3ukP2lLh/4EdPk2Js++/wA/+5XJQ/ELxHdTJafZIrJ/uJsh/wDiN71jPEQgeVGlKZ9A+RqcDps8+D7RCj7HhdN6P/H/ALj11WlR6m9h9nu7uX7N/cupt6J/t7H+49fMFhdeKrRN9xd6lZb/AJ0tUhRJv/H/AJ6Zqvj/AFDTtVTT5f3G99j3V1cb33v9xP7if3P46xpVqtWfJCJvSwE63wn0/wCKvH/hr4Zab5ut3dvAn8H8bv8A7iJvevCvFX7aqO7xeEtEt/kR3e61f98/yf7CPsT/AL7evn74u+Gb2x1VNQ+1yz2F8++F7qbe9s/9z/gFcZNY/ZLy5i82X7T/ALHzo6V1/Vff/eHbHBxp+7M7zxb+0L8Q/Gj393d+MNR0+whf5LLT5vsyf98Q7KxNY+It7rlhD/wkHiCXV7yF3eJ7243v5Lp9xPv7Pub/APvuue02e0gmS4u5fP8A33761/2Kx5tD0/7e93FLstnmREtX/uf/AGFdcKUD28D7OHuDLLxbomnalbXF34Xl1BJX+ffqexP9/Yifwf79ekeCfjRZ+GppoFtoJLF97wxru/c/c+T96+6vPZvDMW99PuIvv/cesHUrG6gkS3nu47WeFdnntKi+ataxkev8B6poPwuuPDD/AGjTIpftib/neFN//AN/3K3ktfFfybruVP8AtjC//slaV/4zt7TWLlXmiTRNMXyZn++9xcv9yGH/AG0/jp3hjxa2uX/2SXT5YblHffslR0t02fJ5z/33f+BN9Z/WI9j1/qsoQ+Ay5k12D57jUJU/7Yw//EVWfUdbsbB5X1WXY/8Aqf8AR4f4Pv8A8FdDr2++0dHi/vpXDeJPHFols+n2n+mvEjo919xPv/8Aj/8A32ldEJHD7SEPjO88Nz3F1o9nd3cu95oYZn/33Sr/APHXFfDrxjb6xs0p4pUubeFPvzb0fZ8n+xXeVRzcxzWsWsV3qVy7/Jvd64m/8d2ljbXkWn+bPco+ze8P7n5NlM8c+J72DxJqumLcbLbYibPk/uJ/H9/+OuYs7FLtLaK3i895t71z8nvnm8vvmr4b1HUNV1tHu7iW9eX+N/nf7nyb/wDvirOpb4He7T/cT/P/AACq+ib7S582W4iTe/yInz/79buvQRJbWzp9/fv/AN9P79Z1Yn1mV1ef3Duv2XfG+heGviBc2Wp3E/8AbGtvCljH5P7n/vtH++/3Njps+589fotps8sEKV+QU+oy+GdW0rWIk33mn3cOpQ/8Aff/AOP7K/WvQdRi1jRLC9ilie2uIUmR0/uOlcVX+Y+loT+KEzem1x0h2VT0131mbZ/BWDqrun+5Wl4A1i0jv/s7/fq6UzSXw+4cZ8V/DGsaxbfZLe7vNOtn+/8AYpnhf/vuuA8MeGdQ8Faa9v8A2rq+oo77/wDiYTec6f8AA3+evqLX9d0C0tnlvbiJESvK9V+JPw9nufKe62f7aV0yown7xvQqVHHSB4/4k8P+IPFr+VFcS2Vn993tZnR9/wDvpXW/Cv4X+KE1W2il1C4ew/5bfaZnm+RP9+uwt/i/8PdAdNlxJff+OIldLpH7TvghE8qKWBPw/wDsKulho/amZ1atdx9yBr+MNOe0RHeLZXMJrmz5PNqv8SP2lPAq6C8s2rQQvv8Ak/264LRNf/tzZd28u+2f7lZV/cLwtOa/ixO8udYlkT5JaxHneR6Y8iIlU9b1JNH0e5u7j5EiTfWEJHpS9yB88eM9c0T/AITzxPcanFLev9hSzsXSFHS3mT59/wDt7/ufwV5RbQf6T8n/AH3XQ398ms/adVSXz0uLh3T/AIG+/wD8cqnpVi6P5r/c/grWXxHydSrLlnIwfiLpUt34edIvvom9P77unz15Z4b8a3elXlndy/Pc27pNDdJ/rrd0f5Pnr3HxJGsf2aV/K+R3r5y8SWlx4c8T3lps2Ij70/3H+eunk9w+JxlLn98+gofjTreseG9Hiu7TSNUS3/49NQ1CaFJvOR/kmT7jpMnyb9+/5Nm/7/z238f3fwyv7zTPDV3p2vaPqcMM01rdTfabZ9j7HTemz/cf5P8AgFfOWlfZJE/1v2J/4H/2/wD0Cu48La4l9MmlWkX2JEeabZ9n+3I7/wDAE85P3KfO6b/uJ9z79RyHi+yPTPiL401v4c39hol7qEuo38Vx/wATFLXYls9on2byUtpnTzk3onz/AD/frj9Hje08K+HreWWL/iZzPfzbPuffdP4P9yq2seNLi+03SvDmoRWV7okLu+nIkyPsmd96P9p3/c/v7/4Hffsf502fij4nu9V8VPcXenxadeI+x7JJkdE3732b0RP4HSs6vwmcoHHala/2jc21onlI8z7E+1TIifP/AH3f5EqLWPhfrfgTxzZ6Jrdv/Yl+/kzb/OR02O+zfvR9n9+nX92l1Deah5uzVftaPDa+V8jo/nPM/wBzZsR9nyf7db/i173xV4kfxRb/ANo6jYXcLzb9Q/4+fJh2W2+bYmz7+z7nyf8AA0enCPJAf2Tsbu41jxj4UsNE12X7BrFjvdLpP9TcpC+yaF/+mqfPvT+/89ZHirwXqfw00ew1XT9Vn+x63D9pvrK1377dEmSaF5tn8CPs2P8AwP8AJWPrEepaV4/TT9Qt9/2vVLnVUdJv+Wzvsm3/APfDo6V1vi3X0nsL+y0e4le8+w2Omo/27ZC6Oib0+d/nffvTZ9xE31nL3zPlPIIbVETfF8+yFHf7LNv2I/8AsfwbH/z/AB1YfXE854ovns3+TZ5Ozf8A8A3vWbr32eDVb97TyoEivnSG1++6Ij/J8j/f/wCB1T1jxje65qVzd3sVvvuJvOd7W3RP/QP/AGeso0jb2R9b/DHQLTTfhXc6nafPband79/+wkPyJ/wB3evN/E89l4q0R9EeKKDVUu0msb3yU3o+zZseZH37H+T5Pn/vps/jf8EPivpmj/DfxD4f1W7l+3/a4X0xPJd9+/f5yb/uJ8/z/P8A365zUtO/tXVUltJbp9j7/wDU/wD2dTS+KXOcvwT949p/Znudaj+Hur2+sTSpc2mpzWab/v7Ps0P/ALI9fQHwQ1zyNSv7eX7+yF9/9/fvrwfwB4qi0Pw3/ZV3DcfaXmeZ38lPn3oif+yV6X4D8VaFaaxZ2+n3Ev2yXek2+F0d3+R/9z5PnSo5J8/OexlFSEcVDmPsnwzfb9j+bXax6xF5e1iteKeEtfSS22ebseukfxMkEPzy16lDFch+l1sB7Z3Ow1zX4kjdm+4leUrql74r1i8Sw8rZaffrl/iF4+ldEtbSWV3mf7lYOj+MtS8A6PfyTW/2rzX875P43+5UyxHP78zqoYDkhywPqPwJrsVja+XdS/NXVt4q090/4+IzXwtpvxp1qdH+12n2Le/yIk2//wCIpl58VNbvodllLK7v8lKOKOGvkMJy9rKZ9nsmjy2tzLLcQz+d9/e1fLnxO1Z/hx40EWizyzac6ed9lT59n+5Xn2m6V491m5tml8QXm/f8iJNshT/gCff/AOB769UfwJd2Oib7r/Tbl0+e6uq1lVnOBWFwccNP4+Y6rwf8UItYsEl83/vuuq/4TF5E/wBbvr5jRJvDmpPs+RHrsLDxO+z55a4415wPTlgoT989gu/E+1N7PXH3+s+e+xK5J/Ebz/cqzpU7303z0/a3MalLkPnr9tz4v+MPAGm6P4a8K3H9np4hhuUu7pP9dsTZ8if3N++vmH9nD4LWms+PLC91j57a3/fQ2r7NlzN/Aj/7Fer/APBQLxBEnxI8MWXm7Ht9Od/++3T/AOIrxbwZ4/8AIv0+0S/I/wD6H/sV2Uo+4fH42PtuaB97abp3iC1dHSL/AEn533pculQ22h63BvRLfZsf/l6uK5jTfE1x4/0fRJrTxB/Z155Pk/YvOm33D/7Dwwu/z/7f/fdGseC9V2WdvqEVrp32je/9oahqyO+xPvo6JM/yb/ufJ89ebPCyn9o/P8RheSfLMv6xfaPBN/xMJdO+0p8mxJnuH/8AHK5LVfE0V1+60q0+xf37p4UR/wDxzf8A+h1D/ZVvBpv2tPn2TPDs85P++0T/AF2z/fT/AOIqpNrGn6VbPv8Av/wbKiODjD4veMKVK/uQHax4ni8OaI8v/H1cv9//AG3/AIK8c8cwXF9oNykXmyXMzp/vvWr4h1iXxHN5qf8AHskyfJ9+q3iT+0HsEi0pvIvHdE3vDv2f7delSpckT6HC0PY0vfDwN4j/AOEq0r/hD/EvmpebP3P2r79yifc2b/8Alsn/AKBVNLS48Oa3/Ymq2UGxIXdL3+C4hTZ/f/8AH680udKu47+8u7vUP7RvIZtn2r7mz+5sT+CvS9E+I2mazpttp/iiHfv3o919z/gf+xXRGUJijOE58hieJ9D0rToXeLynubuXfCifwb/7ldJongDRNORLh7SKe52ffuvnqnqtrLoGseHktJftuj3CIkN199HR/wDb/wByrmveLZdK1J7fyvuIj/76fx0R5IDjyQ99nH3NjF9vvNHfzftNpse0d/40+/UGp+GIPFMcX2iSW1uYvvpS+J9Ku4NSudbtIpXtn2Tb0/gR60tKkj8VQbzN9lvIfkeL1Xs1c32jspV+c8v0e6+w6rDcP5vyP/y6y7H/ANvY+x69/wBBvtYtNNtlsvCsXhvRLd97/wBoXHz7E+d32bN+/wD36wNG8Fax8PNcttT0/Sf+Eks5k/g/4+bb+P8Ag+Tf/t074teMbuO5s9ESKWCzlh3v9qh2b/8Avv7+z/xyvM+OpGCPtszxEYQ9w57xP8RmtYU0+y8qdIf9c7/8vP8Asf7n+3/l+JfyXTdFL8j/AHP8/wCxVy5sfMTenyf+yVj/AD2vy17cIch8JOfOX4fN065SW3llR/vo6ffR69s8B6rca/4btru4l3u7un/fH368Qhk8xN8Uv3K6Xwr4/wD+EK0HW0eLe77HtEffs87+P/xz5/8AgFMqnMj8VWvn+Ob+4uJfItndE3/ff5ET+D/xyqD3aJYI8Vv5FtsR3/vvsf8Az8n3N9YlzqV3faq9xdyyz3Nw/wA7v/fq/YQO7+VLL8jv/wCh/wD2dBzSkbOm/vLm2SL7iO6P/wB8f/YU7UtYiu9YdP3WyF/JT/gFVtNkeO2R/wCNE+f/AL4rm0tdV1HUrlbK38/Y+93/AIE+euecOc+hyuXJ75c8WzvJpXmxffievuz9gf4uW/jf4Vf8IpdTf8Tjw9+5+f8Ajtn/ANT/AN8fc/4BXwDqr3WjWz2l3Lvd0+fZ9yr3wO+LV98H/iDpWu2PmvbJ+5u7X/n4t3++n/s6f7dROhzUj2frXJXjI/YHUo08l0rxD4i+EdY8TX6Po+q3Gl3MKPsurWb+P/brt9D8e6b4y0Kw1TTrjzrW9iSaJ/8AYetTTXt9+968yMuQ+mhr78Dw3QdKtNVh+yfEDWp9P1h7tEh2TfubmF/ubN+/569I0r4UeBINBv3/ALQt57b5/wDSnuE+RNlM8SWtoly6XdvE9nM+9H/uO/8At/wUaRa6bpWxGurxNj70+4/369mlhfbw5ozPT+p1K1PmpSNub4c+DLVNHluLizks/k2P5qbH+T/x/fXm/irTvAUGvarsl3vFCiIllvdN/wA/yJs+Tzv9iuvk0TQLr5ZbqWG2370S1iRER/7nyJUF34q8J+DoPI02DfqEv3JH+d9//oFdUMA4e/UmRSwNeE9WeT/Df4CpqPiRNd8RxRPcp86WX30t0/gT/f8A79e36bY2+lfuki2f7lU/Ct9LHbPcXH/HzN871NqWpeW++vJxXLz+4OcJ+15DS8yJH8568B/ao+IVxa+Ev7H0/wAr7fqz+T/uQ/xv/wDEV6RrfiZbG2eWWX5ETfXyFr3ibUPiF4tvNQTT7hLP7kL3UPyJCn8ez/brnoQ+2cebVVhqHJ9qRZ8KwXem2yW93cb/ADk87Z/c/wB+ukeeKx+R5ok/7bV57r0926X93d3v2JJnSFN/yJ8n9z/fq0mv2msvcvaSyv8AZ5tj/f8AkdPk/wDH/v11Uo+/zHxEsRCcfZxOm16e3n019ku//YT56898eeAH8QWyaxaRf6TaJsmtU+f9z/Bs/wBz/wBA/wByunTf/o0T/vPNT566fR08hK7zir0rw5D57TTvIhtpbi0/0b/Y+5Vv7db2LW01lp/2K/t3R4r21mff8n/j+/8AuOjp/ufx1694q8HWl3bXl3FL5Dom90/gfZ/6BXlFz4gt7Tfp9xLFG6fc3/8Axf3KwlHlPm6tKcJlTWNd/tma5e7uPPvNnz3V78kz/c+5s+Tenz/ff56d4VSW0sEl8r/RkfzkR/8AgCf+yJVO5R9VS5leXY6JXT2Edu9s+zzfkT5E8n5KZzTGQ6Gk9heXd3cS6fstPOh3wvsuX3/JDv8Ak++iXOx/76bK+gfAHw28Lz6X/wAJRomoatNsd7b+wtQhR4bZJoUmdPvvvT50dJv49nz/AD/PWbonhjU/jD8JfCXhLw/cWb6rYzXdzqKXX7n7PCjv5O903797v/v/AHP7jvXf/D34e6n8OdBvNHu73z386Z0TyX2W2/ZvRN/z7Pk+/wDx/frlqzMqs+WB4v8AE670t/iClk8v+mWO90dP77okzo/+/v37/wDYriLmx1C11W8it7iCyubSbyZrp/8Al2+f7+/+D502b66X4x+HZtO+N73v3Pttij7P9yFIfn/74qg8dxB4MubTSri3vdV1O+hf/iXzJv8An3oiPv8A4/kd/wDYfY++oiXSOH8X6R/wicNvbp/Zeo23ko7vH/fR/nRH++7p/H/sVyej2MupOkzxfP8A9cd++uz160svE9tpSRSxfbNM320tra/PC/8A02R/9t60vCvh95JvKii3unz/ACf7FdcTSdXkDwl4VlgRHRNjv9z/AGK9s8MeGEg2RW/zvN/0x+d6Z4G8KpJ9md4t7y/IiJDvm/2Pk/269dsPAN7Y2FzLd+VZeVaedMj/AMCPvT+PZ8+9P9T9/wD74fZnOB5lWZyUOh/YXTfb/O/zp9qh/geptVnt9HsEvX8pLmF/3O/++n9yvS/EVhZeHZA9xbSxpdbEfUL2b7TMX2b/ADkSF0T50/gd3+T503799U7/AOF+j6knm3epSyWfyP8AbfJhTej/AH0htndHm+f771jzBh6k6M1M6fwN47i8QaJZ6nby7EuE+5/7J/wCt6/8TPs2JNXB6D4V0TwdYW1ppWsQT21x86Wv2j98k38f7n+D/crehsXf5HlrglL3z+icmxWHxeDi/tlO2ne6177RLL86J8if79d5YWP262rm7nw+8iJLF8nyfwV5R48+KHxA8HbIrLRPPs3+R9QsvnmTZ/0xetaXvms+SU+Q9s1Lwzp+nI91dy2tkn+3Ls/9DqnYXXhq1fzf7Qt32f8APr8714D4Y1HVfF1zc3et/wBs/afneF3h370+T+D59nz7/kr07/hXPg+1v7ZLvxRK6S/wPcJ86bPkr0aVGJv7KnCHvtnptn8f/Avhttn9n3srp/GkSf8AxdGpftT+CNcs3iWG8gGz791b/wDxG+sLTfAnhSwmR9N8P3mr702PdJs2J8/yP++dE/v/AHK4bxb8FtV8fzJpTJBomjpcTO9rp/37lHf5N77Pk+T+5/33XRyT5DyalCkvfgmTWHjjRPiTcvL4fu4r1E/jSu5/sN0hT91Vzw98K9P8D6VZ2WlWsVlZxfIiJW9M8UcOx4vuV5VWJz0qv8hyUOnfP/t10Olb7WHfVZJE++tcN8Z/ina/C34d6xrtx9+JP3Kf35n+4lKlqZ4ifuc8z4U/bG8Rv47+Pury2svyaZDDYb/9tPnf/wAfeuG0TQ7q1KXepxS2NgnzvcJ9zen8H+//AHKs/DyeHxb4hvH1CXfeXbvNM/8Af3/O77P9ivojwx/YSW3lPbwXtg6bNRsnhR4XTZ/rtn9//bSvYjH3OU+U5YTnzlP4UaqniDQbm9uP4JtkKJDvT5Nn/A//AByvQ7aS3gS5R7SV7n5Psl0kyJs2f34dj7/++0ql4b8D6P4RhfT9Eu5Xs3d5t91N89XNS1W00q2e4fyktofvv53/AI4lYSh/MfEZjKft+UzfFWuf2NpT3F1L9z5ER/43/uJ/7PXDWGq/2/bbHllf+P5/k+d/v7P+B/c+eodS1W08To+oarqsEFtEj/ZNPSF5pv8A2SH5/vu+/wD4B/BVPRHuJIXdPkR32UUviJwdL3yto8EumwojxS7Hm+f7VNvetvUrr7DbJcJ8/wD+w9H2SV32XEsT/wDjlVte1j+x7ZLt4ontkfZLv/uP/HXVI9ufwHmN5pUtpqXlXEsW+X5/9j5/nq5cwJa6DZ28tvcQXL3H2n7b/sf7H/jlbFh4c0q+e/tNQ1CWC5t3+R/O+TZ/wOqE19cX2g3i3dxLepbuiWn+27/+P1znix9yfOel+G/FtlqLvomsSwPeRbNl0/3LnZ9z/cdK4b4keC7vwwlzrcST6jpSf67f9+2f+4/9xP7j1NoPwW13VYba4u4v7LuX+d0eH57b/fT+B/8AY+SvZvCWj6ro+mpb6nqEGqbPk3/Z/wCD+4+9330+aH2g+tUpe7M+Uf7f8R2v2aK4t7p7aJ/ktfs/9/8A8f8Anrsrf4a32sn+0LK6n0jzl/eWd8pZ0b8do/P5q+kfDHgTRNDuby4t9Pi+03G/e/39n+wm/wC4ldJbWqBPKtbKJ3T758qo5v5Dkq4+38OJ8j+BtRTX4WttV8cappF0r/ud9y/k7P8Afd9m+vbdV0qy8R2D2l7bxXthcfwfwf76f/F14V4R8DRBXuLqeO1ufl8l7yFHtkm37HtrlH+47/wV6f4D0fyL+/lfR7jRLn5EmsvO32b/AO3D/wB8f8AryuVc/PA/V8fCE/egeSW2jXtrYebbxf2jbbP31r/y2t/9z++n/j//AAOsqaBLpNkUv/2H+/XoUMCaqltL+9geLYnyfJvdP7/9+qH9naPfPc63q39oz2cOze+hQwvN/AiJN53yfwV9EvchzHxVXuee6bBdvfpaWlvLPczPsRE+d3d/9ivpX/hkLxFpXhXSr230rwr4rur5N999q1a487S33/JCkNs6Pv2fO7/P/cRE/j734ReHPB+nWD6h4d0Tz7m4tHhfUNQ+e8tN6bN6fPshmRH+T5P++6q6x+zX8P8Axbqb6h4w8ceN9bufK8lLW9lS5dE/332b/n+4nybP9uuL6zCU+U441Yx+M46H9gHxBD4Wh1jUPGGjWSLE5dN3z70/gTzXR3dPk++ifwf368b+JHhXR/hRrFtaPrX9r3joj7LK3+5v+5v3v/sPX174P8OeHPhPoj+GvClpcTaI939vf+17hJpnd0T+NIURPufcT/ge/wCSuV/aZ/ZD8SeOIrH4heD4Ytb0vVtLT+1EeWK2mtJYneHeiTPs2bNif67e779nyfc3oclWfKZUJ+2q8sfhPjLVvG8Wn23lafb+Z5qb9918n39/+3/cq5Y/FnUdN8H/ANmNp+nQQsrujpv853d/nd9+/wD9k/8AQK5TWEhutQJtUZxGqQ7n2/NsTZ/B8n/fD1h3Npcfx/wfJ/sV6HsowPahzw+A1NS8TJqu+V7f5/v/AO/VPT9M+23W15YoI/45H+4iY/zt/vVno6IjqkVehR6hDqHg610q10m1s309HnuLqD55rt3f78u/skPyIifL99v465JnbShOtOx9H/sbeMZ/J1vR7aWV9HsfJdN/999+/Z/v7N9fXWlXyTpsr5O/Yx8Ny6f4Fvb+4i2Pe325H/2ETZ/8XX0VDO9q9fO4he/zH22FlalGB1tzY/a0eKWLelcZf+Gbi1f/AEe4uIE/77rudE1yKSHZLLT7+e0nqqWInD4JHuYXEV6UvcPLv7Ku5/k82f5/79aWg+Dokm+0fZ/n/vv89dU6WmymJfW9ij7K6JYqrP4pHtRniKwJB9kT55a5jWNVSOrOseJvL/dJXAXN9LrE3lJ/wOsC6eF5P3lUme+l1W/R4vuI/wDH9yu21LUZdH8SW0uj3Gy5t98L7LdERH3/AD7Pv7/v/wC/XJPpyWOmunlfJ/Hsrm/GHxJS+8K/a/CUW+5l+RH+T/QXf5E37/uf7H8FXSjP7B+b8RYPG4qqqmHjzQid/f6xrGqzXlld6x5CX3yO77Eh/uPv/wBj/gH/AKBXMXPhqxstPuJL200Z/skvzp9mTZdoj73/ANIi3/wfcf59/wDA+/7/AIPYfFHW9DuUuLvULjUbNE/fJdTedvR/n+Tf/HWxrH7REXiDTbDTE0zyLZH3/J/G6fwf8DeuqJ+YVI16M9TqvGd94UutVSLRPD/9kO8O/Y9w9y/3/n+fZ/c/g2VT1J9H03RLC4tLe8+3yvsdP4HRE370/cp/wNN/yb/46yrCd9S1W81i4i2fa0REtX++iIn/AMXRfvLPbXMqXEqWyJsf+5/B8n+/8n/jlXGqVHFVl9oZNqtl/ZW+7uIE370msvOfeifJ/f2b0ff/AAb6xL/wl4P1+H7Jd2lvJs+4nnOjps/ufPvpiX12lsmnpLBPczXcMyfbYUmdNnyJs3/J9z5Nmx/krjNbnlfUrm4uNQi1e5uIftL3Xzo6TP8AfR0+T50f/gFXCRccTP7Zn+MfgFDo8lvd2Oqf6H5yb47mHZNs/wBh0+R/++ErpdB/szSoba7uNPl1G5t7uF3sn+S2uLbY+9Hf7+/fs2f8Dqn4P8OPHDvl+TzfndK6fWLS03p9kt5bJPJRHT7Rv3uifO/3E2b3+fZ8+z+/XQctWrznSfBO+2eJ/EiaVcXGiWFpp1zqSah5z70SGZHh+0om9Jof76bN9db8Lvj0/jF/7H8VXECaq/8Ax6ag+yFLh/n+R/uIj7NiJ8nz/wC/UPgaeX4V69quppo8/wDwgerQpbTWutQpNNcW0yb4X/c7E+f/ANA3/f2PXjNzBZa5N4klu9Q/st3h/wBBsvs7vDcojpshfY77HRPuO+/7nzv/AB1xzpc5hyc8T1T4/aPqcfjPR5b2LfZ2OnTWyP8APsT59+z/AD/t14D4nje6028uE0+LTrNHRP45vtDv/cd/+Bu/+/srs/DHxNu7Ww/sTxHFLq+jp8m/zv8ASbT+5sd/von9z/vh0qt488OPpWm2Ev7rUdK/fJp10m/Y/nfOiJ/G7v8AP/ubPnrGMDel7nuHJeEoLdHRE+/s3/6nZX0D8OvD9rHoniH7Jd+feXdpaQunk7H3vN88Pzv9xPk3v/3x/HXn3w98HS+P38N3ej28uo3l3CkM32WF32Oj7Hd0RPk/v/7lfQHw3+C3iXVdVTytEt38qKZ9moTbP4Pv7E3/AHP7jpXRCJhVmbfhL4bahqmlXL3dv9t8q0SZP32x0h3/AH9ifcR/4Hm2ff3/AD/frpL/AMW2ljDYeF9QtJdIsE+eHT7KHznsUd0T7Tc/332J8nyb/n/ubEfqvA1tpWgeEbmXWNb36VNdp5KWsKO926J8kMKfO+xPk/13+xv2fJVC51LRboXOoa3ouow3lxqFsl3I8yPI8Wx98yed8/zp/Bs2fJ/rvn2Upe+cUjzTW59T8Rulpo8Wo3r+c7w/2v8APNvf+N0+/vT+B9j/AH/k2PXdXd6szaKmnaLaJp2kxbNl5L++uLh/neabfs3/AL35/wDxyvXLaxsdZ8B29p4Q0We9ubL/AEz7Zf28Tu8SO7vD8m/5/uJsT76P/ceuE8K2tvquj3F99v0+yttRvkt/LluUhRNn33S5mR0+T/pi7vs/3/k5IwJnscpf+ANQ8W+Nk1XW7iLTtVmdERLqbydn8Cf7G/8AzsrrU02407Yl3FKm/wD1LvD99P8AYrES60Sfx5baVe3EVjpXnIj3Xnfch/v/AHP4/wCB/wCCuh02+1DWfAd/cXF9bvYWOpvbWjvC73PyIj+Sj/cSHY9YSj7h9bw5m88LW5KnwyNLTZ0kh+z+VTL/AMM2mo2Do8W9H+/WDpWsI7o713OiXaT/ACeb8j1NKR+wTfNy1oHDWHh/VtDTyopbe9tv9v5K0rC+u4P9alvZP/fT5/8A4iuwufCrzvvil2J/cotvhtLdfPLLsr04V6nwnT9b9z3zN0q++3fupZd9dtolok6IlvabKm0H4dWlj832jf8A3666KO20eP5K05qkvjkeFicXOr7kTndS03+/Xm+vR+Rv2V3niTxHaWiPvlrxPxV41t3mdEl3159WRFCEyG/1hIE+eWvkP9u6a+mtvBkXnyJZ3CTTfZT8m9/kTfX0lo8F34t1hIn/AOPZHryv/goX4YSPQfBmoJF/x7vMn/AHq8L7kjPH/ByRPg7TjqGkz213aebvi+dHT76V7f8AC/V9Y+JHjDRNC8ORf8VDqFykKWwO353/AI/9z+N/7lRfC74IeKvjK72vgvw/PrV2kSbynyIjvv2b5n+RN+z+Ovp/9m3/AIJ7fGr4V/Evw38Rrg+HLW80m43tpF1fP5zo6PDMm+GF03bH+T569eUj49y9idV8T/2XfGnwO8EJ4kl1Gy16wtGQ30MIfFojf3N6fPF/6Bv+5Xldt4tuLTVUvbfUNlncJ5MNl/ZaX0yP/f2ecn3/AO+//fFfqr4u8MQ/EfwHrGhXR8hNTsZbUtt+5vTZv/2tma+bPg7+xfFpZH/Cb38HifRLSdH0yytW/c3HyZSV/u/98f8Afe9amUec8mtGFb4/iPhy/uvI1jfd6PcQXlvve3vbLTE06b7Sn+peZP8AUom/532Jvp9hvk0S81C9uN9y99vlurqbf87p/fevq39vTwF4a8Lz+HNV0WKLR9YuDMj2unhU3ImzY+xfu/3K+ZIdHtNR8DXlld+U/wA6TJ/f/uf+z1yy9yfunmw/dVTE+TZ5u75KxPE6JdJZ2kUUt67zb9ifJvT/AH629H0a30ewS0t/NdE/v/7dYM2hvp2qv/YkX+mTJ8/75NiJ/f2f5Su9nfVn7nvmVYa5/bGvX9v/AGfv3p5P2V/kf/gf9yvTvhj4LtPDGy7eLfeP9+68n7n/AMR/wCuG03Q5dG1Lzrj57mV/nf8AjevV9Bvv9G33EvyJ89csfjPm8RV5/gOqhn+3O9qn762i++/3E/3PkqG2je+1LyvK+58711XwrsUne81C90+K9trG0e/eyf7jvvRER/8AY+f/AL7plzPon9veV4fu7iCwvntkm+1Q73t3/j/39ju9E4nnGbNp0unak9o9xbz+VM6b7Wbej7P++K1IdCvbuSQafCCVC747ceeq8f3vmqe21i3n8Z3l3qEsWo75n/03UIXSHf8A33hhR9/+5s2Vpaf43fRtSe1v47PxAsSOiWeoTPsh+f7yRfwZ6VxSrwgY80D4Gufi/d332x7vw1pM/wBoTyZf3M3zon3N/wC+rVtvj9qtjCkSaJZIiJsT7/8ABXl39pW+zZ/HXovw4+DXi34pzf8AEi0W4ntt+x71/ktk/wCBv8n/ALPXp08HGfuwifuNChVxPuqJmp8RrhE+z/2f/o2z+CatGL4kS2PhK50+3sYkS+u/3zpMm/8Ac79m/wD2P33yf7le/wDh79g698nfrvii3snT/l10+3eb/wAffZs/74euqH7FXglE+bVte3/9dof/AIzXqxy6tOB69Lh2U/ePmnSvj1Lo7/a7TR9lz/f+0fJ/ufc+5Xp3w9+OGheMb+2t9Y/4p7VfkRNkz+S7/wDsn+fnr0JP2OPBUf8AzENZf/ttD/8AGa6DRv2fPAnhm2RItEi1C5T/AJer359//APuf+OVnLI6k9zSfB/t92aaaAk8P2iK4+//ANMa4v8AaT+IGs+Fv2e7/wAORzSvYatfJEn302b/AJ3T5Pvo/k/Oj/JXobM2nWflWn+i2yfcS2+T/wBAry/4keFrLx/4ck0vUJ2tkT98kv39roj/AD/7f36uOVTw0PaSkbQ4G+rUZ1ubU+GdNsdSvUtn0/T5XRPk/wB9/wCOrPif4eeJfDmmpe6lYeTZ/wAHz76+kNH0rT9Ke2tYrfZbWMWxEf8A9n/9nrT8c2lvrnhi5tJU+T7+z+5/lK4I1pSPmJ4CMInxRvXd8nyV1HgTUpYNbhtyP9Gu2WF0/wBh/kqDxH4efSWSTyvkf5P+B11/wj8D/wBs6jHc3GUht2Rz/tfxVcjXKcDXxWKjSpbn238DdNSx8GWdpF9yL5K9Iex+TeleV/C7xHb6dN9kuvuTbP8AgD17YkCOm9K8HGUpwkfZ47Lq2X1GpnNv5tq++Kqf/CQeX8svyV0lza1z1zYpXmG2CrFZ9f8ALT/WxVj3+vu/3JaszaV/cpiaN/fpRkfT0sVAxPIuL59lb2j6MsFXLDTq6GwsdlaHHisVzlB9O/c/NFXyYY77wjrdzbyrdWV5bvs/uP8A7H/AH/8AH6+1PsPn/JWH8W/hBaeOPAN1JFFFa6zaQ5tL3/c+fY/+w/8A459+vUwrvoY4DGqNX2c4e7I+TPiFprz+GLDW7K0i2b3S+Syt03pNs3+c7p86I6f8ASvOvDEj6PqX+jwy/Y3+Te8P/LbYjunz/J8m/wD74r6EttKlsfBj2UsX/Ey2Pcv5P3/OT50RP9v5NleUWz29po95aRW/2K2u0RJk+T59n3Nn9x03vsf79enXws4csz4bjPKVhqsa1GHuSOh0eC41F/N1O7+R0/4+rX77/wC/WhrE9ldWyRWUsv2OJE+R9/z15g93cabsWLWIt+/7l1Cn/sla1h4/u55ntH1CB/JRPnT50/8AH3rzvYzPyqODqzn7pr3Njdz/AL2WL/TH+46TfcT/AClY/wDwjj/6M7xb3lmSH5/7jvW9D4ustjpd2mm3u/8Aj+5/7PU1trlprmvWdvaW9vBvmT5E+f7n+3v/APZK3pUpHXPBVYQ55xNhLGLTfs0X7rY6UaxoctrbWd29vL9ml+dN8P30+5/6Gmyuth+0WOpW13aS/Yr+3mS5tLr+NJk+dK56HzbGZ4fK3/fd0/2/43RK3lE8DmPS/FXhHwfaaV4Y8a6JrGnado+tomlf2FrvnXKWO9/9MeHe+90R33vv2bPvo/3ErnvE/gTw/puiWepp4X+xPpP2abUbrzpntr6zm3ujonzuju6eTvR9n8e/56s+G/s/jG58PaV4gtJZ7NIfs2nWSQ+Tcuk1z9+2fZ5Luj7/APXPsrp7DXPDXgPR7P7JrcHivR3hubDXPD+r/uZkhd9832PfsdH+T7jum90+T53SuM1gfNPxI8I3GlaP4e8QWmnyulxC8N3s+ffsd/n+58nyJ8/+5/t13nwE8R2mo+G7nRNVtNO1Gzhu0msbXV7dJvnfe8yIjp/sb/k/vu9WfGdjqF14MttQ8P6r5FhaX1y9ol7MiOiQ7HT7/wAj/ubm53o/yOleEfESBfDFho+iJcRT38XnXL3VlN8jo7+SiI6fwbIUdP8AfqY+4aRjzn3xYalDY6alpaWkGnW0SfJa2UPkon+4iU/W/GL3Wm3miWkUCWzvs+2pC8L3aJv2ecm/Z999/wDf/wC+K+M/hR8c/GqX6WV3qFvqlgifPda1C7uif9dk2O7/AO/vr2lPjFaTo6S2my5T+5cf/YU+WoH9nYifvwjc79Nf12d/N82WdLjznd/J+T502TbPk+Tf8iPs/wBitLwZ4ul8MIJtKm337PMNTtbqBXhe3/gh+dPuP/G6Oj/wbP43+ddb+O+p+C3fWLTSrN977IbV5n/0n/b+T+CvKNQ+Leu/Fj4i6Rca1cRadpS31s72VlvS2TY6fO6fxvs/v04U5/aM44KrDWqe5J8X/Ees63/YmmW/+gfa5pvsVlC++4d9n3/7+zZ8n9z5/wDbre8MfEbUILmz0+W7uNRRP3Nja3Uz/Ijv9yFN/wAn+59yue8Z+FUghd4tQs/s38F0/wBx64NLV53+yJremz7Ed9lrcb3T/wCwrLlJ9lCUD6H8c6jLrlhZ6hpVx/pMSbJrX7m//L1x7/HB9K017e7l1HTrmJ/OdPOf7Nc7Pufuf7/+3XE6b4O1j7NbS/2xevbbN/8Aotu/yf7D/c2Ps+f/AHHqzD4Ot9VtryKKW4nvEh3w/apvvuj/AHH/AIPn/g+f/wCw5+eK9wuhhve0PVPhj8TbfxpqT2iS7NYeF7l0T7iIjomxP9zen/odeqaV4qfTZvKuPk2V8qfBB4tN8c+G7v7Xbw3movcp9iT53eFEf+P/AIBX1Rf6dFdJvrmlHkP3fJOeOHjTxET0vRPHFpImyX76V0L+OLeNPkmr548i703/AFUtQvrF7VxxB9J/ZmHre/GR7xc/FRIPk+5WDrHxUSOzdHlirxN767qhN9qun+ej6yZTy3D0ftHSeJ/iFd6rM/lS7Ef77vWPo9jca5MkUX3P79P0rwlLdvvuK9d8DeEorXZ+62JRH3zxsVVpQjyQNLwN4OSxh/1VeaftjeA5fGPgNLSKL/SUR9n+/s+TZ/wOvpbSrFIIUrxb9rdNatfhLreq6FL9l1XTk+0p+5R/kT7/AMj/AOxvrrjE+VrxnW9yB8Hfso/tW3H7Kc3i/wCyeF4NT1XW1toUury4dEsfJd9++FE/fb9/99Nmyu28T/8ABTP45arr7zaJ4gs7G23o6afa6Tbzf8A+dHf/AMfr5f8AFMbR+J7+7v4ovtMv750T7m90+f8A8fqrqXi69SHyrK7/ALOSFNn2JPkT/gFfQUo+4fM4mhOjV5Kh+mOk/wDBWUalqGiRXHw41TS9NeaL+0b3D3P2dN/77YibN+xPn3/+OV9ZfDP4xaB+0f8ADFNa8H+IZdJa53rvQI01pMv8Lo/93K/LX4Fp4ouI9HubI/Isv+uf+/8Ac2b0/wCAV6F8J/jTrfwr1K8a0v7w6fqMIhvobO4eF9mPkdNj/fT+Df8Awb0+SolHl+E5rQPpX4i6rd33j/WLTUNYl8S6wl29s979/fsfZv8A9yuk8c3Wn6Vo+laJpkUT3jwpNqN1993f+5/sV5v4VtbvVdNTxHp9pv0R/nhdP+Xl/wC5vf8A8frp9E1W9vvFtnFd6fPp946O8LvcQzI7p99E+RH3/P8A3/uV50Y+0qxM4UL81SZlWGnS303lJF9yutsNAi02z2SxRb3T7n33/wC+6p694/0fw5fvZWSf2jrDv++2TfubZ/8Abmff/wB8fPWlYadresQ/aLjVbOD+4ifc/wDH0d61q4qFL3JHzmMxV58hx+t6bEk1y7/fT7ldnoMaaBpSWV3onkeIbiFJkvXuf+XZ4fkTyf77/f3/APjlWdH8BvrmpW1kvlajcy/IiJL5z/8AAP3O+vV/+EMTw99vvfGVxPPqvnQ/I99CiPs/je5+/wDInyOnyff+/vrh+s88jy+bnPN30O4n1v7Pdy/Ytj/vnuvk+z/8A/v/AOwlaWveKtHe5vE0Tw/Z6JYXD/I73E0zps/uTO/8bp/crqr3wTD4n8Yf2VYX39qW2oP5yXunzfaNj/f2O/ku/wBz7n9/+OvLvHPw28P6lraRPrWpWSJsSZ7qxeGZ0f8AuQ/Oj7E+dPnTfWFevMUib+39KgT7RFqEWnXnnbIUtZvnR0/j+f59n9z56qaXrN7dS3M3nTjc/wA8t9lXmf8Av8Oz/wDfdYGpad4f8I39zFp//E3ubf8A49726t333Hz/APA9j/7/APB/3xVPT/BvxJ+IReTQ/D+qXqRfO/8AZyvld3PzV5nxmcKHOZP7Mn7Ja+JLO28VeMU/4lD/AD2mmfce7T++/wDcT+5/f/3Pv/b1lBaaTZpaafbwafZwpsS1tYtiIn+wiVnJfUfbt4r9joYeGHhyxP67oZdCjHliX5p6zZpKHn8yqzvXVzHr0qXIQu9UJulWXkqnNW8ZHqUomDefdNeY+OZ0tLP7P/HNN/44lenX8leReM599+8X3ET/ANn2f/Z14+bV+Sh7pnmteVHCSt9o4m2ge1v/AN79+Z0f5/76f/t1sTQJPbfP9x9m9P7/APA//wAXRqtj9yXzYvkeF/n/AL7vVx7H/RrmLzfn+fZ/8RXxMPhPxyfxHiHiHwlFc6z9luk32zP8/wD8XXYeH9Di0C2SKJPkX7n8FZvjzTZY7n7QkWzztk3/AAP+P/0Cuk0Gf+1LBHeXf9z79elS+KJ9/wAFKjHFOM/jZvabd/Zfnr1rwH8QnSFLe4l89P77/wDs9eKPaXFj87pvT+//AHP9+rGm649o+9Ja2xVKNSFpH6/m+SUcdS/vn1dbXdvqMPmxS70qhf6cj1wHw38W/a/9EeX7n3P9yvS/PSdN9fF1Yck+Q/DcRgp4CtKlIx/7MoTSk+/Wr5afwU/y6xHB+4ZqQRR0+G6ij+SuJ8f+NYtDfyk+e5f+CvNLzx5rF39y7+xJ/sV7OFwEq0Oc+tyzhnEZjT9tzcsT6NTXLLSk+0XtxFAlec/ED4uy+Jv+JXpfmwWH3JX/AL9eNPO7/PLLLP8A79XLPUUT+CvqMuwNOlPnmfc4PhXD4J+1q+9I6rTS4dHi++n8f3KNe+DWleKrbzbKX+xLxk+R0/1O/wD64/8AxGypvDdpPfTJIySpbp/f/jr0G3URfdr6GrShW3icWd4HDYqHspQ5j5n/AOGV9Ykmd9Q1C41G5/ge1+5/4/v/APZKzn+EngLVXvNB0rxFeR+M7ZH32Xkv8jp9/fvTY/8AwB9/+/sr6/tq1bbUJYNNvLRPuXCbH/2/87K8LFZd9qkfi+ZcMcnv4c/MrWJ9T8OX9zp+pxfZbm3fY/8An/brqvgnff2r48RH/wCXeF5v++K9m+P37PXiDxV4nvNd0e1tb2zS0T5E/wBc7p8n3P7+z+D565v4M/s7+MPCPiS213U4rPS7N4XT7LdSv5zo/wDsIj7P9x9leXKlVo/HE+Ix+GxWHoShUgei6qiT2yXEX+49L9quNVuUf7RKl5CibH87+BPufP8A7H8H9ynaxY3egX/lXFvvtpk37KyrB/7OmtruK3i1SzR0f7Ldb9n+4+zY/wDwP5K5eY/NZU3c6TUtV1NNL8PahZah9i1vQfOSFE0y32JD8j73/v73f+NPv/Ojv89eo+P9H8H/ABbtrm41O3l8PfEvU9G+0wp5OyF3hTe8ybPkdH+5/f2JXnXgP7JqvifRLTVbeJNKvtRSFLq62OiI/wAjo7/Ij7N6b/nR0/g+fZXpHw6vtK/Zz1LW7jx7pXka2iOlj/o7+d8m9N6P8/yO/wAm/wC5/wB9vs5ZkQPGfDF9Fd+GLbSvtEsDpDqOpQ/7eyw2fff5Pub6+YPiRJFdfEW88qLZbQpbQon+5Cm+vqia0/4WTc63raWkVl+5vtb2ed86OiO6Qo/8fzv8/wDuV8neJIJU8W6xcPFLs+0O+/8A3/uf+OVETvwceeRTttVTTd8Xm7Heq2peNWsR5Vv89z/44lLqXgfxKIbnUH0TUUs9nnfavsz7Nifx/wC5XHf6z79dsYn1/wBY5KUYQJtS1XUNZdPtdxvT+5/BXovwr8D3d1NbP9ilntnmRHfyvkR3+5vrh9B019R1W2t0h++9fXnwQ0bT/Dmlaqmp2897/a1pssbVJnRLab50+0/J990+4iVEjwcbV9ws+GPht4U0N/Ku7S31S/ld333UPnP/ALiJ/BW9/wAIPol9C9omlRQeb8j2qW+z5H+SuntoLfSrB7LU/wBw/wBz7K/396Vq219Fap9reLYnk7H37N9csonzfvzdonkz+B5fCVtc2kWoS3u9/OTf9+2h/wBTDDv/AI9iInz1u+A9HTQ/Dd/qF79+bYkL/wAe9PubK27++t/Ef3/KR3fZ9qeX5ERP/i657Vb7zNkUUu+2h+RKvDYLnqc5+x8G8K4nMK8K1eHuROf0rQ5Z/i74b1122W1u77//AEDZ/wCP19VWGySHb/3xXzEkjWb7ifuV2/hX4o/2WnlSrs/266cVgJT9+B+35twxWp+9ho3iewXNpv8AuVmvpXmVZ8PeKrTxAiSxSxOj/wByunTSkdN9fOzw7R8J7SphZ+xqHGJoaP8Afiq5baNEn/LKunTSquWGjo71MKRx1cVzmbo+jefMn7qvS9E0ZIE3vVPR9NS0RNkVcr45+Nmj+BJntP8Aj9v9m/7Klehh8POc+SB5tDB18fV5KMOaR61C/kJ/sV5b8afGukWnh+70qSaK9kuothT/AGHrxPxR8dtf8UB4rUf2Zb/7H364JLqWd/NuJZZ3/wBuvrcJltnz1D73LOEKsJxr4qX/AG6fO37Rng+VNa/taD/lt8jRpXZ+Hv2b9H0bw3bXusxy32seT5z75v3Kb/uIifJvr0x/CNvrFzZ3d7F5ltbuk2x/43T/AG6v6lfSvYfP99//AGT/AC9eVjJ8lWUYHymf5bhqOKk4HzH4n+Blp872nyP/AAbPuV5P4r8J6l4O1EWt7Bs3fPE/8Dp9/wD9nr6q1JHkmtt/yf8A2b103hjWNEfR/sXiO0t72zd0+yJdW6Tf6SnyJ8j/AMez+P8A3K5qFeR8LicFDl5qcTxn4Y+NNT8MfDq2tJbvZbfa5pra2/ub0R//AEOuw1j4m6roejvaWkss+t3abHdP+XRH/wDaz/8AjlcNoPhHVZ9Ytv7Til054X877K/yP5z/AD/x/wDAK7nw94Hi1XWEiTzfsf8AH+53/wDA/wD7CnVqdIHz+PnKhDk5DpPgn8Jbvxj+9i0+XVEsYvtMr2sO+FE/vvXtkMlpr/8AxL7fVdO062i+Sa6eF32J/Hs2J8//AH3XefCr4eJ8N/Cut6rqFxOmlXFpsTSPtDwpd/J8juiP9xE/8fribbVbTQ9VTU7jw/A+j2L/ACaE986faHffsffs+dE/uf8A7FeVOnzz55nxdWEZe+dD8PNT1068n/CL28/iG/tIpoU+ywwo+z+/N9zZv/6bP/sV574k1zRPio/9iXcv/CFeIX/czb/tbvcu6f3IUdHR3+599/8Abf79eq3/AIH+xwr4pXTdOi0uZH87TLKX7DDvf5NnnJM7vsdN+xHfZ/cSvOfHOlXGuJ9ou9EuJ7x/+X29vpr7Yn9yHfv2J/vu9YVa8Ie4Ye5CByXhuTxX4O8VJe2WtxWV5bumy6tf3L/J/A6bNn++n3P9itVNfvZJtYuNV+x6jeamn/H68O90d33u6bNiI/8At/79c8/h/U0+RPKsk/2/netXwfY6hBc/ZLS333j/ANz5/wDvj+/WUZTre6YfGXPDfge78QaxbWtvFK9zcfxvvfYn999ifcSvq3wr8RvAnwR8E6dpcM2r66kru9xe2do+ya4/jf8Ae7U/74ryL4YXvi69v7S08L+RZXkTun214k+ebZ8+95vk3on8CfwfwffruvGWdXgtn1P4oaBqF6jMrrqDxKif7gh3qPrsTd1y2M110sLyHRQly6nJfa/MqaGeqfkPH9+no9fsJ/bvLA0vPpjyVWhepKgx5CN+lU5n5q48dU5k5qonTSMDWH2LtT+KvLPFVr5/9qukXz7/AP0OvSPEMmyH5689027fWNKv0eWJ9jum/wD2N/yf+OfJXzGay55RpnzfENfkpRpGPpsia5o6S+Vv+T50/wBj+/8A8Aep5tnyI8uy5+Tf/wADTfs/8frJ0eSXQ3topZdjunybP4/9v/gdWdVul/1sUX+kp87on3H/ANyvC5Psn5lzHN+LbFPs3lJ5W/8Ag/2/76f8ArN8Hz+X/o/9z/4iuh1KO01Kwd4pf9Vsm/1P34X+46Vz3hhNmpJ+6/1uzf8A+P1vT3Pp+Hq8qOOpyO8j+5WbeaHb3X73/UP/AH0rYtk+TY9TeXvr6iOHhOHvH9PUp8yuc9oP23Q9S+0RSxf3P9+vTtK+KDxpsuLf/gaVxj2yEUJa7Pu15lXLKU/snjYzJsJjJ884+8enJ8V9PgT5/NqZPivo+z/lr/35ry7+z5X+7/6Kp6aXcO+379RHJaR5f+r+EiYnirX/AO39Yubj7n9xKzYrKeb/AFcEjf8AbKu5h0TH/LKtW20rZ/yyr1KWAhD3D6OliaWDpRo0Y+6cTY+DNQujufykRq7XRfAFlbfPIvnP/t/wVrQ2L1o2McqfK1dUaEIHn4rG1Kn2hbPTvs6bK0rZKETfVmFKs+dq1SzbR7Kvw7qp29XEoPOqEpOKVzFJ9+GJ/wDfpN49aZkVek/cnE8mrhKeJhy1YnP+LPCqeKra2iTyoHt02fP/AB/+h7Nn8FeOX9rd+A/EiLe2/wAn3/8AYuE/z/t19Ddao39rb6jbPb3dvFe2z/wPDvSvJxWWQqe/TPhsz4Tw9dc9H3ZHmNh4V0Txpc7NH8rS7+WZ0tNIvbje9wnybER9iJv+/wD3N/3PnevZvDXiW48T/Dq8t7fSv7X8YaZplxpUqanvlS43o7wp8+//AJ47PJdP9ds2bN7vXmiaG3g/7TLpVxOmj3HyX2ked8lxD9x/7/8At/Psd0rN8K6z/wAIJquj6xd6PLqP75HRPOdEuIU++ibPvuj/ADo+/wCR0/74+UxGHq0Zcsz8VzTKMRl1blnE4nRLp4LC2uLfT5b3f50KWVrC77/OR4difPvf7/8Af3182fFfTrvQ/Ft/by3EUyJM8Pyfc3w7IX2f98I//A6+n9Y1iLUZvE+q6PLewedfTXML3XyTI7/P/wB9pXzf45sX1F7m0f8A4+Uffvf7+9N6fP8A+z1ywOLAe7P3jetvD9340+2S/Z5ft/2G5hRHuN6JvhdER/7nzvXgqQPHN5TpLA/3HT7jpXu2jfFeTw14UudH06ORryG2ZIrw267N+/8A4B9xPn+dN7/x1wnhjwBqvjHW97Rf6TK+93++/wA/8depFe4fW/U6tT34QOh+CHgB/Eepeb5uz5/+e38Gx3d3/wBhNn36+rk8K/2H9g/sfW4HvIrvyf7XsptiWzps2bPk3vs3/f2bP7n8dYPhjwPF4YhS0it5YEt0dH+1fc37/wDvh9n/AI+//fFdCiWmnTJLbxb0i+fY/wBx3/2/79bxwdat7sYmuF4VzHH1eVQ9zzLPiTwzqvhzVbxL3zf7bT57u9vZv3z703703/Pv+f8A4BWDDdvY2DxS/vPN/wCm2/8A77f+/V/VdVu9Yme4vbiV3m+d3/vv/t1nTJ5gr1sPlCh/FP2nIfD3C4Xkq4n3pfgZ8xEieUnyIv8ABVC5t3xui/8AsK1TCI+tQujSivQ+rcvuwP2vA4SlhI8lGHLExHk2fI/3/wC5VZ3att7RHTZLVJ9KX7v7xK5p4ef2T34Tg1Y2fh74xfQNVRJf+PN3+f8A2P8Abr7A0qWK9tk/3K+G307y3/1tdhpXxD8RaPbRQ2+oShEREVH+evBxWXVKkuaB+ZZ5w39dq+1oP3j7A+wxb6mtoIq+Tk+Mni1Pv3cX/fqpv+F0eK5PuXEX/fmuSOU1j4+XB2L/AJkfUfjDxfZeDtBubu4l+4n/AI/XxNr/AIxl1vxDf38sv+tetjxJ4y1rxZbfZdQu5XTfvrBh8JI/zvcTv/uV6NDL6uH98+zyDIoZXCU63xsWy1NphveKt3RpP7SuEiii8/59j7Pn2f7/APc/4HVaHwxZWvzS2+//AH5Xf/xyt7StYt0h2WnlJbJ/G/3K0r4qdOHJzG+eZzQwtG0PjNW5dIESKX/P+3WJrEfmaa8Sff8A/QErV021l1FHuLi3lgTf/H87v/t//YVpfYfMv08qLe6P/wB8P/frwJLnPwHE4ieKqTqzPLtY0Z4JrZJf+Pn+5XD+M08zRPs/8D/wP/c/z89e16xp0XnXL/fdPv14z8TrRJ0eJJdlsn/A9/8AcrGlH3zzKs/dOn+EvxLsfEd3baF4wjtdXdF8mxvr2FPO3p/A7/f/ANzZ/uPX0J4T8M+GdE16HUv7MilSHY8Vk/3E2fP9z5//AB/fXxJ/Z32Sazu7f5Puf7++vrr4b+LZdY0Swe4/4+fuO/8AtpX1WBVGr7lSJ9HlmDwuZUpQqw5pI7bUvD93r9/c3d3qEt69w+90ebZ/n5K0v+EDtLpP3tx5DxfJC/33RP8Af2J8/wDt0/TZN9bDyNsrpr5TRqmOK4VwkpfCcrN4H1O0+3/ZNYlf7W++b99/x8P/ALafx1lTabcWP7q7lld0/uV3Kb6suiTw+VLFvRv79ePV4chP4JHzGL4LpS/hs8Wv7uV3SK0t9m//AL7/APiP++K6rwd/ZWhJbXtrq+vXXie4R4f7I8Pw/Z5rb/YeZ9+/f/sI9dPceEtETSnS00qJ9V+0b/tTyu/yf3ETfs/77rz3W9VTQ7m8tIorf7Y/37p7H50/3EfYkP8Avon/AAOuCWAng/dcT87zDIcTgHrH3CHW9Gt59SuZbS4vZ3iTztR/tCH99bTb/nR3+++x/wCPYn+5VkWms6LbQWrSS6Qt3Gt4n2622+cmNqum5Pu4rH+1299c3NxLFLvmff8A677n/fe9/wDx+rBuYZYofPnmfYmxC8ztsX+5WXMfNtHpNzb8VQ8vy6l0fUk1LTraVP8AlqiPSzJX6af2zDmj7khiP89TJVahHqDTlJnk/gpkm379MSo5fu1URwicJ4ruvLmeX7/lRO//AHwj1x+iWtvpum7H+dHhf7n3PkrqtYRr7+1U837kT1g3kkVjYW39x3m/8fT+Cvkcx/jnxPEX8WMPI4bxPHLapZv9x4n8n/c37/n/APQKfczv/Zr+a/3P+mP3K0vFqeZbIifO6bP+WP8AH8iUJB5mlIn33TyUf/vj5/8AgdcnKfAc32Tg9K1F/tL27/P5TujolX7aNJ9SRPN+RH/3KxJrF7XxUkSfJ9uR9/8AuIj1q+G/KvtVf9188M2x3/3Pnop/EfTZLHnxdLl/mO5tvkSrISmW0dXI4K+1ox9w/p6nK0BiR0Ja+Z8iVfhsavpY1pymMq/IZttY1pW0GyrKWtTJavUnDVxAyGCr8MdMhgq/DBWR59WqQpBVxI6ekFWUSoOGdUIUqZE8v56ekdWYY6Dz5SGQpU1IE2UlWZ7ku+hKYiU8vsoMwd6heh56rTT7KDSELlC5dvvpXE+IUvZ0sIor2Kys7d5vs/7nZ9nmf59m9E3/ADunyf3P9hK6m6ul8t8VzxdZj9kmm2JN8jv9/wAn/b2VyY/De3o3Pn+IMhhmGDnK3vx2OQ03RorVLy7tLiW90q+d9j3XyTJMifvkm/203p8/8f368g8SaVqfibx4n2e38+8vkdH2fc+++9//AGd69ctp9Vn1W20qX/j2TfstX2fI/wD8R9//AGK7nR/DlvpqI6JF9s2Oj3SfJv3/AOUT/gCV8vhMBOpP+6fj2RcM4jE4r997sInPeDvhD4f8MWb77eLVLyb55bq9hR/n/wBhH+5/6HXU2tmmnf8AHpF9iT/p1+T/ANArZs0+TY9MkhxX1tKlSpe4oH71hctw2Hh7NQMF7H56rPa1vPBVaeAiu2Ej6ShGFP3UYM0FU/JreeDf9+o0slT5q05j144ixim04qm9q1dJNa76pvapQdFLEmC8FQvB/DW+9jvqB9KrOUTqhXiYnkL/AM8qYYFf52reTSmc1Zh0PzPv1j7Ip4qEDnobHf8AJV+HR2f/AJZV0lto6VpQ6cif8sq0OCrjzlF0Xyx/crIu75dNjfb5W/7lenf2Unl15d4x0yW1ldU+ffXm49z9jLkOJYr20ZxObd73XLnzfN8//Yutmyu88N2P9mw/aLu43/x73++//wBhXB2bxaUiS3Eu/Z9xKvw65K8yfaPkd/uJ5NfDqX8x+H5vOc8RPnPRYb641K5d0+RE+4n/AMXW3+6tESyil+d/7n8Cf33/ANv/AGP4K8x/4TG30aH7Rd3cSf3Pv/J/8W9cN4n+Jt74g32WiebBZy/ff/ls6f7/APt1MD5KR6prfibT332Wmxb7ZP8AXOn3P9yvIvFWo2mq6k+nvcb/ACd73b/3P40RP9vZ8n399ZU3iO78K+EnuE/4/wCX99v/ALm//wCwSs74UaOviO2uZU+d9nnf33d9/wA/3/8AcSumHuHF8czvP7H+1+G7N4otj7JpndP9v566P4UaxLp2tvpUrSpZv86f7D//AGdTQx/8SSz0+3i/0lIYU+f5/uJ/7Psqno+nXEHiR5bf53R0/wCWP/AP/Q67oS9nOM4H0OQ150cRY+k9Bk+TfW95m+ud8Pfu7fY38NbJf591fY0tYn6PWjzSLidamSSqSz/LTXn2fdrQ5vZGiklYviTQLTXIf9IX/SU+5dfxpVs3+E5qu92kiUpwhUhySOCvgIYqPJVj7p4V4k+1+HNSe0u4vufx/wB//crg9W+I3iK4lKaHGtnbI3+vk+9L9P8AZr3v4g+H4vEelOm2L7TD88P/AMRXiCRiEbYulfJYrAezkfjeecOrB1uen8LPVPhjrMscN3psvmo9s/3P9h67t7rea8suP+Kc8VJcD5Ibj5GrZ1H4h2Gmz21u53zP/c/gr7SR/UFbByq1PaUo7navPQkm+smxu/P+c1rW3WoOGdL2ZbjGBVa8TYm6rqR1WvvuUonNCXvnAPG//E4dP9iuV1iT5Lb+Pyfn/wBd/sIn/sj11V3OkOoury7El+R6490eDUnSWWLfsevl8xjyVT5PiLCzvGsVpo0ntrZ3+f54U2f5/wBysHTb5PsHyS/PK6O7/wACb/uVt6k/l21tL/B99P8AP+5XH6JOk+zZF99E+T/c+euL7B+bfbGX9qn9q/aE/wCPn/8Abf8A9no0TTXg1K5f+B33/wDjiVcmRNRhtpUi+dJkR9n3Pk/g/wDi66Gw0pN6f35fv/8AoFb4Wlzzij7zhTD8+KjOf2TY06x+Stu2sam0rTtiJW9DY19efttfGWMqGx+erkVpWklrUyWlQeXPFGUlpVlLGtJLWnpa1kc0q5mw2lWUtKuJBT0joMJVSFIKmSOpkSpkgoMJVSskFTJHUyJTse1BjzDdlVpo9lXE6UP0oM+YppTJpKe52VTmnrU6oRGTSVm3M9TTSViX915dZHqUKRlalqOz7lc9NfeY+/7lS6jcs++suzR5r6H+5vro6H00MPD2Wp32lStPO97cfvLyVER3f+4iIif+gVq1kWdxWlDJWEYQhpA+Z+qwov8Adx5S5bOkb1cmgqmm9K0YX3r81Iwl/MZfl0eX5lX3g+f5aEtf79Bp7UoJYrUb2vtWt5H1pnk0BGuYj2vyVTexeuke0qH7GK1OqOIOe+xPQljW99h/zmpkssUGn1oxIbGrkNjxWrDaVZS0oOSeKM+G1WrSWtXEtameDisjinXKDpxXAePIkaHzf7ldzqaSxx74q8u17XLie5fZLEiJ/wBMd71zYjWl8J34OMpu8DgbnR7udHuLiX7En99/k3/7nyPXNalrEXhxH+y/PeP99/4/k/8AZK6HxJ9rnd5bi7luv4E3/Ps/4BXKw+Fbu+3y+VK+/wDv18X7Cdz5bHZFXxNedRxPMptfuNR162W4uN/z7Pn/ANv569Q8N6Gj2yTfun8l337/AO46Vy/jDwHd2k1tqNosnyffP8HyV2Pw4vkurd0l80b96TJ/c+f/ANAf7/8AwClyWPzLMcBVwNWUKhleMNGe68H/AGh/NfZsd0/ufI6P/wCPvVb4Ra5ceGUe0ii8h/vpded9/wD2P/2K9mm0C31WG5R/K/e/67/b3/Jv/wCB/wAdeY6l4cuPCM2y70qW90d/nhvbKHe9v/8AYf5SmeJynoT332S/sNQ83z7OX+P+59/7/wDf310/huOKd96fP99/++68QfxHdwaP9nSWLVE/j2fPvhT++n8H+/XT+D/iNY2mpWz29x5FzM6I9q//AHx8n+xv/grWEzvwkvY1oTPqjRJ/3L/P9ytXz99cH4Y8R299YfaEli+f/ptWjH4lX+H7lfW0q8OSPvH69hqft488DqPteyoft3z1z0Oq/avnSobfVfPvnRf4Pkrs9oju+rHT/afrVZ7qqfnu9CFnrcXsrDLm7315N4ytzpWuTSQRfJc/va9Tv42NYmpaL/a8ce2L5kPH+7WWIpc8EeVjcuhiYK+5ymtavFq9jtuouVrztb1pb6LMvzI/yv8A3/nrvNf0ZYx5sfyf7FcBfx/Y9StpYv422bE/74rPFTnDkP1rCeyhDQ9U8AT/AGq52/aJZnSvUrJMmuF8B6RFpNqkS/65vneu7sPuV0/YPiMynGVaXIXU61TvPuvV9I6hmg+Sg8KEvfPIvGTPFKn8CVyWq6rvh81P+PlE+fZ9/wD2Hr1TxVozXFs+2vGde0qVHdE+/wD7dedmOF9tS54H0VXBUcwwns38Rfe++12zxRfPs3uiJ/n+5XGefFpqOjy7ETen/ANiPs/8fpiar9kmtk83Z5r/APPZ0+ff/BWbr2q77C21PzfP83fv2fx79n/xFfJxlKHuTPxLMctng63JI6qwnS7sLZP9Yjv/AOPpXoVjB51xZ/7EP/j7u9eJ+G9Vt0d7R5dn/wAWn9x6918HyJfWUL/3K9HAy/fxPr+GIckpSOv0+1wn3K1oYKLCD5K0oYK+sPs61bUppBUyQVZSCnpBUHF7Up+RT0Srnl0xIKDP2oxIKEgq5soSOsiOYreXT/LqbZT0SgjmIUjp+ypkSjZQZ8xT8uoX+Sr7pVObpQbwkUJpKypn2fLVybpWVcyfwVqeph4la5k+Sud1G7z8qVd1W92/drKhtpbl99VA+kw1LkjzzM2WHHzvVC2nSS8fb/BsrS1+6Swtmd/4ErB8Lf6UFlf/AJay/wDs9ac8ObkPah/C5js7YNsrYsJmj+9VnTdNSSGibSmg+es5HzlWvCfuFyF0er8Mf9ysSGR0rodN/eJurA82v7hNDB5dP2VMiVKqUHmc5X8imeRVxI6f5Fake1M3yKPIrS8ihIKC/amalrT/ALP7VpfZ6f5FZGftzNS0qylrVzyqEjoMZVSFYMdqXyfarGynqnpQRzmVe6d542VxepfD6O6d3/e/PXpOykNujdq6N0dNDG1aHwnjT/DNEfbuo/4QaW0H7pPkr2Aaeh+8tPTTIl/5ZVz+yh/Keh/bFT7R4bqvglNUsHRVry658Kvo1zvt/wDiXXibP/HPkT/4ivrOTwjbyfvYv3D/AOx9yuA+IXw5lmT7faxb7lN+9P76VxYrBQqQ54Hz+ZxpZjT1+M8psNZljREu0lgf7ibPuP8A3P8Af/z9+n3+s291bfP9yb+P76PVZ7SVPtKRW8U9ts/49Xh+dP8AP+UrEudKfe9xp939if8Ajtb37j/3ER/4K+Tq0uX3D81xWCrYeVnAp3PhnT0R9Qlt5YET/n1/+wdP/QKzb/UtCn+zfaNKluvK+491vh+5/v8A/wARVbVdV8V6NcvFcaJEjxfP9qS3f/2Ss241PxheFj/Z+xG/6d3R/wDx9EeuaNOZw3idbbfEabSk2W/mpbP/AAfc311vhjx+niCZInll+zI6P9lT77/8DrxnSvBep6i7vd+b/G/+u2IldPolomlfukl+RP4/79bRc4H0GAznEYb3I/CfQL+JrSxhREl33P8AcT+CjwffPd/bLt/43rx9H2bE835P/H69O8H6j/oGxItiPXqYWvOdaPMfZ5dmVXG1OWUT0i23vW1aRbK5/SZPkStO61RYIdx+TZX2R79eE3PkiVNb1CKB0T++1ZqS7BgVyem6lNrmt3Nw7/6Mj/uq6XGe1bxienCh7OPLM5HUr3cvy1wepfv9YsIv43u4dn/fddJdTr5dc9pv+neK9Ji+/wD6Rv8A++Pnrz8RLTkPrlS9nRmz3TQ7VYFRVrrrCD5KydJg2bK6K3St1sfm+Mq80iZIKY8HyVbVKXYaDx+c56/tW2bK8x8W+G/PLyRRbNle0va76xL/AEZHTZ5VKMukz2cBj/YT5j5X8SeGUvkeJ7f/AD/HXAXlld6bst3i3/PvevqjxD4NiuN+379eY614V+d4pYv/ACDXkYrARn79M+gr4PB5pDnlH3z5+v8AVbvTpvkilR/7/wDBXu/wK8XXGo2y2915SYfZ8n+3XHax4OR/uRV6D8J/DEOl3qIvfY//AANK8vD4arCtE8zD5JPAOdRfCe/WEFaSJVbTfuitJUr6Q8irL3xnkUIlTbKEStTl5hmyjyafsp1Acw3ZRsqWl8usiOYh2UeX5dP2U6gOYio37adUVBoPLrWZdThaW5kZKwZr6VpnStIxOyhRGX8/yVzGq3vkI9bFzJmuM8QmVFdkq4xPqMFQ98x7nXH87yZYfv8A8dJqXir+z7X9199vuVzOpXbyff8A+WT1Wd/PfzZfuRVxVcVye5A+0hg4faINc1q4vLd45fvv/wCgV0Ucn2JLNF+5Fs/8crm7mDz3tkl/5avW/cp58OyscLP35TmaypQvY6aLx9LpF5Ckq77N/wCP+5XoVnqMeo2ySxn5WrxG3RbyxaJvvRcV0/hHxC8en+Q8vzxfJXbGXvHz+Ly6LXPSO7MyRzbK2LO+TeiJXlb6/LPfO3m7K7Dw9qXnzJW3KeTisHKEOeZ3kD76uQx1m2b1q23z1gfKVR6R1MiVMkdTJHQefKqVfJPpR5J9KupBTPLoD2pW2UbKs+XR5dahzFbZRsqz5dHl0BzEKR0zZVny6ekdBHMQpHR5dTJHT9lAcxGq+lSJHQkdPT56sylIESnm1R/vU9Eqz5dQYynY8w8Y/CS011/tdrttbz7+9K8p1r4Y6ro/zsv2r+/X1KkFVZ7KC44eKuSrQpVd4mtPEKXuVY80T4c1KC90Df8AaLeXYnz/AOhTfJ/3xXNzeLriB3S0uL1/+23k7K+1te+HVhqquzJsf/Yrx7xn8C7STfIsW/8A2/468urln2qchSyjCYz+E+WR863Ouahdvse0lf8A23m3/wDs9beiWl3d7HeL/wBkSti7+G0unOjw+bVmw0Py32P5teTLB1oT987cPwe3L3pFnStKikf55fPdP7n3P/H69C0qH7L8yeb89c7pzJZjavm/8Dre0e+t0PlN/wCP16+AwsYe/M+6weSU8BT92J2mlXT7Kp+KtY8mwdf45fkqL7WI0zGaw7+7+2zIrfwV9Ma0sLz1edmloifZLatWCc7Pm61gpP8AwVppO+K0iaVaXvXPPNRkBj+ajwBD/aPje0Zv+XdHm/8AZP8A2ese4nyNrV1XwdPn6xq0j/eRIUR/++68Pn56sYH0OY/usLI91tO31rbh6Vg2L5rbtvn+evWPyXEF+HrVnZUMPWrKViePIZ5aVC8FW6iegiEzm9VsfMrhNb8Mi6PKV6hcxb6x5rGrhM+hweMnRPE7/wAD3G//AFVdJ4M8Kvp3zvXdtZA1PDa+X/yype4e3XzapVpeykJaDYa1o6hhjxU1YHzVWXOS01KEp1anOFKlJTUoAlqWoN9G+gnlHVE9G+h3oKCoXk2U+q00lZGsYlO8uUf5KxLytWaOs2bpXQephzHuZK4/WLpk376627GErjteiif5/OWF/wDb+SrifV4Ll5zzvW5Ggd4n/v0+wgef7/3E/wDQ6oak9xda28T/AH0+StyHYiItfMSlz1ZyPtoS9wpXP/IVs0/4HWxv+TdXP3L79as63YeldmF+0SU5WaxuPPX7n8dBm+x3Xmr9yWrj7JE2P/HWU6NH/or/APAKuU+QcUX9Hnlnd/8Afr0XwzstZtleXeH7r/S3Z/8AfrvNE1FPNRN9d2Gq89M8bMaXOj1nTzvrctkrl9ImyiV1Fg9XOJ+Y4yFjSt6solQxdRVlKzPEkGyjZU2ykp8xjzEWymU/ZRWhQyjZT99MoKDZRRRQAUJRRQA9KEplPSgzkWU6VMnWqySVMklZGMibfSO/y1F5lQvPQZwgDyVgaxbLKjo1azz1m3klaQPRw/uTPNvE/hmKdeE+9Xn15o/2SbbXsuolD96vO/E9tz5qfw1tyc/xn6LleKn8EjjJoP46xJtQ+y6qnzffT5623utj7XriNYn8/VHVP4a8CvX9j8B9nS1+M9ATVWkTcktFtO9c3YTtsSJK6TTkOz5q9LD151jOrShA1bb/AG6vq9Z8B2Vbi+7XrxPIqRP/2Q=="/>
  <p:tag name="MMPROD_216237PHOTO" val="/9j/4AAQSkZJRgABAQAAAQABAAD/2wBDAAMCAgMCAgMDAwMEAwMEBQgFBQQEBQoHBwYIDAoMDAsKCwsNDhIQDQ4RDgsLEBYQERMUFRUVDA8XGBYUGBIUFRT/2wBDAQMEBAUEBQkFBQkUDQsNFBQUFBQUFBQUFBQUFBQUFBQUFBQUFBQUFBQUFBQUFBQUFBQUFBQUFBQUFBQUFBQUFBT/wAARCAHXAh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pWEIxOF+hpJYkk2rtAHJ3E1nLrUTjOxuP1+lI/iCJRgq4I9utcN2dZba0iRMADnBORUNzFC6F5o0bbxyM8e2arHW4i3zBhgdSvWkbWLXABfCsPm3cCquAW8dnd/6uJMjqAo6VatdItJbhAtvF904AjHUjB7Vl289jC7SpLjcMDJ4ArW8JalBrGv29rA+55BIFTuzCNiB+lJuyuOxTGjWP3zZwZHrGOv5VFLo1hNktZxY6/6sdff1qBtft4plhdipzjGAc1aOoQydHAFCYxiaNpxGPsNtgccwr/hT30HTD/y423GPuxKM/kKRb6F2ADcHpnipHniAwJkHH3sincCpJ4b0xypNpFkdAoxgfhSf8IxpudwtIyfbP+NXUkiI/wBYhxjOTmubttdnk1ESlnjiZsGJuePb34/nSJNhfCumlcG1G88ZDsP604eFtLj+9buM8YE7jH/j1XRdxtGNp9zmka8iwvzYz3NCkPVlJvDVgTtCyovY/aJOPpzVSXwgokBj1K/QZO0eafk9AK1/taMQuQR2NAuBu+XGc0+YGjDl8IXaqTHrN4x6cyN/jVZvCeuwoWGpsxA4BmY49ByK6j7Sq/eYAdyTUi3SocZBFXcVjkk8P+Iyu3+0NoxkEyf/AFs0qaP4k+Ym9XPQA7Tn9K6s3aA4Dg464FRyXRWdNrqYsfMMcnjjBzRzAcjPpnihF/1hkXsFEZqJrXxTGqkDf6jy4zj9K7j7Uv8AF27DtU8F3Ez4wrYHGeeKLgcFFB4jSBNtqMY/uAt+IzxSN/wkzDb9mUbuc+WK757yPnMY+isf0oe6hYn90/AwSW7/AJUXA5nQ9D1lZ/tV08CuIyiJ6ZIPO3/drplW5iAUhGI/iqRXibhWK+3FG5QuTMo92OB+tSyhc3AjYny1XGM59vp1rIuTulZhyQcE+tX7zUjb2+RxwSM9DWKLgMoyTnqTXNWSaLpbjtwIBzjHY1BJmRsA5APX1qOZ1J5XgetETFWJ/SuS1jquWFhVe+T3z0/CnRBUZs8gH7tQbypYg4PqaA24nI/zmpY0y4G2gZGPY0hClum49jVdH2jBPXsexFOJHUc9sgVNih+NgOScHt7U9GOB6Cq7FsDnpwKXcMfeK/SlYHInKlhwaFwOCfrg0zcMABjjrxR5gUkgfie9Firkm4Y6nilJIGc4IFNEuBnmjzB7rn1osFxwfGPWlUnfjrUZfPHanllC4zzUNCuPGOc/hS7gNo4z6UwyZH9aRjkdgKnlY73JcjjJpS2AefpUZK+5NJuXAznFPlK5raDy5waC2Mcdf1qNWHPfHrTi4J4zj2osxXAkYHXNOx0yc01SGXgcj1pd+/t9adriuO64Pb34ozuUUbBg85z1oULz7e1TYLi7gM+nQijPTjn60irt/OnbVPJNVYLiA4Hrz0p+3k9zTcA4GMDNBO3gHIx1FFh3BTycinMemAD61EGIB55zQrkkDufTpSA2NFvhFJ5LmRY5CANp4DdjXSa9Z/8ACQacswUvq1mmJNoOZYxk5wOpA71womCjPIPtXXeG9WkmlguIsPeWpBMfUuvp/Ou2k+ePJI5aicXzI5O1j3X0SZPOSBW+EwO3HUZq94s0u1h1K01XT23WF2SSoABiY9VOO2f61ScKdwK4OMZPeuylHlVmYVHzPQVlBGOgPBP4VxmqXsNpqdxEZlDDHVgD0rscAnH6VRvNDsNRw0trE8vd3QE/nWhijml1OIjJlT67xinyXqBRhwenIIxW1J4Z03PNnDk9R5YOKd/wjGkDGLGAjqfkBosUZMd6hA+cDjuaK038K6TsUCwtxjjlBRRZBdHIG3vlG0KRz2NRi3v2OChc+m8dq6eWPcTwOe9IqHdkDGO9ed7ZnYqaOWeG9GQYn6dcjj9agktb8yD91JkHp6j1rsRGQ3H0oNsBlu5GOtNV3bYbppbHL20V3JgLC5P866P4apJbeMLS6MRQQBpSzDjJG3p/wOprODbN16KxJ+gJ/pV3Q2aC5kZQBmPHP+8D/Sk6rcXoZVYKMHI4m5tbq3vbmNoWkaOV0D7euGNQSNepndFIoB/u4/pXe+JYhJrdzNGQI5iJQAMDJHOP+BZrM8sycs3T8KareRUIKUU11OVNxcchreXA/i2n/CnJPglzExJ6MUrqXjLDBAPcHFMNoOv61ftvIr2Zy7XjOGBjb3wtUgHST5UIA5UEfoK7F7fLdRjnt/KkFvuJ3dTxkihVifZnMwXrshaRSrL1ypFD6hsliXJAJOa6sWqjbtHA5ORSi0VN3Tnk4GBS9sr7D9mcyNSB5Dn0JB6Up1E44difrXQtZI7DKrjPPHJqMadGpB2D0wRnNHtUHszAivdrDLE5P51P/aLM/wB9hjAxn+la7WMa/wACEkdwKUadEcZiTJ77R1puqg9mY7342/K5BzySTTPtxUgibI92rbGm2xJBhRm78Uz+xrd1yY1br1HvQqqQezMk3jMCHlb2zwM1LDqLxknzDz29K0ToluAP3S/hQ2jW2DmMqB3Bp+1Q/ZMz21WQjiUkHrS/2vPGOJ8j2q6dHhY4xx9cUh0SHJYgkdcZxT9oiPZlP+2ZgeJOPoDTJ9WvJItizLjHUjOf1q2dDhHADAeucmmf2JGDwTwK19qg5CuLl+P3jYx9al+0gc7sjvxipDpSYwCwpRocbBTlxySeawckxqLQwyq2MPuBOeaPtMZbhgTn1qRdAQtlpHAzjj/9VSL4dTzMCeQHtuGazvEtxkQNMMdcjvTjcqxwDj9amfw7tyWmPpwKiPh4hjiY5PHIp3iJKQ7zgSeRihZ1VgM8DjOetRvoUxwwuMD3GfrS3GhTRzEJcAqrfLle2frStHuVqSLcZODnHHWm+cG7nNRx6TKSV84DHqP/AK9SDR51PzTqfw7Uvd7j1JFlUKSW5+vegTqT1zTf7HnIbM6n0GOKjOkXe5cSoo55qNO4alhpwVOfp1qHzsqc8Y70w6PdBs+bGcDsDzSNpN3jIkiIx7/rxV+73F73YsRTZUZPNP3jdg4575qiNMv8Fi8Y56c807+z70nnZj/eP+FJ8vcPe7F0upJAIwO9HnBlHzDPNVPsV6r/AChSM4OW6Uhs7wnOBnvyKmy6MauuhbMyjvg45PY0onUjqfxrOe2vGztTg+9Bt7sZ/dk8Y601GPcLvsaImGe/J604MST9cVleVdo2BGeejZHNLm+4zAduRzmjl8xXNPzmWQ8/L9aeJQ3fGPessPcYOUwRT905U5Qg+lHKh3NRZuM7u/Y9aXzcNwRn61kC6mX70bMOmQvSl+1zISRC5z6qajkDmNfzh7AUrOBnJODxxWLHfSHBaNhg9wRUct9OzdDt9qpU2yeY3vO4wM59Ki80h/Wsc6gUK7gTnggDvTX1TymVdjnd3Azz6U/ZsOc2vPIBHak8/k/N7VjNqJ6lWHHGRTU1Nd2clR60ezYcyN1pwwA6+wrQ0PVTpuqQXSOUZWySO49P1xXKrqkIBycH0pf7TjJyrfLVRg4u4N3R7tLLp0QKNt/sjUfl8xOkM3Xr2z/SuM1qRNIunhlb5lOFJGAR2P6Vj+EfFaxXD6fdy/6DefKVPIV84DV1+q6IfEOjTWXEmqWOWhI6yxjHyj354H+Ndybkro5GrOzOTbW08sMGUnrwen+fekTXY5DyQc8AiuXnlFvKY5RscEqwYYII7UwXSKOwAPGeay9ozTkSOtGrRDO5wnanJqcRUkOMkcDNcj9tDg9D6Y9aQ3MYzg89c0e1ZPImdmuox4z5oOfeiuME0bDk0VXtGHIdprdilhqt3CigRCQvEoJOEY5Uc+gOPqDVLGBkD2rTvzJcWhmmQrNC7RyjsMse/wDvbvzrLFyren0ryIvQ6aFRVYKQ5Rleg5/SggY4HJ/KkMiDnOAaGmQgc8fyqrm9iaCHc3GB8jZx/ump7FQAw77l6n6/407RU+3ataW8ZG6WTyxnpyDUVpMjLHID1kX5qRx4t2oti30Yk8t1IKgfKR2B5/rVEpkdAR64qW3nD6cGbhlVWz+lM3Iecg8YyKtbCwk+ekvIjK+9BUgYOD9KeWTjmlAXA5+tUdmpDs4GKCmOmPepjgEYofBwScn271IrDQoUY4NLgN9PanKob8s5pVweM8CgCHp35pWX5R0HPepSEGcc0wDJIx1oAh27sgd+lKE7jA+tTADoRznrTWOeo/Gq1HsQhAMkDn6dakVAFyfQYp2wBQQw+lNGVB7j+VMQ5VzzgfSn7FPUCmrkfhTiM8Z+tTqAwjB7YpSquegB9akCjrzmjy8KRkAnvVK49xqRopIbLem3p/Kk8vrgKPXJwKt2Fs13MkcZU7iQCxx6Z46nr2BrWGlWVigN04llJA8pnEZz9OWPbqBXdSwlWrqo6HPUrwho2YQt4cnMifVDmnm2jAZhMgUd2B/pmuh+2WtjKFjit1VQGxGu5x68uMYz6MMe9LJ48061VYbqylnGcoxtk2qcngZc5H416cMtX25WOJ4t/ZicrJCQjmIpMiAs7Iwwo685x2qi2pR+eE8xIyc4D5GfxxgfSukuPiJ4cVnN3pNtKrncY/sEYY4HqGX+ZrE1TxL4ev1D6ZbyoQCxEtv5Qznkf6x+n9K0eXUVrzEfWanYkQSy4CwNLHnHmAcA8dD3+grNOpXcd15LWbAbmUjkHIOCBkD8fTvWvpfjCzth5f2DZnB3wy5Q/VTk56813Vrq2keIUht9U08m8do0im3qFBPHzEDng5Oe4HPNWsFR7gsTV7Hn+rLeadp1xObM7IcMzFSSvXIPbBCn8qqPelnjZlP7wB8k9R3P6V74tzbabp91JcW4e3E32efzUDDzdj7Qy45BBPHoa8k1CyBSK1MWxYIPsweUfxE/fyOvQfkBWVTAU7e6xrEVG9UYiXCS4EZwDxnBGanjKkkEAkjvXP273enyv85DHjyiOoroLC/tLucBttvHgcu3UnAH6n8hXlzwsovTU7I109yyIIZdo5gcnqx3J+PcfrUcttJAxjcYOMgg5BHqDVp4lsrl4Ls+U4P30OVX0J9quyW82w2zIrmNiAoPKHqPba3Y+pHYmuSVJnQproYRwo5FCHLdRxzVqe3G3zYhmPOGU9UPv6j0PtVYYU9PxrnasaiKu8E0u0DrTlB7A49PWnkBxwMYqGNEO3jPSkCDPpUmcU7aDj+dJXERMqk+npSMobODinMB9MdMU7ZwD0Oe/eqAhXCn0PapBECMlQfwqRI9wJ7/AMqXJAA/WlcfKRLCASRg+pIoeME8gVOMYxt560iJz3Hai5TsRGFduABx6U0wKTyBkegqY4XjHPqKa/3un1NK7JtYjCKqjoPp2pDEoycLkjGcVIRt6gkkfpTshh19qpN9BETRLIcMMj3FHlKcDaD1PI71IvsOlKeDyMe/pRdgQ/Zoy3Kg9iSOlRCyieQkooOew61cB4ye9MQbpTt4Fa3ZLSGC0iQk7FDdMleopjWcDNnyU/BcVaAJPXPqaYxwRjmndj0ZTbTrdiCY1ypzxXb+HZYtRsE2M0Wp2fzRuASZF64/SuTxjsfrVi1upLaVWhba4IK49c8VpTquMtXoZVKfMtDovHfhO11RW1yxgEiyEG5VU+45Byx/H9a4ZtJtd2RBH9SM163o+oW9szSttksrqPyLpP7pI6+xGa4zxPoJ0HVXgAJhkAkjfjlT/nFXXi4+9HYzoyv7rOXXR7dTxCMfpTTo9oM7ovfGT61oMMA+3akKbefuiuTnkdNkZ40SzdcvGUGeAjHH86KvlQ3I+X2op88g5UdDfxI11l8tHdR7yo7Pxk/XcM4/2hWFthzwn1zW9JcreaXu6NFJvVQPXhv/AEFa4TWfEg0/VbiCSNgQ25duCCCMj+f6VGGpVKzcIq7PAwGJhBShNm+qw7mPlgqe2TSeXC2cLz2rlh4zhXqknI5xilHjOAqR5cvHHQH+teg8BXX2T1/rVH+Y77wi8Fr4q0mdV/eQXKSYJ4O3moZ7eKz1CWKNdqJdMF+gcjP6VnfD7XoNW16VAsg8q0mnJI7hT/XFX9VYm/kCkYL5z+Iz/M1x1KU6UuWaszy8ZXjNKMXpuZ2n7fJMZ5EiEDNIIYS3VgO2MU+1jKSQPjI+Zc/jn+lYU/iS1triSF5B5iMUfKngg4IrSFOdTSCuGArQgpRk7Gw0EQHU4PGKPJjAGHPB7Csf/hKbLH+u5I4G001fFNnu2FiWzjIHpWv1at/K/uPW9vS/mRseRG38eBnqRSrbRn+P5s+nUdqxJPE1rJH8kg64wSRT4daiyd0vOTwTTeGqrXlGq1N7M1/s0ZON5IB6U37OpIxITjpms+LV4C+DIBnuDxUo1SHqHAHXmsPY1V9llKpB9S+LQY4k59O1Na23LxJg+vPFVE1KMgsWAxThqEbPjcBzg81r7KfYvmi+pNHbNu2eZz2apvsr8Eyj169fwqj9tj5+Y7gOgqUXiHZ84PpzV8kuqFzxLBtTx+8H1oEDgAbgT7nmmC5QDduz7igXKnrng8ij2UwvEl8qRicOOfekEEgBw3T3pv2hDnBwB+dMm1OWa7jsNOhN5qUpxHADwPcnsB3/AJ1cKc6jtFClOMVqF9dDTrcyTyqo7DIyal0XwxrPiuOK5lzpOjSZ23U6EeZ/uL95/qOPeu68I/CW1sGh1LxHKmrak3zpGxzBBwP4D1xn7x4/2e9dJd6vPqsT3cSuBOpijun/ANddKOGVOPkjxnJ43dh3r6HC5YoLmqbni1sXzaQOEGk2Xg2aOOUyxySHaGCvJNJ7BYzz0PXIHesq7uJrzda6Zo/2J3UkosUcLBR1L7fugYyTkAc5Ndsuj3cN5cC2Typ5ZPJbn5t7DI3N698ZwAvOKrXfh37bAdMsgRpzxLNc3Z4e6Bf5WbPIjLD5Iz1wXbOAK9T2XKrROFTvqzgLm3g0y0G6+/tO4k+UyEkxA87gmfvYwBu+7zwD1rkdR33U0gUgRA/wZwR06Zr0i/8ABc19c+TvEiRA7goAUKDjZ6/U4pth4PtJNb/s6SQtBbobq7IQApGqggc8DJKqOp+bOODXPKlLdmsZo8zt9NLAST/u0OdqE4wO59+lRXTSxuFXhcbVX1HrXb3emXGrXNxcxW6IpbJ6MFx0Vc44AwOBzgVz1/ZCK5nAJcwKN54O5uDt/XH4GudwaNFK5QsiZH2u3lqnzBScb8Hsa6XQdaa11vTzHcNbxBlYyBAwjy43OQeCwABGPQdelYUttNJbxGVTG0nTb0GeM1qSx7oMLEd+NwIOM7QTk8+lQkyj1/w98XbHUZNUt9bkYac1u8It4/mRpkUhZ04J3fM34EZ+6KzPB2txa/ZSnVHinVJFHmvhcKVeRgMgjlwDyDwCO9ePJYyvCGR8MZB8xPXIPbmuoSUaNaxBHAM0WdhBAYcq3rzhj/49Tsw5mXPFemw6dcotpcm7LRJIWkZy248EZbB4KnpxjFJ4V0+DUJvs1xG5+0IXgcEcMOeprm765uopormK422rssciBzsYjJG4djgn8j6V6h4B8M/bIJjcgQtCUmTcwBCtlmORnAIBBH94VtThzuyIm7K5kDSP7Vk/sS8k/wBOTdLYtEm0TRg4MYJzl+4Hrx6VraHCs+nWunXNwspiVls7rY37yMDcEdhz1DDk8BgOi11HiHwuk+mMu6ZdS0qQzQyL99QOpGDzlV6dzGcdc062tbfUpYbq9UQ2GoqcmMf6m4ILPsI/hJ3OpPYnjgZ3eGi90Sqj6HmOrznS9UeOQbQy4YZyCfQ4+gP41BLKi4ccRNnaR+o+oruvFXhee9i+ySPMdWglKJP5RMVyccxP2BI2FSeGKnGOp4CxlK3E2n3EfkXaEgxE5DjqrrznleSD6n8PmsZgpUm5Q1R6tDExn7r3BbpCR1I70/7TGDgHrzzTJTsd0I2sCQQaQN5hIPbrxXhuNj0k0P8AtMWCOSfpSG4BGc9e1NbBAwNpzz3o4LdvSkV5iiWMc9yehFOEsYIOATTjtLcrk0fuw2dozniqZCQv2iPbkH8KUToRwcntmkPljA20AxK3EYK5PBqbIbE3qQxJGc9qN6kD5v1px8okHYef5UCOHbjyxk9xWmhIwP23DgZwaXzAw6ihkgAP7vP16ikVItmdrAdsmpdgEBXglqkJXPUD3HeoxFFg/ePvmkEcJPIY/jUgPJAbGc07IC561F5KEH5iB7Gm+WoGAWzjPWgLFjeuMHrj1piYxyMVX8pV53sMetGwBQA7Y+tPYC5gHI3c+9NI4xgADjHrVdIg3SVxxjjnNK0XHErH2xSW4Esg4HOfejbk4AAPvULQk5ImIPpjP9aQxyZx55K9xjFOwG74e1VdK1CMTIJbSX5ZUc5BHPP4V6I2jW+qafNo80ivgibT7pwSVB52/kD+deQbXAUiTknuOld14NvjJZRWs02JUf8AcPjPPYf/AFq7KMlJezkctaPL+8RyN3bS2dzJDPGYpo2KujDkEdqhLKpI65716P4p0hvFsD30SpDrMOBcRJgCUcjd9c//AKvXzW4sriFiJflIPO8YrGpSdN6mtOoqiugYrnJOCe1FQkSg8MgHvRWNijpI18qXyi21XDRlVHTPf8zXGeN9Hup7qzltrV552JgcIucEcrnt3bn2rr7vlklHHmLuz9OP6VLFc51BGyMSpz9QP/rfrV4Ws6FZSWx8XTsppPY4G/8ABN5Z6PHPGglvA2ZYU7L7HuRXKG+WNmWRAGAwQRgivcyVD9KhksLW5O6a3hkZcYZkBI/SvrYYuS+LU9KVGL2OB+H96oubyaKFhi38sy7cDlhkZ+grrLtQ90+CGBfg+27/AOtWrchV0a4gRAoZl4QcLySax5MqQB7ZNfO4+p7Srzehx1l7N8qKNsT9lRt3KHJI6HJx/WuavvDran4onghjKhyszyfwqCPmOfrniupiiBsGIXAGefpyP5Vr6dCvlOr9jVYKs6VW66oVH3pWZ5brWjHQ7+S3nLbc/u5AhCuPb9PoaytkTdJPrXtl1pdpexGKeFJ4zyVcZAOMfyqhF4M0SKZGTTodw4w+WGfoa+kjitNVqdbo66M82s/C11qOmTXsAzHEPl+U5k9dvrjrWSsUYGPMGc9AK9zNogjwvyhRgAcAVi6h4K0rUnLy22JWPLxuUJ+uKI4p3tJFulbRM8oECkFRKv4DNX9U8N3mlLC1yojWVdykn9D6H2969M07wfpukTrJb2wMwIIeRi5HuCelX7rTYr+Iw3MaTRtxtb/PX3oeJ10Whap6bniojIGRID9Gq1Yabd6ndJBATNK3KgE5HufT6130nwx0p5t3mXCAn7iyD+ZFbel+HbLRo9tpCIy3Bc8s31NEqkLaIEpdWeRSwzwSvE7lJFJDAtyPY03ZNn/WfT5+K9V1rwbY66/mTbo7joJozhiMcZ9ay7X4XadDMpmup5lBPyjCZ49eaUalO2qE4yvucPHZ372b3aPIbaNgjzbzgE9v8+tQo9wRnzyB/vV7PDpltBai0ihVLcAr5QHGO4NcT4j8CWVkGntZZt7sFS2ADZJPQHrirjUpy0khyjNbM5vTbbUdS1CK0tXluLmToiE4Az95uwA9a9++G3gSDwvGbqaPy2KZlvXcebOc5IHHyoMHp14PzDrg/DPwmmiWaunl3N/fbd8pU7UXnCrnrxuOfx7DPpkpGsX66RbIywwRia7uCT8sQIJGDgZJx35JHIGa9HD0oN89vQ56kpRXLcox7fHd2ZkiaLw/EzQI6kodQnz8yJ0OwADL8dODnONW80tor2OyhZJbwYBljTMdsg4OAO4XntgAKuMgVo3+qDw/okuotF9lM8XlwBfvwW6t0RexOcZ6ZbPOKm8M2C6dYi8ngxeywF3C9EyRtjPJ7kE8/wAI64zXppLY576XEXwvbQW0sJh3xCMrLCD8vlkf6ssD94nJYg8nPYLig2mtb2q7kzNcsN6YKguSFXjGVAAAAzgD863o4Q8PmyMhgfEmzOc5+6MfTb/316g5S2t47h3ndtzRFism7OWbv9SCBjsavlRndowW0eHR9HmupYlWQDeyDpKScKCc9Cdx4461zmi+D9/9oSSqRd3cwE7MMh4/mynHG0ZHT+6TXo/iNY3s4VEQYRqFCqAwaQYCrzjpnPvUGmWw0zTgwRZGcZ2qQS/UBcnuWGO3DGpnTXUqLZ574i8PW9nFbwxL5YXgvtyxAwWkYfQk4GO1ea2nhBZr3TLRsl7zfduQMtGn3YyfQFiDjrzXuM9i+rtdQvJtEu6MvgcLg+Yw9OuPxHWsjwRozXfiPxDqz7BFERDbMF4KlSGx3GAB+defVpx5kl1Oukm05djgPFHhBLDVDDHCGjtlLbRjr0HH14HHarNx8PTYeHLQ7Xje2WZZNxAJzIqkn/vocV61daBHJuZBvmkw5BHORuOPzY+natW+0SCWEW6JkP8AaPlAAB4Rj+mTUxox9py9Dd3VLmPDtU+HBtdMldMM8o4xjbjG5Tk9Bz/niofiB4QOnadppWLasdrJIT1LESc8Y9Mn2r2rVNPhLWkHLCVJF8teCAqxqT+QJ/AUaxpseozaRFcwnZJ5oljbsrLuIHtluv8Asit50YcrZzQk3Kx80TeE/s+q3WmXzMunzxRHz9u4QykHaw+hDZHdT717F8IFg1Hw4VuYVTVdLmk03Ui+SFG7Gcd1PyNnHXP4y/8ACDsBpH2jbJLaXohu3ZvkKZePf/3zLC30Bq5p9pL4d8VytMjA3sf2e7VT8r9YlOe5DKi57hgazoUlGVyqjdrG/c2yzzSxO32a4s5EHmIxIVGP7qU9AQskZ/An1rlvDlhIDqfh2+BRnT7TbF0wFb5jhTn+A7hz2A9s9TrExsNZ024cxSW9yjWsxU7WIO0Bsj0zH+RrH163ju7m3u2Aa9tGCsyjmRGOCTz6lX9sYrrnFGESW2QXsjpOTC0xEEkLjBDDhQCDxg7voSteW/GHwI9z59/ETDqVt+/iuVAj3qT/ABbR8pB43cAEZOM5Ppd1Gv243auxSeP98gXoRgZBPQnv7qPWmPqAm02eyvvLn8uHLRMCBNCRsfBz6E9e+OnWsJ0Yzg4stNwlzI+Zp/F0rwRNdwvHfRDyrhWG1iwJ+bHbIIz2zVZfGZQcxHJ68jpW34x8JyWcs8DytcpGSlvekYbbniOX6cYf3x06cRp1pJeXoskULcbiAJDjp6/1r5z6pQu1Nanb7eql7rN1/GIPJt3yB0yKI/GW0DMDFvTjB/WrWu+B5LSzglsx9rcLiZQec+oHpXIlwCQV2sOCPfpVxwNCaul+JLxVdPVnTL44jyc2smOh5FTt4vhSUpJE8ZXGRjOf8iq3hbwtPq1xHNKjQ2iNuLNwX54C/wCNXfHPhieK4l1C2jZ4DjzB/cIGM+uOKyeDoc3L+posVVtcRvFtkWBBdfYqf6VJD4ssijbpArn+Eg/4VwvmDbyevfNbHh7wxd+IZHMQMduoOZXHy59PrVPA4dLW6EsXWOpXxLYugInXJ/vZFSL4jsjyLiEj/fHH4Zrhb+xk0u7kt51ZZIzyDxn3qsWTGCM981P9n0HqmyvrlVdD0Ya5Z7j+/jOOo3igaxblyPMVj1GGrjX8N3P9i/2iYykG4DkYP1x6VmAIc4fI6cDrUf2ZRltJlfXKq3R6QmqQldx5Hrimy6pCkTZUg44+U8153Gm+QKh3MeAe+atajpdxpE4iuMRuQGAzx2xSeW0r25hfXp9jsbLWVfcsoy+ew4xU66nCx+9ivPvObqHIHqGqzaR3t4/l25eRtpbap7DqaJZVDdSGsfNbo7g38BBAZfp/n6UpuY9oywxyQa8/aWZ2K73Ug4JzjmkS4uBgeZJgdtxqP7LT+0P68+qPRRcIAMEeg5pxuUxnJHrntXnwa8WATgyiDdsDZOCwHSkXU7tSP3zFsY5NZvKu0ivrv90703IHJIPvml+1ALnPHWuETV7xTzcAgc4Kj/CpX1a+jO1mCv0O5eR3pPLJfzD+vrrE7YXGR6kdhU9rqUlodyNj69BXADWboEnchPT7tSJrl8zFU2u2Om3t7ULLKi1UhPGwkrNH0D4Y8VxahcwXbIXvLdNlwnQSrgAn9T2qPx3pFukbXNrExsZ0E0ExGNpzyhPqOmPTFeI6L421HQr6OeMRsBkMn94ele/aB4ksvFPhn7NdsRp14uN6n5reQjBwc9iec+vatauFkoWluZ068U7xPKN4bqSKKx/Gen3fhnX7jTLpg3lHKyBiu9T0OPpRXD9Rn3R0fW4ncRtutFLHle3v0P8AKmsXMKsvLwvvxjtx1/HH51Dakyr90jeiuDjqGUHP49aW3lEs3ljJEmEz9f8AIrwZJwk4y3R8xNcsmuxtK4kVSMcjIoOQCST7iudu/En9gG3FyC9uzlCyD5l79OmK6BZFniEqMJEYBldehB5zX0tGXPTUj2YSU4qQsx/0OT3IJH5/41hzrnaOrCtqd8KFBwGFZFzlbheM5BwT0/z/APXrxsV/FZ5mJfvjbBfNtZUHDHJ/HpVvSpA7Kx/jXj8Kr6GP3si9wDx27UaR+6Ih7o5jOPWlRko1E2Z0XaaubRTOCBn1waQg8ccDuKCSCAaAxGeAD6V9Bax7Ap3hScZI7UwbiRkfj6U8tgdfwpqn5Rj15ouWLu+XA5yee1IM4YFR+VOVuckZ+hpDjqOfxpC1FDcYIGfWgfNkYP0zSFgRyDnFPydpI5PrTuMZuP1o5Bzgdc8UsY7kc/WjG4YzimARgl87cg9PeuZ1WZNT8RWuko7GNW33kq8FYxgFQe2c498it+8uVs7dmY7VCklx1VQMsfb/ABIrz/wneST32o3br5VxNsROOUJzgA+gC9PeumnFSZDPW9Iu5NP82SCKOJ5AI4VbOEB4JyT2AVfop9a9L8NwR6Npccruphdftk0kpb96x+bLcZwOmK8m8PH+0tYt7SKEGKCON5AzZLINoVT7kEc+pNdZ4w8QMsTafazIolmwJAMkAFTkeoxj2OWr6OlJRV2cco8zsjUtbqTxVrE9xdJm2hxIiPwrEN8g4xgDH45rtWnRiy7FkYxqXwQPm45GewGfxYV5/wCG3jtbUTAGKLem1mOSVUEZOOn8WfqK6OO/LakSSZZ8AEPg4I5Ix7n+Va05rdilDsbUri5ZEKog3G48zPXHyBTn0O4j/dFW5HhgtkhUbZQN/wC7Iwcktk/TGfxrFN+qSzAOCrXAt1QDrsUZz/30x+pNTNfmKe7XILAELIpwQDGFAxj+tdSkjFxEuI/tNxp0UjttXdI4cAltvIXOP7zsfwPWqmsambq91LyiIjaxuPmJ+aYq+CD2IVTj3b3qtPrK6eX1AqHk8vyY1GNueuTn0JrmrbWo5JsM29gU3gAgyPhAcnp6/lWUp2NIxudpYItnbmBH3TKTHvKcMu0EkZ4PJI/4DU2gacdN05YNhTzrgvIVJ4B2qOe5yF/M0aHEJJ7cu6oAjjGeMn1Pbp+tal232S3mdWV44pYIyvXqwJ/Lbn8K4ZNe0v5HqU4P2Vu7On8O6SriWZhgJx83Q+w45/8Ar1j65F9mubCQKURJ5VYDoSylf8a9G8I2WfCnng7zNI2WA6c7T+i1xnjmL7LptlPKMjeJHD8543ZGfYfrU05WqX7m9Sn+6t2ORvTHFfWZdRuG5do9G9vx/StuC0F1PZyADK9nIGAUwfxwT+VcTr94RZpOZCkmwhMNySOfz4rvfB11HKNyKoktnbLF/VCP0Ck/hW9Sfus5KNP30Zuq6eIrwqy7g6N5hOT/AA7G+mFCH6isDXUEctxMBGCVwHIwAUPzAe5aJD9Sa7rXdPdIGA/1i524PUjr+hry+8v3mKNLsRZXDFgc/OFGR7kkMfwNZ0qisaYmly6kV3enVNLlgHzOF81Ecjb5inp9WXK4PqPaoLbWEnu4mkIlgcLGMEHcGwF6Hjkg/SuHvtSudMv3jRvLRZmQFH3c54I/3uvFQxa1JKTuOyJ0O2Rshuh449MCqlVVzg5Gdrd3y2OsQxTI5trkNtcA4HGCv4Eq3H94etU9R1A2uxC2/wAgkg4GeOoz9MH8Kytd1d9R8NQ6jaqyz2rmfG3LEgjIGPYfypbyRdWOpiB9zSRR3dsG6nIw3frtB/GspVEjdQOG8UywwX8WCqu9u5HylhIFzgYOcnlR+NcDfxLZTW2r6e7SNC6eYrkZxxgk+hHyk+/Ndh4zty9qshdzNFtnQEg4Q5DYHYhlNcJbXEc961u3/HtdqIsk8KxI6/Q4P4V5VV3dzRRPYV8kqCFxkZHtTfs8TsWaCMv13lBk/jWP4W1L7dpkfTeh2n2I61skMM4ztrhehSQp59evANAcjgDJ7mo92W6HPrSbs/KpGR2qGzaNJlafSdOd/MextTJ13GFc59elWEkRVCKuxV6BRgD2xSYAwD1bNDgdMY9xS53sbqgivqOk2WsRBbq2jnIHDMvzD6HqKp2vg/RbKUOunxs46eYS4H4MTWkoIHoTT1ZWIBBB96tTdrXOedLldyQLGRgqADwRtGCK5+/8AaPfS+Z9na3Y9fs7bAfw6D8q6Arkcd6M5II/Kkpyi/dZi1fcydM8IaXo7iW1gPnj/lpIxYge2eB+FWdS0S01iER3UQmVehyQV+hGDV4N9BTsjHPSm5Nu7YrJHGH4YaaHLLc3YUjoGX/Ct3S9DtPDtqwtkEMfV3c8n3JNamwMM/yNcV47u5p7630yNyqOQTycHJAH8zTlVlJas2oUVUnyoq69ZeHr+7ZxerDP/wBMB8h/HGPyqqPCmm2NsL24v57i3P3REgG4+h6/pXWWHg/Tra1RZLfzpMfM7sSTWb4zsoLDQ4IoUCosmdueR/nNT7epFWudEaNKU1GN9TYtrC01HRo4EiU2UqDam3GB/j39a5y6+GLtIzW1+FQ9pI849uMUll4vOm6bbRiwleFFCGVm2gnvjg11Merxz6V9uiR3GzcIx1z6U415R2ZlWwsodNDA0b4f29hMJbqX7XIMFUK7VB9evP0rS8QeFoteQMwFvcKAqyAZyAe/rVM+N5rZg1xpskEBONzZz/KultLmO8t4p43LRyAMvGM+1P28m73MZ4aVJe8tGee/8K31DzQPtNvsBwWwc49cV0ugeErbRVLMouLh12tI68Y7gA9jV7WvEMOh3EMU0TsJATuXGF5xzWf/AMJ1YG52FHSMniUgYHuaHiJy0bKhhJtc8Ymbq/w+8+VprBki3cmKTJwc9j/jWv4J07V/DxaKaSL7K5O6NRnOR1/lUR8faeJhGFlZM/6wjC/41vXOpWtraNdSyBIFBO7+gqnWbVmyZYaVNq63O0uNN0nxpZQ2+sWvnTwYdLiMnLDGCD+NFch4c8Z2NyjPHHJLGPlw7bTnjnGaKj2nmHsZdjA0S8Fx4d0G5yTIgewlOOjRsWQf9+2QZ9vanT/uLrcDjB4GelYvh3VWbSG052dXWVrmLptDADI9ckA/p71tXQLCOQEFXwdwr5vGL983bc8PEL943bcg8T2bajptwiAhygmRQMksvzYH1wR+NYvhPxsdMjSzvdz2uQI5ByYx7juK6RQfKV/7pxnHTvXm2r2I07UZ7dQQm7MeefkPIGfYV6mWzUoypS9UduDndODPXHmW4uI3RtyGPcrg5BB//VVS44u1HP3enpUOgRSwaDpqy7lk8kZB6gZOB+WKmAae5c4JJHH+fwry8VL97L1OLEO9Ri6KfLnO45Utg8+w/pSQgwaveQng+YXH06/yIp9ogS4POBkcj6U3Uma38SGQOR5kaP8AUHj/ANlqKb1M4aO5sbOAc+/4UfL3B/Gmx4AyDkds0Z45NfQxlzRTPdWqTHFVHzClwo5De2aTd2wc005XrxnvVFXHAD6/WkC+gxSbwD1IPrQeAOo7imgHfLnnNJnHTtTS3zYzgUo5UHNU0AoPOevtSF9o6ZppIwODmmXe5bZ2UE4xkgepAH6kD8aW7Ax9TmN9MtltZreYZlb+6ikE/mxX8Aaw44zpt7dgMwBeRQmOQCSP0Gea1JSkaXMzP8jsLckdQoO5sfXiuXu9SfUL2SVusrs/Tqc//Xrqp6Mhq56Z4KujY2d7eOSDKQowcYAB28Z9d3/fI9KpW95JqXiMwyFvLTczHnGAO46Y5H6VjJqiWdmU+64+diGyCFztH6n861PCUQFs88rjzrqbf5jEBQo6/qf0rvlU91R7lUoauXY9E0y+ia5jtgWKQJvMf91V+Zie3PyflUnhi536rbPNOWmmVmYgE4b5myT+Ga5KO+aHTtbnQHzPKMG7GCTJLx+Sj9Ks2uqrZXrSW8kbC2tJIj8xyCEMTHgc8gnj2rSNX3kkKUPdbOusdYS8tVcyYDTzXb89tzBR+IINPudbijvbmCRmlbcuHQ53MCGIP5EH0xXDabrUYtgjZOJGLZPGPlwv6N+dY2q+KGWWeRmzJIZC3fhg4P8A6H/Ku1VkupyqDO11PVpLy0kUzF4Y41TaoAG5ic59cZ/LFYWlavDYCSbeRiSWaTpycHAx0z1/OsV71rbTYIzx+/3hlP3mwB/Lr9K55tZBup2Sb91G7eWp/u5yT0788+9ckq7OqNNXsfUHha8totK0r9y4X7J5jY/h5JYE57c/hWjJeG28KrcT7BKdQtGMmDtJdmZlPr8rDP5d65LW9Q+weFdPmieVVMFuCUbaWQxAMB68tn3ro/FLRnwhDbeYyPcapBHG3VSVlhVCRjqRn6Vxe1e7PY9npZHungNDP8PNPZQypcROCSuNpLN0H4k/lXF/G69il8LfaIUCFcnkn938h69PU9eK7b4YeZJ4U8LxPH8twkY5xjYIGcggHvgVgftARi58E6uMIsUUEgwOAowzD8eBShV95M3lSvB+h8z61rMlvFYTxDzIZEfah+bJGOcA/wC2R9VPpXafB/XDPcR3XBjkITswCsjcnjnHzD6ivLNLNza2/hrEqz5vp7cxNklTtTIJ9/lP5+tdv8J4rW0jhtp5t8kkbJEoOduyaXKk+wH/AI/7V0zqJpq5wUoe+me2eIna6spZEVvMjTzVBHJx1H5ba+evGDnTrm4ZWzF5iTwjIwQx2N19N7/lXvlnfb7O1jmkUzRk27P1MikcMfUgqP8Avo14z8TdEU2FwhYrNGnmxKOcgD51PtnJ+mK5IVuR2PQr0lOn5nlfiW4SW5mhXfHvCSxEDPzAYBPoMDFYFpqu5irOcYc4zgE4+v8AeFP1i8ZxHLjBhyMKQdykYbn8AfzrmLuZ4pCwOdw3bemTj5sfjmtXUueE4WZ3+maq1vZTRGUmOVc4ByDk/pyv61P4Q1I2V1bxcZheS3k3cthiXQ9cn5B0+tcSL1UgsrhRgyI1tJj+8Gzk/UMuPxrR069+weImbzCFnt3fP3hujUtx9QpFQ6lzTlVjd8fnaYrm3TbHvdSQMHYwBA4/2iT/AMCryTULaSQtImY3T7xHH0NereMYmubaPylUDb8p9Rjgf+PfpXl1/cyIobHzjOR1yDwRWc2RynVeDNTBvpISdgkQShPwGRx9ePpXaeYSvXjANeQadfPZ3VpcRAsUKgZHox4/I16xYTrdWiuvKyDeMnPyn+uc1ySQ07Ms8tyehPUVH8yDP8Rp6wNHwh+UdBTDIy4BBGR94dKw1R6EakX1Fzk/MM4+tOIHBJxTN6tznOOw5pBIowO+aLXNLoeFYLkdfpTl5cA9uMioopd3ABOOwHSnBnbHy4B6mnYmUo21ZIpDSsA2V7VJ8vXrmkSIJyOBSiPn7wNVbQ82bTegCM7cYGfWmhM8c5xTiCCAD+dAGTnvTuZpiABcEdBXHeOdMnhvINQjG4IVB4JwQRjpXZZPfjNDlZkZXAZDwQwyDUO7R0Uavs5qRz1h4z06a0Vpp/IfHKsD/SqHja6jvNEtp4yWjZ/lJBBI/wAiteXwppU0hdrYAk5+UkA1Yl0KxuLOO1eH9xGfkQEgDvSszZVacJqaTMLVwi+BolODhUCgjjt/9eqdhqc2l+D0mgIExcqGbkD5jz+VdXNpdvPY/ZChNvwNgOMenNCaDZppzWTQ5tzklGPfuaTRosRC1mutzhb9bmfRlubjUzcO7cQA9K6zwgkg0K2zkjaeDTI/BWlrE42y4Y4yX5H0OK1rCyi062W3gZvKXpuOaIpixFanUhyx7nJeOBI+p6cGXKHqQeOT/wDWpnjm2WGG02xquBjgf59K6TVPD9vqk6zSvIHjA27CBznPpS6v4fg1pY1nkkGzgbCB/Q+9Ftx08RGPKuxz/i+yii0S1eKGNGHXbGAccen1ouLOXUNL0uPzGSEorMd38u9dDqWgR6rZw28kjIidCuPSqVvGICI0JKRfu1J9Bx/SpqScVoceIxTjTXK/euaNrPDaARLmMKuMBRRVNMCV2ZyCfSiudTdjxfrVT+Y6TwX4eg0jw7rASdprc3EEqxvgEKwKsD6/w1y7wPbpLbS/62CRom6cYOK7SWA6bHcWoy2FXafUA5B/KsnxDohtLO01ISq6aju3IOsTJwQf97kj6GvNxM1UnzrW4sR7/vraxhw4dHUkg4yPeiG00mSUT6hHD5iEKjynHfgdcHn1qG1mxMuf720n0zxUWo2v2lJoiPmHzBTn7wOR+orKhU9nUUjmpT5JXOlvJI5kjMTqyCPIZTwev+AqhpciG7ZnzgDt9KW0kRbW12DKNBGwAPqgOP1qDTcb2J69vyqat5TbM5ybk2WDPm9LDKg4YDv1/wD11J4nQp9guB1w0TEcAkEEf+zVWlytwpGBlT+HSrXiQZ0mIrglZgQW68gj/Cso3TGizDdRpZ27SMqFhgbmxn86cL6ADJmiPsWFcT41ZDoNo8qb4xPsJHVcqeR6crXK6V5E86AyrIQeDIOSM8g//W9a+jwsv3SPVo1bU0j2UTJnnAOeMn8v5ilJD5X27V4j4jjtkuStnFcRxn5iZRyWx2x2FUo9QWOL97brMc53FiCfr6112vqdCnc95YYcZ4B7Y59qTb/ssfwrxC61GWezjMU0kOTzBESAAMgZOfTFQ7rlUWUXsgjBzgyMMfgaSTDnPdThlJGQPXHSjhuM5HbBrw46jcXjNi8mhIXCgyMA2PU+tSWt/q8cu6K7uGKjg+ecD6c02HPY9vMZ46r9RVDXLttN0uaRcFph5ZGfugnO4e4IFeerLq91ayzO8ymNSSY5iCPoQT1rf0+G6lTTLe4kmlMk0qskrbiFjGDk+zEfiKVyoyTGa6Rp2k2kargBGLA9icdfz/WuRtZS8kfQKp6Cug8c3DNcmPeCpUZTGO5P+H+RXL28gSRHYcg7sd+K6IPqdNk0b7XBu7tLaMBRI6p8+eB3/Su5mdbeIsVCQwRkOoA+UlgTz37CuL8ChrnVWcKrz4KRbjnaxwAT7DOeM9K63xBFLFI8EamYRsq7WPL8gtn6gk1fP7+pvCHuG/d2sNt4b8OG5R99/eC6uIpOAqqxXaAOei/rXPJrN1c6hqdxcov2q7ie4kXZzmVhIfpjJrqPH1lLrXiH+zwsMVzaQLaeZFn5/LX5uP8Afdl+qnoK81h1P+2NVvrjbmOeQsik9FySo/LFEJa3ZNSOht21080jQuzAhkYlwMY6nr2+lc3c3aJKSxy7fwH04PNaenS7JdSlgdVkQgl8Z5C8Dp61zWrKbaaIsMFlLAZ5/wA81q56mCgboujLqGlAudrNHvJGAMMSePTFYMN6Zra6uHcGRgCVx13Zz/SiO5BmilJIEbZ4z1w3+H61lwXQjEyltyjHX0H9als0ij6h8RRm48D6VFCfLljJRYkjBAzECuM85PTrWlrF6s/wujkLySXAknu38vKOrx+c5bOOSB5f049K4qbU5bzwPZxlZnYCCJlYjbwknIGcZ4Qg+9datkuvP/ZQVSJpbmeIZyCsiurqDzg7pAM47rmuTmaPbtoj6d+DGqrceD/BEj/vZG09J1PBLfujGSMem3NWPjVC+peENft/maSSykYfvAOg788jBrzb9l7xGuofDvwim477WCawmAHR4pCVPXkFXHOP616r45AuNHvLefLq8TpgDqpQjAx9aFLW51cmh8IwXqaLp1lNcXAa60/XYnnHUeXvZdynoRlWyB7e1dp4Jhk0O/8AEmn2Vwxu9MuTcx+TtKpEySB2UA5HXPHtXlevXluujXmnvE8G+GMuZSHGWwwIG7OWYZ/4CeMmu/8AhReC58eQDzI5ZtXsPJ2yMWLTRpHIyknsyrKpzx94Z5rT2iOGnGzse+vdQ3Vrb30SKovAzqAQQrbc5BzjAauR8Yxx6xpU8kYjd9m6M4JwcYYEd+4/Grng+9igkfQZ2ka4tZvK8thlQjBijfX5gp442H1FNutKNtqV/p0uXWL95GRjJQ8lgcejDPuGrnlM9HlTVj5S123a2kmiRSohPQ9dpAxmuekVryBY4/8AX4YxrjJYjJ2/0/KvSfiDokmn6mLs5W2uCYsdgcZzyeQeSPpjtXmN0Z7KeLy0UyIwdZE7YIwR9OvNbqd1dHz9Wk6crMj0+8zBNbckPhk+bkEen4f0q/LqLPZ210FZzZ7H2g/eA6/mAQfrWbrA23MdzEgijlJZFjOArA4I/kfxq5FIv2dWUjy7mPDDbkqy43D8cA/8CouzG1jurdl1PSbJDOoMsW3P3gpHQ+3OPzrzTVVMdzcq/wAzo5JGc9ev4ZzW74V1PybP7OcB9xwwJ6Y4P6fpUPim2BuUnAwkq7Sc9Gz/AIYrZ6oy6nKozkrGpwckgZ6A+n0r0jw1qzJaxSl41tFuAjMf4dw3Z/Ruvoa85VD5oVThg3HqQfSuz8JtbDZbz3Cxwv8APMsgO35AW+mcDGf9o1zyKSV9Tr11+z+1CAS4csBwpI/PpWkwHlKwYEknIx71yMkWmr9zU4Qhm80ZYHGMcZGf8it0a/psaJ/psRGAM5wPrWfqaTpdYpl3y0znYD70qRKH3YB9aqJr+myfdvISPZutPbWbBWCm7hXPTLjmhGPJU7MthcHplexpCPU81HBdR3Cs0UiyoDjKnIBqQNkZzkd6djJpp6j8EjA78U0Dj3pHljTkusYPALkDJpv2iMjiRcHnO4c00mTdXJBhgcc/WjgDGcYqMujLjI59DTtmV+XqKfKFyle63babKqXBlUsOCsbMPbkVJaalBqLvHEDvTBZSKg1mze8NoFXKxTrI5PGAM1kX+iTy313OkbNJ5kflc9hjP0NQ7o6oxptauzOga9jN0IOTJjOMdqnySMfpXMNYXwu2YxSCfzN3mlvl2Y6dabHp9/CY5wX8xmkBDNkY528flU3fYr2MekjpwOMd/TvUUFzHcPKkbqWRtrgfwn0rmNGeRNZhjcyAiNjJ5jZGcUXC3EV/dSQmdJHn3JtzsZeB/TvSv1D2KTtc6neiyeTuHmEbtvtTyMZGQM/4Vya3F+NQeRY3DsGX5gWHHv0q3oktz9uUPJI6eX+983na2expJkzpKKvc6MN26ZpBl8noD60NtGCrVVuZzvESnBPJI7e1OT5VdnDOagm2NvbsIm1WGe5/pVZbSLznEUyLGkXmM9wwQse4HqeeB3xVnUfIuLYG3i+zlAFdWk3bm67gMdKpxBXiG4E+uBXLKXMeVUquozTh0i3vXVbSdWdVyzSbVBGe25qKm0fw3/beoyWkFzAqpH5mJ5REDyBkM2AevTrRUWOc19Vmj+ySMW8wbfkbOe4xj2rOmvzc6JJZHZgQtMm772Ukj+774lk/D6VLIjQKba5H7tuhHb3/ADrHv1FsbCSTOUnaFiOhDrjP6CvnqT5o2fQdOfNHlfQw3ARnwpGOetXZmIeGc4/eIHyPcZqlMpWdxz0wM1KrCXT1PAMZK568dR/WrtZC2Lc8qb0EcfloEUADt8oB/UVDphAdwMnsB0okOYkYc9c+3pUGnuVnI/nQtQNC4+URknJHpVnWZfN0YkjODGc/8DUf1qreA4X+Y6VLdASaLIGYqoQE8Z6EGrtqgMXUdOfV9KNukqRsWVsyJuAx14/GuefwHcsxIvoRg5XahUfp0/8ArVv6hczWeiXk0J2ypEWUgZxjvWZ4G1m91cX32uZpzFsKlh0znPT6V9JlyjOm1Lv/AJHZDnUHKOyGHwdrAjj23sZQkhJDG3OPQ45rObwPdhm3XVvNIeCAxGPrxXU+JdUuhK2lCaVLeHAeAt8u88scdjk4/Csqxm+zSYzjA4+ldl4p7HQlJrcyX8BX+8eXJCAfRj/hVe68GXkLlJrq2LjkoZSWA9xjI4rXv2uJLpnnld1cAZJ+VcDHSqs8JTDjBGPm/pQ5Loi4qS3Zmt4VMYO+7TcQNuxCQc+p4/lUknhqWJjI8sbQqhJVSxPA6Yx7VsQB7i229CvPvj0qwXzApH3lPzZFRqzVHJ2+oG2d4opHS3LY3Rlhz2yO4r1LS5ZZLCDUZQZYY/tMO9QPlZ5FkH6eZ9MVy9xp4vREr873AKsue4xWzp1ydN0G4hj5OWIgkfh8HuO527vf5jTRpGJyWt3EmpahNMQR5jEKD1AzWTHJtDDH8IC/5/z1rQv/ACZJnmt93k5+VZCGYeoz3rPlyqA4+Yn/APVWkTsS0PS/gxp8b6qtzKMpH8xyMDjn9cn8varHhkrrHjazlul862jmae53PgOhkHJHpkn/APUKpeDbj+yPDGrTKN0jwyEbj/CFOD+rcVd+HNuX8VSRLCcpIUHy4DhIim0kdizbT65rJPVs618KRp6/rE8l3qerK4hlsbR8uEO1Zp5DsUc9clzn/ZPpxwGlp9guIYgys23f16ZX5R/IVr6/qct0bi0gbfFcX3ntxgNsDBf/AEY/0zSwaSYrO2vF/wCPm8mlMO7ABiVSN2M+ob9Ku/KRJOWxz9vNLb3EynLLK43gfKM9ce/OKq+JhMf7JlkVtskZ2s2cnBIPX34/CumGlyRz26lmcyH7TKwxtRMqMqTz/EDUXjWIz+AfBt6EVRtnU8chlkAP1yFGPofWhO7J5Fy3MDQoDcvbpsyj3Kndn72P4cfiazbO186WeLIMiEYAHD+2f89a1fC8Z+0QsCoxOr8n+IHHTvxmq0UK2Wo3RlBKkuEMYAweqg+mCBVN2JitT3DS5om0G0kaMCKWKOXgMFO1EVjg+hVvzr0nwb4dkuk0i/gHMVxOHjVgCY3ZHjGT3DCI5PbPYV5t8Nr8apYeGIGAEUM1yI8EfxZfDd+Co/P8/fPh/wCH0XRIbKaOZYlMtlckZEkTKZk3g577gMehHpXPLyPdoR5o3Ob+At7JoOs6/wCG0kcnStb+1W0UxCmWG4jZSq5HqinH0xXv2q3AvLRY4WEz8BWEgBx64/mPrXz38QkbwP400/xm6P8AZLmMaXq80A2iB8q0U+O/zKc5z8uAOa+g7ER65awz4WO8cIxDElXJ6lSBwD9OR2qVrodqSsfEvjPwsuiX2owLFFHG0XmSYh3bpIp3VcA9AyzLkDJ49qy/Bry6G2heJXX/AEa0vxFcXMb5dbeRirg8HblHnxkCvoT4z2SWMF3NPbPJcmW3uPs8SeYsinMbKeehCHj1dfSvn/wtfJFa3ejpHD9lvt1t5d6PkjZyHhkwM5+YBTuHdatK5wThyz0PovxbocI8awXaAxG/gwLjcuFmU7wSRxtdCckDque1LfC81W0t9YWBjfQbY3hUfMpAXzI5Exu4DPj1IA71l/DW/fxX8IrG1ndpdS0+UxxFmBQyQ7fkI54aJl47bj17Tvp+pWkcuo28UpklUiaH7xuUOQHXON0qEqfmxuUewNYySR6PKuW5w/ijR7LXtOMcUaTrKpeAueYiDlfTnk9+RXzlrGn3UhnS4Xyp1J3jO3n+LI9P8K+tTFbyWhgt28q0ZjNarghV5+eIjquCdy9OGIHArxv4q+DDEzaraBX88+XJECFKkDrj3AI+uKUJ8uh5+Joqa5lujxI3C/YJ7KUch1ljkAyRjIYD6jH5UyG/f7F9nU4VJPNX1zjHX3BH4gVf1aw3qkqjJYcn+lYhRo3AAOfpXWmmeG4tF+yuo7a73DIRjgk8fQmug1RRdaby8MbgBwGcLyOP5GuVRQ44BH9K0J5jLYKM5kHG0L2Fap2MmtSldwJDcRMkwlfgnYCAPTk10Ph6zW+sBJ8zusnlFM9sZ/XmuYdWeMDksnQZ6e1dX4JhaS5gljOWLAPGTwccn+RrFhez0NL/AIRiNInJs5FHPkgn73v7802PRo2aFRbAh1LSbzjB68Cu5lYTMrFAGAAwBgKPQDsKgvIy8MhVRvAyMD+v51F7myxEloef3+mtZWqM0KKpfb8p56VnXMSzRA52kDAzW1q8Sx27kK6kyZ2tyOh5rIjjlu2jtoYpJpHOEjiQu7H0AHJofunqUpJx5mdb4CidbCdMggSknH0FdL5e0j5hWh4A+C/i5dFaa50oWCs5cfbJQjMP90ZYfiBXQz/CzXLcMUW2uMDJEUrZ/wDHlFHtI9z57E4mj7SVpL7zyjxq/l2lqNwA3sT+GP8AE1xLJcyQmeGaMRglWRj0OcD+lekeM/A2vTyRmLTJ5xzlUCnB9etcdH4C8UpGIJNEvY4yS7Yh+Ue+elaqrDlVmcqrU2/iX3mVLFdW8a7pnLFdzHOAPpUMMkjzEC6feeNpk6/rXVaRo97BrEEWo2jrEyN/rk9BwOa1Ly7sbGd4rXS7Zgv3yqKuT6DirjNltp7HDy6jcw7opLiQFTyFlIzUEl7exKsjXU67x8p85v8AGvV9N/se7jWW502GQbsFZIlyGrcksPD81v8Au9Ns3PRS0Sk/4VfP5EqNzw631XU5Y2AvZ/KXgjzcDP51PHreoOVijvrreeBumYj+de12Wi+HrhXh/s2yDbTlRHtz68UyTwh4XhbzP7NijK9GQYI/X3qk12NGrHhUOs3Vk+Udo2PVhwTVw+JNUhT5ruYZAIBIPFevy+FPCSFXGnxHPRZGwP0/+vVW+8MeGLgI8ltDEq/dRWP+IofKuhOst2eWxeKdWCljeS+WONxUHH5jmnnxbqUiNHFdNkcg7VJ6fSvQT4d8OsfLisojGxzgscn8jRP4I0O0hDLbBJGz/wAtCcfnWfNHsVynnyeK9TMig6iTyP4FGc/QV2eg3rT2UctyfMkY/M/AzzRc+DdF+V1i2rjja5FVpbaKxEqISkat8uD2rixDUo2SOLERfLua908JwyEHPYdqlaxuZbGK5MEsdrIWWOcxkRuw+8FbGCR3wTisHw7qNlHrNtDq0k66Y7FZJ4F3SIuOCAevOP1r0mx+ILf8IddeEm0+DXdNV5WsLqQOlxbEknenXjqdvHBIzXn3sedZopaPN4d1u+b/AIStn0OFLdFjm0q3XE0g4ZnU9CRg/KMcHpxkrF1qzudFuTbymJ2UA5hlWRORkYKkiirC5riVL+3KS/NcL/Ee49QfX1rB1uLfp86tgtEySKR9dpP4bq3JowpyvBU/e9KytYtxIrsMbWXG0dBkf418vTfLI56crM52/O+WOXgBgPu/T/6xpbEbhNH03AMPr/8AqNLdgHTkfOTEwOCcf570WU6CRT1Rvlb/ABrt3RuXLaNZ4Xj79s+tUbYbbsIR82cY9OavWSlL2SFjyCRx39KhnjEepKfu7iDg9cmojuJF24/1PHX+7+FLI+7R7gHkeU+fX7vSknwIlO4Zog/e6fKuM5jYY/A1ezKtYzoIY7y1aGUeZFL8jDOAQeCOKg8PaZaaDDeyQRsqRlpZCzbi2wZC9OOuPxp2lsRFGcHIA+UVNZu7w3o53SM4ZQf0+mQPyr3cvk0+Vef5HXBrka9Dn2l88s0hLljuLk5OSc80wIHODxno1TXMC20/lM8aSdShYAgHpxSRJhQc/Kfukdq7r2OxaEiSI6NHMoLDoSOtReUqMEcHA6ntTSVmA2uHRujx/Nj8qljmMn7hsGQDhSP1oujSwsMq2ZcBVZSOM9aSJyk5IyFY4xmonBWJmc7COjHgY/HvUrSF4lZuHB547VaaGXRLmOQsQDxtUD8/pVO58+7ZWyqRoCo2jBI6HpVpt2IyBjdnJ/nT0jC25HX1P+evalc1iznNSgW3CrGi/kcfgazmHmSooHO7nJrb1KIKdwGeBj3rKhUJOpdCVJPHpWiOuLud3YzR2fge/O1mWbZC2cgkM2Dg/TP41PZasdJ0Ge5iQm81KORg0bAlGlDbiBnP3STx0YD0qhrA8j4fxIrEeZdqhcdG+Qt19torFmdtfv8Aeis9up8qMgbQcZOPYcmoSurnSr7I2dA0Wa9vILC3YpNcgplgBsRv9YT6YAJ/OvRfiHocGk22gQBFUizuYY4UwQIkjXkn6c/gT7VY+EHhJLW3OtagPK8wbYouV3R5ByD2DHb0BJA461a+L+vfadZ0q4SMCG0tJzHHKMrICYw24Z77sdef0ocXJnSkoR13ZyGjWjx+KrSwZTO8MN0spyfLCgupzzyB5CnB459enI6rbzS/DqwhyGjtJ596MTujYSFSOexDjt2+tdN/a7Nr19cCLc13ZM6qCA0bFmPB6jlWYgHq3vXJyXb32j63G4BM940wwO78/wA1BqlGxhNq2hz1g5i84xjEiKXXjGCMHIP4VpeIkEPi3UNrbY/PE6nHXODVLToiryqN2HTaRj7w9P5V09jos1zqWkzn9+JIGjkOCSdmFyc/XP4GlJ2FTi57HY/BGQaibKzQbHi1aNDhMgo6H+ewj8vevt3Q9AR41uhktchZJMcnJxuOfpmvjn4O/DfVNO+IdrBPbs+mzIHEwGEVgTjOR99STjHYnFfePhzTXSwgVvmdVAJxg5Axz7+p71yTmr6H0mEpuNPU5XxX4Bh8RabqllNCk0V3CsbrICFkYcqT75HX0qPwbZNpPh2GwMjXMVurJbyyEF0AbAUsOpAwCRj5g1emvbq0f3f0rKvbSNbchUCkHOFGOetRznoKCPG/iTYC6hBkztMYi+U9Mvnd+BVB/wACNfKupaTcweIpbK8VDc3vmwIuCAZFcsmCT3+UKc9wK+0fF2mJcWsyH5MqRvH8PIOfzA/KvAviTotnq93HIIXzFIJQ47Fdo3KeoOB1HcD0qoTexxYmCdn1KPwZ8XLoOq/2TftGtvqq48wqqqJj/qnODlWP7xScc5QdsV7PLpq3Nk9pKz2qhvMhuI5PmRgQ2cdOCo+U5GBxXzdfi4uryXEBiguA7Hy+THI4Xew/4HGkgPYlq9F0/wAYahLpCC9kUTsvLRjYSe30OOv48VsoOWpxqqoLlZ12s6EXiv7l0WSVm815YEfyfTeig8f7QPPfNcrrPhmPXbSdELQuJMSxu6uDgggqePbnPQ81rae817E6RzvcIzBgA4PPT8OnU0660HUgheOCVXUhgA47HtzitHTXch1HLofLuveGJbCGVTHgK5DZUgqfUVzGr+GxgTRRultKN0cxBC5xyhPTIP6V9BeJdJntdRP2+Fkhkfl3TKYJ7n14P+cVzVl4Xs5Le8064h8yIuJY5TgNtPJGR/EDkg+/4VlrA5XSU2eAhSuQ4K8498j/APXVrz9kK+WiAnO4kZOfx7V1virwc+mPPskWVkY7WAxvGcbvrgciuQt42R2Vj8pz1H+fSt4yTWhwVKTi7MqsCkrEowy3piux+HtsGmZ9x2qSVGeCcEHj6H9a5m7iYlTGTLuPGeSK+hf2ffgfb+M9Ku7me/mtbh/3No0aZVpPLDkMMEkAFc9OjelZykkTSoTrPlitTEfbsAX8T61Xkw0Ug7EdTW74q8NXvhDWL3SNTiMN/ZyFHUcg9MMPUEEEexrEbLxsO5BH1FNao560HTnyyVmcRrcX+h3JEjSyBxwR93rXvnwd8Cw6fpVvPZm1W6kUNJfKgeVty5wGPQYP0rxE+TcTTxuyeSAMKo59817H8MfGln9uS2tiLYzHa9kvyiKQLyVBPKnGcdRkjnANcuKjKVP3ehzY1VHRtDZas9k0uwntcxtcSyqRzkqf6A0twqruR4+SPvdDiolUX0Ibfg9j0zTLbzvt0drLcQ28Uhx592W8uP3LKCQPwNePCT+FnxV7sjtNDh1nUIbRruz04SkqLq/by4FPYM4GFz0yeOlHivwHN4V1WbSNSeJL1FR/9GmWRGRhuUqQSCCDVvUltLC4Nqbm3lbOC8LeZGfowGKyRo+zeYSzg4KLFHu57g88YA9DXWopIlqxz2peH/KALK00XcSDOK5nUfAmi6jaC5bThGkpO2VYyodh6EYyQTXrTWVpA9mj35u4pIlkmaGIrJET95CrYBYHuDg/pXP3FjbyzXatCjyOh8qZnMZQjndgcFiBjHqevFNKa2ZtCo47M8tj8A2yHbArlMklZPnBPvnoKhfw1NY27brXKL/zyT7oz7V7br9xpniX7I2maCdA1CG12XhtGLwSsuB5gXGVBHXJ4JrI1FbbTLS3QqtzLMhMrxyFQ3P3Sm3AI9ic8dKuNepDd3OiljakHvc8U8kQzs4TDEnqOf1oa3a6GHXPPevRr3w3p2vTTm2n8m5AysKpgZyMjHbA9M1xOteGta0iMTKl01q2VWYREKxzztYjnB9K7IYmM99D1aOOpz0loZzaGqxc26owPDOD+dRtpFt5YFzJAT/Blj8vqayri7unLCSWbOeVY8fXFQG4Ljjn6V2LY9DmXQ14LfSbWRCphkbn5gTjnv8A596W6tRdhWQIw6DbWEZJGJ5Ctn0qaO8lhcFS4bpkUmO5tTaTC8a7wpZeMgnmue8WaaIrYTQLgoMOqjgr2PA61bGs3Q/iBxxjbTPtDXJCy5Zccgjg1Eo8yM5R5lqeefaR5mx+meMdq6DRdUuLJ43t5nVhnbNExDAHryPbP51g+KNPWyu2EMvmRD+EDBT296i0a+nUl4gXjj5c7cgDPeuGVJx3R5k4W0PSdPsG1SGR47m1jCMB5c1zHExyOo34yOOcdMj1orJ0vUEuYuWIwP4M4/TNFRY5bHWzN8u4N07diKzJWV22E4Genen6+0ltpFzNC2JYlEintwQeayUvUvrZLmIMAwyQ38J7j8Oa83GYdQqKcdmbYqmoVLx6le8tmjt76EDeCrFQB3AJH86xdOn3R7WPXk9a6eJxJLGWG8cA5PUVx8UTWt1LCx3GNijc5yQcH+VZw1izOOpvidhc2spwfMjXOPYlP/Zc/jUuoj/TrZs4+cKcn3z/AI1SX57SNiSWSVk56YwpGPxJq/NmaOFxxtdWx+Nc7VpDtZkt2hIXHU4/EVPphzEBt9hk9aiuxleB3GM/WpNIYkIDwCe1U/MVzI0wYtwpGSFHTr0q9bQCK3QKOgwc+tVbYYkkBBGHZePY4/wrA8U3EjXyRbiIgoIUHIJ9cV7mBqKnzSa7Ho4Sg68uROxpa34ZtdYDTA+Td4wsq9D7N6j9a4KeG400hnUxgMV3Y4yK9C8LrK2kgSE48whCf7uB/XNP0+KO7t7uOaNXkeZvOjZcjOcD9AK9pwVXla0uaq9JyjJ35XY8yV9jFo/lyei8EH1FRyO/mNIGZmPJJOfzrptd8Jy21w8lirSxY3GMn5h9B371za5weCrZwVI/OuZrldjdO6TQyadplyWLD3JNaEGt3kSbEmYhBjkBjgfXNUQo6qCOOeadFBzvDDuME4qSkrnT+G9ea/kS2uj++LARuB976+nau/8AAfgm78eeONJ8Nae5abULkQGZB/qkGWaQj/ZQMffHvXjsESRSI3m9eR5ZyR0/z1r2r9kfxV/YXx48OzytsMxuYFLc75pLeVFLep3MB+NZVZOEJSXQ7sLSjUqxg9m0a37R/wAPtJ+GvjG30XS1lVIrVC7yncZpDyX56ZBHHscV4+8AEycZBGelfQH7Qkd54i8UX2r6lEjyRWzRPLEm0LsJ2k+/QZ74rwyVNzLgfNgZB7cU6VVVKakj1MThZUKrg1sa2uiWTw/o9oNqxtK8nlgkF2wq7j9OR+Naeh+HIFWCWcs9uoLbVBJmbONmByBnP4CtZvCFxdeH7a9lElutvESAy5A+YZx6Zz19vevVfDPg9dY8S6fHBCkFnB5KhVTeBwDjHU5yfzP4tztoFKi5PY3/AAT8PdR8QQxPdk2dssYMccUZLFexCjoMdMjAyOK5L44+FU0X+yY2S5w9hPHvMfG9pVZUzxwBEefY9K+wvCnhSK0sogR82PmkcAsx9+eB7V5v8bPA8PiK8jhjWQNHLbR/uV+UF5wN3fnDsPyraNW6O2WFuj4yu9Fnsb+eGFVlSNHy2cAqQeRz6NWNbeG7htSKtFIA52Yx1YY4z3PWvsnW/g9Hc62rm3DhI3TDphZGIUfkAPzz6Vkf8K2tLG9nmMWCz+aD/dYjDY6+g/Os51HFEwwPM9WfNek/Dy4laQhAr42qg69PY59q77wZ4Cu11DTZHhkEMLl/kONmVKnI/uk4J9DjtXty6BARGwiQY68da2dM0qK3cMqqD/eA5PpmuKdaTPTpYGnF3ubPgbRba0iTESqCASQBknAwf8+leraZAFVVThffmvPNGXY6qPl969I0RC0S8gnFZQdz0XGxce3KR5PLY7dKxNR+XIGCDXVXcJMYI3D2rkNfmMIbb0HWrkKJyOur5gZAetec654Yiui7FdzEHGRXeXsrSuflx9TWPOpZjmojJ30CcIvc80/4QOW4kIAVEIPKjn9KvWfwxmY5RGC4zhSCcD14Pau5t408xS7AA+veu78O/YfKQ+UzkjcGETHP0OK6VOSON0KfY8607wUNNRX8kgjqwyP8K1prFWt8FQAOjYJx/jXod2NNPVHQtyFVChP59ayhaJuzGixgjoMZP5UpTfUqNNdEeZa14VF/ZyhkjmBBDRyKSGB+ufSvNrnwebS43IpEakkgkFenTjt/nNfQ+p2DKASS/XBC4x+tctqWkpKrMQGJ4II461i6r2JlQjufKfxF0w6bDIPLPzMqIu45G7IU/pXjWo2awXU4C/6skEbvSvrP4zeApNT0yOW1iGY23SMACdo5HH58V4p478EyaTa29yihFcrHubO7d5ankdPXvXTTmjw8VSfMcT8O9JbxL420nTYAC8kok27wCQvLDJ4HANfY+mtD4TNra6NHJYm2O+Z1Zl8yXJ3AgYU4X5cgc+uMV82/Bfwlct8UdDuIY1zFcIGbb/f3Ln6ZI6+lfXWu+CHfS5ryHPmR4yoHG3Iz+XXPtXDjpStaLPfyeFOD5qi6nmn7SFwuqa/oeqMoFxd6eBMw6sVdgCf+AsB+FePMwAyMHHavUvj6WHiDS7Vl2i306MBQTwS7/wBAK8v2g+o46124Rt0Y82581nHL9ZlybXOIvE3m6BhKEocS4xnmsu01WfR9VtdQjdjLDIJAc859D/Kt7VbMC8YLvRirHH8P0/GucuYwY2Xn1610ySasc8IRqQcZapn2R4W1WPxF4dsb23dvKkiDhgTlSff14/StkXIkQQXGCx+UPkAH6g14f+z14mFhpp02Vv3UpZotx6EdV/Hr+HvXvnhXxQuj6nc3Vzpo1HTUhKXaSWvnxhG4XeMjb82MMGBB/KvEq0HCWjPz3G4d0q0o9FsUv7Dju/lQLtHO1MD9Ko/2Rdae4eCVlHUbeBn0qx9ojkUMuAvX5W3Yq3YXcRfbeXEktgxLPFA8aTZxgYLA9zyO9ZRU09Dym3sZcWoSDAvYBE/eROc/Xk06eBHYTWziROMkHOKcupTRWU9sY7aQyMD9oOTJGR2U54z9KpIl4jNNGGJXq0f9fyrppzf2hovWV7daTdedZ3MtrOVKGSFypZT1U46g9weKgvrT7TagOuW/hI/hNT3M5s7ny51juUZdy3NmGCk8dVZVOeuTVhbQ3MG6EiTb83yg7gOuCDitpRU9irNHJapoiyBL6OQ2l3GfncIVI44bA659a6vRfHFrr/w7k06TWLy2v23QXunm0SW0C8lZVXaSGOMFgA2c88VPpWo3Ok3i3VkwSZVZWEig7lIwQQeCCOxrP8J/C/W/EXiHULnw3bm6ubeH7TNYxqA0se7D7ORkjIIXH9BWcoOPQpNnlOt+FbLUpHglkSzu+qnB2vnsMdD9a4vVfDF3orhZ4WSPPDjlSM+ua981jRoNXgPnG3sr63xNFJdrJtkIPMLhVJGfwxzk8iuz0r4e6V8QfCreIdJ0+WW3CyRX2hSX0cE0cy8ubZmVhJFyQARu4xnPFawryp6bo9Ghip09Oh8hCDLfd7d6RoDu6Hp9K9f1rwbokVlcGK0uLa8LgwNGwdW5+4wIHP8AtDrj7tcjqvhm+0OQx3+nXFmwJH7+Er+HNd0a0Z7M9ulXjU23ONW0ZmJxlTxkVahszGkpZSFC9RzzWqZIkyFUHsSBVlyWsbv5ELGMct1NaczOux5DrOmzWVxI7bSjHIbPrmm6LpV0ba5vtMleC6jJjkiXpIhHPHf1x7U3VElGoXBkDbixzn/PSuj8DoRbzseu8YP4V11EnTOJ6swdHjuLljDBBJLPtLFIkJOAcZ47ZP60Vau7K3h1a5huYGuUUsVwN3GeDyR1FFeRYy5T0G8thd2ksLjcsiFOfcEVwvhbUljlFnIx2TqSin++Of1GfyFehdxjHBzkV4vqZeyvHEbYeCc4PoQ3B/QVGJp89kzfEQ5rHeElHIHbpj0//VWNrVu1vqHnA4Eq9h/EOP8AA/jV631AX9nbXq8Bxnb2DA4P8vypNdthPZEDIeFt/DD8f0zXkxXJKzPNj7rOg+z6Xd6eGtLQwPqdrB5ClyRFcxkrMqk5++wQ89BLisa0ZyQpQr0G1hgg+9T+DvL1KwvLOR9oj+bzQeVR12sRxwRtB+tOR5FnkSdDHeW8vlXSE5/eD+LoOGwT+dVKOppJppdwlXfD6YPT8aXSpMMBkgZx9KSVsQ4565BzUOnuASDxgkZP5VxvUysV4xsurgHn94/Xj+I1W8VQA6X9pRVZoWRm3AZ2Z5AzVouBezqcn5jz2qv4gia40tZECsttIs7xP0dVByPyP6V7+XWbkvI6IycGnF2NSyaN7OBo18uJlDqnTAIzg1U0KJVs5AuHYyuTLjlxnrmrVrdC5tYZVjMaugcKf4QRnH8qkSOOFSqKEB7LxX06V2n2Mo1Goyi+rIpwGmhRfvZyT3AFYnjTQrJtPl1EIYrlCu5o8APkgfMMe/XrW7AQbuU91AGCe1Qa7cLb6PdyGMP8m0IRxk8D+dYKPNzSfV/kb8/I4qPT9TzLUNLudMkjjuoyhdNyMOVYexH16VWSLBB2HnsOa9Y07RYm0a3065C3MYX5w/IJJJyPTr1rlfF/gk+GoVuLS4kmtWbYI3++hIOOR16HniuSpT5beZ6FGp7S9zlRAIm2ucHrheT/APWrc8La5/wjHiTSNUtYt09ldRXasSchkYNjjHoawyjOQWBBHBOOP/11bswUuFYLnB3Z7YrCUU00d1GTjJSXQ/RTxF8OdP8AH+ieKr+0O+C/0r7TZPH83+tjZl4+oHrXyHb+Apory4jcMCk7IwbBZRnIBz3wR2r6/wD2UdeFz8BLFpgZWs5JLDzMZMiozFfww+3/AIDXL+J/DFvBqiSwxRJLu2LIOGC9MN0DYBxXm0X7K8D7qdN4lRqt9EaOn/DWNfDNnFsaZGtlDBjkurRruUjjngc+wrofB3hWLQHg2xlUiO1Rk9BwOvXp1r1rRPC6PZWyAZVI1GAPasrxdoD6ZaySRRmQoC2FHX8KuV+g6ceXQuJrcFtbBHZQp7Z5rA1XxqVjmH2eN9xBzIwUfKwZep7bQfqK+fPiRr3jDVGktdOW8soWIVwjmNz9G7AY7cmuf8GeH9RtWeHX7cqk4Oy8kdpCx6bcnv1qqcZPqbymoq/Lc9z1b4y6VpEirf6volk/IAvLxQffoc1hRfFHSPEt28Wn6lpOrT/eZLC7DPj1wcdK+UPiR8O7fQPGt8l1ue2uf9JtimAGQgcZ9QQR+VcppXhFbxra0j3LqUkvlxqrL13fKQQMjsc5rpVB9ZHlyxtnZQ/E+5bfVIpmI+aNuux+GA9cda17OdWkG09a8a08aj8NvD8dzeSSapptsEjuHlbLL/uEkfN147+3WvXdLtkuBaSWchmiuIxLG2CAUIyDXJODi7M9ilUjUjzI63S8CROvUA16ZoEB8kfKcDngZNcP4a0iVgGJIJOCBx+tev8AhKxZgqEYOM5qoQuVORBc2zGLhdo7k1xmt6fvdu/OelexTaKDGSzKVbtj/Oa4XX9MKySYWrlTsYxmeM69C1tk7gPp1/KuQu76SNid7Oeg6c/hXqfiHSGlilA6kcYHWvNvE+japa6FfHSovtGoFcRgqSVB4LAAZJUHOBnpWXK09DaLT3OR17xvaeGmY3ge8ulG8WiYYkdR8vQdTy3XAwOK8ev/ANtjxPYDztF8NadZWwfCyXyvLuB/3So/U16T4R0G60UXUN3ptzNPLgyXLW7kycchsjP514341+BPiSLUpo9J0O71bTZJDLEtuPni5ztcNjGCe2ePSu2FK6uzxcTWrRk1T2Os0v8Abs8bi5trTUNE0a6WZlQCJJEOSccgk9yO3avVrj9o2LSmt21zw41skwwJtOkDYx1yvBI+gNeLfDv4IeKZdctL/WtCk06wtZBJ5V1s3TMPujAJ4HfPPt3Hq+tfBy68S3i3l6A4QFUiUfKg9vX1zxU1KUUa4arWkrzPStF+IWleJ7US6ffJcREZKsw3D6ggEfjWzZQrf4ZcMpHBHSvNPCvwGuoCgWXYA4dGHGBx/nFfQHhLwPLYWccTKZCg5Zu/+f8APrXnSg7not3OE1Dw3G6mN4wyvkYx1ryz4v8AgiO50BmZE2rLHkYGcZwfyH5Yr6wvPCqtAcqVI6GvLfH2i+bpVwPKLbRkqODx6f57VcVY5asE9D5y+GGix6JrjXQiiNyhV45wpIUKflGMcdSfyr6Z8O6jbanEtvgSBlIJwAeRz+PX0rwXT7SS11RyEJjkbBJ+vv2r3j4W6Mbk3FySCsURk/T/APVWNVOUj1KEI0qKsfMX7QKLb/EjUIlZnEUUSHLZx8gbA54+8a8xL9COv5ZrsfipqX9r+P8AxFdcgNeygA+inaP0Arj8jb716lJWgj8/x8vaV5SRzuqACbl9q84UDrWGlojXCA4ILDI7kV0Op7ftAyAG9D1xWLcRs8g8gkOnQCukqi9DqdIRLKGM2pMIRtylTjB9f0r13wn8THuIbi0kuZbCe5hNvcfZpCizxN1DAdQfxxXjehBzp0Xm58znO6r7F+HjbZMn3Gzj61zVqftI6bnz2Pw3tr23R7FPpGqWuJLB5LxcAhRjeRn0A5/Cnw67NaoYruzmgnB+YyjYMY4wCM/jmvMNG+IFxpEuyfJXOSN24gDoV6cV6fofxZV4kdp1niJ5Gckfh/8ArryJNwdmfKVKU6btJFuw1wXBihl81LGSRDcfZwXwM4LBcgMQCetdP4h07QYdZmt9D1OXW9LAUw3cts1u7ZUEgoeeDkZ6Gm6T4/0k3cMt5EL23VgZoiGXcvcZXkf/AFq9N8faboKaRouu6FBb6VY39nHKmnSXjTXD7snfhlx0wCNxxThK6ujJJnIaDL4clEz+L7LXvEcyoIbRYtU8uOJOP7yswIOccleelczqGmWtve3EunST2VtvJhE8weSNc8AuFXJx3wK6fQ49O1TWbS01HU4dFsZHxNfzRGVYhgkZQcnJAHbrUjeI4fBfjhr3R1sPEFvbzPHbtJaNHDcBhtDCLJK9ePfFXeTKV2cp/brxOqzRw3BPWRAVfp27V0ngjxVdeF/EdjrWgXaLqMBJWGbHzqfvRuvdSPT2IwcV6jc+APi38W9LtrLxPZt4c8O2zG5a4ubaMupAOPkT943DEdAOO3fy/wATeDfCSPnRNa1TxFLcE+RFYaekYAX7/wAvnO44BxuUHjPSrU5rcpwadz0j9oHxFpHxG0Twzquk2VtBPN5wvI0CieKfCko+BkjuD0OK8k8P69d6bp1r4auksl03+0472C91GJpFspCyh3Zc7WjwCWUg9WPWtSw0Gwfw5danpeo6zdpbyeUkGo6Y581gMlFliMgU4P8AFj8OtZ0/i9dW0SDRpLiS3topzMttMAFEh4OG/wAcdTxSbTeoSbvcr/FPw02jeMtQ0aXSYbDyUEzNYu0sBDH7y/3YzxgHkbsZ6Vo6BqnhJvBUmn+Otb1nVZZJy2yG23yWifcUCduqlc8HPtgislI9S0y6ju7K5mtZ1Xak0bHOwjG3uCp9OnSu5+HvxU0rwH4M8S+HbvRptVbV4yxuQViKOY/LMbhlIKA5IIz1PA7Z8vKzWM7M8d8c/CC20y4a60oSXGk/LILma2ktXRG5RpI2GQGGcOMqecGvPr3QUmWS3E3lTEYAYArwePmGc17j4L8Q28Vvcza5c6g96Lb7NZLc73t2hz/q1fJKAHsFZcdu9ctBpunQeH7rUp9Lumuru6Mdmc5gWIHDDLKCWBIwy5HYgV0U68o6HTHEVVtI+efEnw68VSy7o9PW8hB+X7MysfrjrVPw3p93pcdxFe2lxaTb8mO4iZD09x7mvcg4iciOVkyOQpztPTkfWq8sN5IDNLG08G7G9huXP9PpXorFJrlaNY4uSleaPCfEttGt+rsWXemcgdaK9b8QeGdE1R4zc6XBM6ZHG5cf98kUVjddzb65Hsc2EJwT9elc14c+DWt/FHx1rthpg+y6XpkEuravqsqFoNNs0TzHlfHU4BCoOWI7DJHp3gXwBqPjrUZI7ZkstOtsPe6pcA+RaIT1OOWY/wAMa/MxwBxkj3T9pjVNP+B37It94U8L2Mlk3iO7tbG/vJmCXV0sg8/zpBjIDpbsmzPyrJj1yqjTkondWrRi1TT95nwp4cvUljurVHZ41fzYmdQpK9D8uTjjBxk455rbQrLCFIyjryD37GuG8OSeVq8BZsIXCtnptJwf0JrsbRzE8kb8GJzkdh2OPxxXlYmHvXRw1FZ3F8KTHS/EckHRSrpyfvLwVz+ldP4x01bTVLPV4AxW4X7NdKBgPx8jfjjr6qK4vWZzpurWd+qhlTB46llOf5EflXpLOuraY9o8heNl2KxBwMH5SPoea4603TlGa2e5lNuNpI5W6RViB6jbuU+1VNPYMWAHJYnBFSTpLb3rWb4Hmn5MDgSYAI/E8/jVaykzKTn+LPPHFLRq5T8iaZMX8+Pb6A7RmoLq9sGWWznuGjdl2soRjwR6gehp7/8AIQY8k7fz4Fcn4jso7nVmQsYZ3VSjn7rHBwD6V6OBk41Hbsb0oqTszpIfEWl2uIDfRpHGNoLqw4GMdRVhNf0hj/yFLf1ByR/SuFvrGewK2mox4dseW+ckduvcVBbQRW5UTKHmP3omkxj2r6BVZpbnX7CnvY9EOt6WMOL+E7jgsp6/j7U7+0dM1K2lje7t2iYYdWfkf1/H2rhdomhkt7fMEo+cwMc7/Qgn6VUtZ/sUUUoUEOSAR6AjNNVptbj9jDselaPc6fYwJEdVt5QhwpeUA7ew7dKh8TSJrsMNvp8/2hhIMgMRz06n/JrhZ4vKllJm+UnIyTwDVi1DjBhcTZ4+U8/hWcm57lxjy7CajprWlw8U6uknRtw7etb3h/4UeIdb1GO1W2a0si6iXVJysdtChIyd7EKxAJOwHJweKz4tUFzODfxm6Vf4ZHIJ68Fgc19T+Ffi3JpOmW9vPpdvNBHEIokt28ryR12g7Tkfhk9Sai2tmbKclHRXPcvgN4T8L6bpfiDRPDAhSDZFJ/o0pkLlV2mQkseScc/4VzniC0K+IY7ZxuAmCbWHqQKtfsy+ONB17x7ssLSC3ea3kWTyH6qpBIKg46d8A8V6N8T/AAOz6pDrumxF9P8AtkQZv4go2knHpk/lXFUprnbR95l1eU8PGMj2DwdooezyyAngA44rb1DwXb3sWHjDDrgVe8GWhj0+I4wHQHce5rsrW2Rk5HtyK0hE6nLlPAfEPw0soJiz23ysdxIAz2rnZ/h7p2JIw8ZRwD5RRWAx0yp64Pavp2/0q1kiPnKhDDGTwfpXmfijwXau7NEfLBPoSR7denvW790UJc54D4s+Dega7H5WpaPY6nFG25RLC25eOdoDYX8K5nRvg54M8LyrPYaDZabcS8FldjJ34DMxPftXtN94UljZw20IvIwNo/max38PsvA456k5z/n3odWRqsPTZ59F8OfCst0Xk0WC8lGT+9BYAnuc9a7nSfCCySpJ9nC7U2KqJ8qjjgdgOK6HRfC4VwThe+D1/lXbWOlxxRqgAwOuQOaLKWrL0grI5fS9BeJh8n0z3Fek+FNL8vGQOgwAMVXt9OQtu2dvrXU6FaCNlBUAYJ4rSMVcynKyJLix8uIjk7uuef51xHiDSgxkyowSeB3FentDuBAPOOtcdrdvvckEdePpV1IqxlSlzM8tudHRpORzntXO6z4bZWaWJcenrmvS72zMQLYDMe+M1i6lb4iO4ElvWuTY60meWSSX1oQdzSIeqnnH9ahkuG8va9k5A6mOPj867C808schMN15Gaq2qKrI0sflkttG8daFUktEW6UXq0c/aT25jG23bceh2gH8z1rorDSbjUdhitjt4+fbn9a6LTrWIsGCqMdMnNdnomnopjPlZ39dqiobk3uRaK6GR4d8CxlN8i/OO/b3rqU8Ppbx/KuP510NnarHEAF8sY4X0p1wixoSePrzRYjm1OQv7FPLPfAryLxrYqI7tSMjBNe16pyGbGSa8f8AHriOG7J64IrF6MTPC/EeilFWdFIYcNkYH15/zxXtnwh0eSx8CTXV02yScKojYcsM8n8hWf4E8O2XifW1ivoHntwANgO0Mfc/lwK9ZurRZb5rWJALa1t2bYg4B24Ap8qfvHRKdoKJ+X/iz954j1g/ezeTHOP9s1gEbt2a0PEniXTIfEeqW8tvcoUuZUMqup+bcc/KffPf09eKmYDcpBHdQyu6b0Af7w/ofauyn8J+fYicXUfqc7qmwS4Me5s8ECqlrCGmLE7V7Voa1DtmXnBHp0qkhwcjkdxmtEaU37puWqKkKhSTj1571KCQeCpPSoLMhbdefwzUwwNpYqpPALNgZ/GhI8+ej1OY8VjF5CysVZV4YcEZNZVrd3FpKHSQxuuMSDgfQ1v+JbFl1OKF3gXAG5hICBn1Ip+h2+mx3EsEt/CTtO6R0fy+O3CnOfpU1IU6kbPc86pCM3qWdI8c+IbZVMIZox1KLv79+K6/Tfi5rltFmaMqi5AYIVC/pjr7V5+z/wBm3KyWMweJyAEOTjt37V2Wh6pqMCo5hR1I4OeG/H614lSHsnojya1NU3toe12Px18Mw74dL8ER6yJVSRbnW7mRpYmx86bYnUFPRuDknPbGp4C+JOnJqWo3E+g3lzNPA620emXe1bdjk87lclQMd88de9cJonjJUXC2ccUvG8YBB/SurtPFt1dFYwhjTHY8flXOqjZ5spW2R6D4l+LHxC+INktlq+qtHpYUL9khIjVsdAwHzMeh+Ymrvgn4amBW1XXbnQtNslLxKmsX8ltNkdXRYiHbByMd89K4mxN5eF44I5Z32ligBYgAcniuznHj7wz4Hk0O7s7nS/DmoMbgw3NmiGbBDffYbvfbmuqm7rUhTb1ZD4C8T2vgLXJNSaWa5jkGz7LptzNDgq3yu+2SPdx0zu684NYGqpoPirxfeC41JdD0+4aW4+33VnLKWZudjKruepOGyT610Fl8LNS1GPSXXWdMkutTZCunQpK93GjHlzFsGdoySFP0zXPeMPDMXhfxNqOl2t9Hq32aTyjOls8Jd8DKmNhuyDwaqSTHdpalbwz4X8RXctwfDum6hrGm20pSW6sNPknhVR/ERjjjnHB4rd1YabpD2V9DrdhqEpfPmWAkjnhdeokjdQ6jqO4969S8A+Bvhrd6E2pan4kvdO1KR/Ll0u1kj0qRGOMrtLlmA7Fnx7Vy3xe+GXg/So2n03xDqlnq29UXTdetT/pIyBvS4UCPGMHOTn1ofuo2UdLnV+DPHvhzxL4Uj8F+M7SCbSY7N00/VZyitA6j5UDqvy+zE9sHOa8T0b+0JPCms+G9Gsr+7cStfsiNHNGYkYBmCEZVgMZZD8wPI711XhT4QJb+ItH02+8XW2kahqUhEVvb2b3CEKMlZSWQAnp3FeiSfBrxN4b8a/aNBtJ4fsT+baauqLsdsfMNgJOCMjHQjg9alLmVy0pW2PFNF0++8YabqkLWGkT3d1LE0FuLeKzmErI4V45Vxg/KAY2BDZHQ1ykWhN9rt2n094WtnVdRtpYjvi+Yq7MiMHx1OOCOPUV6D8SPDNtHrcOoahpU2nXpl/4mlhaKEidT/HCf4Tz90jGR15ruPD3wl0y2t9Evj4qu9e0DUowtnLGVFxp8rfKY3ibcGjP3WGOCDxg1PPZ2YLVngPjbwwNN1Cc2dvOLCOUw/a7cNJC74zhX2jtzg5I9TRXpVnd6/wDC7xfrmiyCTVoLZhFC93cyQRbckgqNrJk56deuOM0VfOjTkRj+GbWzvGjt9JeC303Tpt0OnW0jAyMvVsn7xYhQZGGW5A4GB51+15qWua/4Gu21H95cW2pWd7OwOSIlSeINjsCbmPA44ZeOK9p+Hfwxn8L6FK7KxmhhKxAN0wDlixHJzz26+9cH8SfB7alL4o8MXHk3t3eeHFjt57Y7o5LmGFGXaf4vnhC55JK8Adt5UZUoqfXqCfLUjO97HwNa5S445yCoHrkEf1ruLmXddWtyqeWl3bo5UHI34+b6cjP41xKkGVJOmQCPY11+nsJdMsG5/cTbCfQEk1zV1dHqT1LWsRLc6a+M5jAkHvgHj8ia6XQHMdjCAxICKp+oGP6CueaIKzRsDjJUj2//AFVraLKY7cwnJI/X3ry6y5ocrOeWsbE/irTzeQpNED5y4bA7kdMY79R+Vc/ARKBcY+Z2w4HA3HnOPfmuujc3FuwJJZew61zV5bmxnd0QCCQkbew74/DtWVCb5eR9DKm21ykc/wAt3u/vKCK2NKi0y4sn+1raNKDuImC5x0B5+tYsx2yRk8/Lxj61DM4eMR4A3dSea9XCO0z0KDtI2r3UdAYgvaR3TodqkWobp6EioLseHVbcumRXbsQOItoAxgnNYsmbdd2CWxwP6UKxCtEBh34Y9wPQV7XMzu5jRjvtDST97osbLCG8oJ98Htz9QPzrVi0TwzeyxW0VtBJM3zLGFfOSuSM9DjH6VyrKynai7pD79KfC/wBmkGM+d690NCbEps7R/C+l7CrWEXzDBPP885qsvgfRFKlbEKR/F5sn/wAVWTp/iefTQY3Y3oZgTHISWH0bBIrpXGoasM6fp17NFx80UDScntlQRWqlZamyaM+58O6CHZpbcZ+6WWR/8etbNlrCXM5s0Xy2mBjglzwJP4cj36e2aSL4ceK7tVx4fvwX+ZDLD5QIyR8u7GfrV5/hF4utkkY2UVlN5eUe5nTAbI54JxgZ5NJyuTzqO5Z/ZW8SyeHvj74Vk2oEe4e0mycqN6lTk/XFfqlpOmRpo+r6VKVk82E+WrjOcr29+lfl38P/AIZar4c1+31u6ubI3EDrKGgmd9zBg3J29eMcV+nWoxzarptje2bt/qFk3KpXIIBH6GuZ3Ur2PrMrqxq03BPY6LwrMU0+JDgFVAJ9OK6WK4JU+vTg1wmhah5MKoTjJ+b611Nve8YB5FCke7y3RqzMHQAn6cdK5vXI5GjOyJmb+8D/AErYjmZzzzUwtlIyckY5zWyVxL3DyXUrfUZpCiQlmB5B/h/pVOLQZw25xuOecdq9fnsUOdqjOO/SsieFX4+8V7imqZqptnIWNlJEuzbznOcZP51t2NtsxnOT0BFXhahNxKAn3yDU1rLBuAXBbuBWjjYHexasrUZwR9eMV0FlCI1/uHHU1Dp9ssu1hwfYV1VjogeNWJHrWkI31PMxFaNNamU0ZjTPtyK5rULYHJHC1395o4dflyPXBrm7+0SM7cdK0qR0MsPWjJ6HB3FuOfQHisG/tYZWIdd2D90HBH5Guz1ORIM8AH2rl7vU4I58SMVbtzXns9qBivpvn4Pl4HpilTwVHqDggkH0I4/lXTWkMcq7gFk3YwQRSoHjlwm0fVelXyo0bZV07wRFa4yxcjseK6vTrOK1UAH9Kp29wLb1PbGati43OMjA64qWkjF3ZdkuFC8fmKp3V4NnLD8ahuZiQSvUetYt/OYg7Hdz1FYykOMSLWr7ajAHHuDXj/jKQzpMucncAfzruNb1BvLIBwpz+NcBqH79xkg7mrLdjkrHZ6DdW+gaPbiyiT7Qygylhnnmup0mG4tvDeq6hcjM7ROfm7gLXJ6ULS1ms5b+VYbNnVDK4OwMem7AOB71vfGDxzZeAPhr4gvpmVFitJVRWIGXK7VXnHU4FXG2rZz15WjY/IPX5ftmt6nOR80t1LI+3oCXY/hXPT3TTTCG1B2tw0iHBYdMA1r3On3V6oijeEIv+t/egEtn0PX8KrvFbaZCyqS7DqRxn6V2x1jY/PqsvfbRsWtzaX9nbW1600dxGpQ3PBU8jbuHUnHfNMktUsZzBcy+UynkhNxHHpxVfw9fnTppdXKq32WNtiMgYF2GFGD1xyfwrT8NeEv7c0bWNburiOKzs0ZJQWIdpWXKEDHduKV2tEQq8oqyM0eIYrezEEULvc7uJXcbdvrtx1/Gs+S9nvpFad2ljj6BjjvwKrNGVCoVxIf4falLLGNo4Ve/945panJObk7snK4VhuPmN1OO1TLGttmIScADe/T8KgiLwIZi3zNwoHb1NJGouiScrGvUk/rSsYsswOj5aUDyh0759q9O+EnjzSNOf+x9chgjt5SfJuZBwhP8J9PY54ry1W81tqJ8q/6vJ/U1a8qKAZkG58ZANTKCkrM56kFNcrPqa48EKsP2nTHhljzxG/3h9G6fyqELq1jEqf2a8q+kPzsPoB1/KvBfBPxD1HwhI0aK9zpZH/Hu0pzH0+ZT+fHSvctJ8SjxJo632lagHAHK9GQ+jDsa8etT9i9VoePUoyhuakuqyXNrapFpbWU0IO+URzCSXP8Af3kqMf7KrVyHVdVux5d3LezR9cTyOy5PcbuAaq6TrGpuBHdw+YmciUEdMeorWS9VuCV9SC3SohUTXunI7o0NX8ST+I/sAn03TdL+yQiFW061WAy+rvt+8x9eOp6VWimgUb42V5dx42AgehDZ65+h96v+GPEK+Gdeg1KTR9P12OEMBZamm+EkjAYj1HavRfjL48s/iZ4Z0C6sItJtr20jWOW3tgwuIyV5jCtEo8tSONrMOa6Yq+rZSV1ds868LxPrfjKy86K7v2WQSvHa2j3skhXkKyKysVOACc5Ar0+fxB418b61bxTfDq41DSYJBBPZX8N5NFHk4Lpvb9ywGehwPSsTwF+0N4q8A30EL21neaQibJNPS3itNxwNrF0TO4Y75zXpTftizawLmztPB0hnaJxBJDeNOyPtOGKLECQDg8HNEkkdNPkjuz1iLwR4V0gfZtQt9LmtogBBZ3dpC32fI5wSN3PvzxXz98ZfG/g7wnrsY8J6jqkE7Li5i8PXggSJlJ6h0+U88gHae46k+VvoniRIbueysdeJTB1CQQvAsSyHhixPRh3YDpXuXxYs/DGh+FPCmhW1xBrlksj3NyNSvzevbIseWPyShu/Cj5SQOaz1kux0e0TVkjitF+Mug6ppsttf+KPEKzyctb+Ifss8Jcjgq/2Z9g4xjge3pgeHD4p0zxE0nhC6s9S2uJzDZahayng5yYA5DgdMhVPFdF8P/hDF4e1qPxNoHiO6v9Ljjwk9/wCGXeKcueFERk8xgMAh1BwR19ey8c+INJ+FVwb3TfAKa1b6qqyavPcQT2sMb9CdkkTKobJ6dzTtFr3hKLepueF/2idKukMPi60m8O36L8zQwyNFKQccKAWXHPByOvNFebeKPFfwt8RWVkb2x0nQ503Ey2Gpvaxn/ZJiiDMe/wA0YAwcMe5WvNLyL5md3quko+mtbWo2TOuSzLvUZPp34r5v1vRbrw/44tNUjmEcFnP9nthjJIiYeaSOnLuw/D3r6y+0wSXMspRIDI5YRg52gnhc+1fOHxZ1uJ/FgS0njZLOHY9vC3zwjeBuYg9XMnTrxzXpYtL2DPPq+R8a/tUfDQeAfibczWUJTQNdX+0tPfqo3/66IH/Yl3jHUKU9RXA+H8TWtzDnLlVcLjG4/wD6wPzr7J+OHhRfij8Cb2WJC9/4XZr+1kYZPlBf36d+sY3fWNfU18W+G5Nk6AHllK5HOMc148ZqrTuexQq+1p67o6CQksZM4LAPx06VdtW2JHKT/rAVwD6f/rqrN98DPJXr+JoSYrbiNj9yRj+YH/xNcFSOlgkrmrBeCGRs4ZWGcVHeBLmFjhuvP9Kx5rgqVIYgZzVqC83pywB2kE/pmuRU+V8yM1GzuVJImU4yTsyASKjYKo3sxVgTnv6Yq0D9phjYAkqPmHtVCdjtCtzGGPA/iPYV6uF/iI7KSsxsspUrIRlmB8sHsM/eNMieSB22nM3qecHoaljUoT5pHnOOpH3R64qs83lQySISIxndJyC3tXuJHYh094sGQrgyAZklPUeuPwq5ZQ2cccT6jNc2scnzKYY1eUr67GZcZzxk8jmq9jatbXC3MyoCD+7TqenX2I60roHmLlQrOSd2Mlj6k96hp9B+h1MXxAXwtbWtv4EfVtNuJsS315dujPJIpbaqoF27AGyc5yWx25qS/EXxlL4gk1oeILmz1GXIY20uyPb/AHRGvyYHpj361jRfL8qdTjJHWmbFZjvJyDyB/SpcL7stJnaaR8VfHWm28sMfivUnhnQRlJXWYhR02FwxjPumDXTal8ZtY8LraWM1tYa/cAFxeXyyCYAcffhaPeD/ALWenvXneg2sV5qUSycW6/PID6Dsfx4ql4nvGl1a4A2ssSrGvA9MkZ+pP5VpCFti+VS3PpTwb8XNA8QeHYp9Vju9LvHDK0Kh7mJu25CrAqD6EEj1NfePgDx9Z3/wx0XUIXW+hdY7KJoZB5ck4QnaGPHRDnuDxX5ZaJGNO022iPVVG7jHJ5Ne4/Dzx5DoXwtSO3nhN3pupG4eygdlm2ncq3MoPysqmTaAOeamteEec+jyimva+zX2j7kNytpqU0ZAAyG6/dyM/pk10ulz741O84PXnrXz38NfizD8RBd3KCSO4tZFiuYZVwQSoP5H+lewaVqyllOQuF29ecVywnzan2cqLg+VnoEN0nPAQ/WphdEAbj+HSuVj1JYkyzZ9COtJ/boVd0jYzx1rpUzN0rm1e6mu/aHDJnkKelUZb6KDc8jMoxwWbAH06VzOp+Iolc+V8oHJL1wXijxo0MchDFzxgBvwputym9Og2dP4z+I0NiFiikYydFH3iSe3p6V0PgCzvL6zjuJSXeX5mU/wd8V4PoUcmq6p9tum/dqw2hjX034Z1Gz0/T4E3AfID+nNaUZc7vN6DxEeWPLBanQWDmCRQ5xgdvWumg1sQxohOCRgHvmvOtU8W2lrKG8z5Seg6VYtPFEDxljjr94HNdftIx2Z49XCOstUei/2mzof3gGeo9K5vV7v5j3LA89qwP8AhKbVFKqzAt3WsLWfGMFqu3dnI4ycYqZ1ouIUMC6cr2NS6tGvp2VTk44rg/HWgzrbTYPlzqDtbHINbWk+LkdZW81UJyFPvWbrWvQy2s6vN5shyfUmufmg0enGnKLOG8GeOLqGeWxvcpdJ2fuPUetep2l8k8Ku7ByfvMrfe/LivCtT0031wt3C2yZTjcPT0zW/oGtzQokbs3mADcGOMmubncNOh1OMZq63PYROZMEMzL0BOcY9jmpvtW1fvbh0PIOK4yw1wvArGQIMdjkCrDa4eMynB6Gk6lzL2TR0E+o4bAwVH51l6hqCtHg/d9u1ZsmrKpwSOec+tYt/f5VsN3rFyGqZS1a6B3bemSa5DVNSSxt7i5c7Y4QXY+gAzW3eyl93pivN/jFqR0b4ZeJLv+JLKTbwOpGB1+tKnq7HPVahHmfQuX/x20V/DdtawX9reSXcsaBUcOMsRjdjpj1rxv8Abi+J2sXnia28GTzyrbQIl9db5g/mSsThcgAFFwcHnPXtXz54U8VweGr6K6ttLjnvlmRw80x8sbTn7oHOfrWR4n1q58Ra5f6ldsDNcytKwUYVB/Cij0A4HsKulSmp+9sfOZnmFGpSSovV7lSL94JCpPznp7CqbRGV3lcl2+9ir0N19hUgttGzGR1Oe386ZpCpdXhMn7uJFLuM87AMtn0yBj8a746I+M16k+rRJp2nafp5UCUp9qnK9dznhT7gAcdsn1qnHdPb2mcOPObdx90gdPxz/KqtzePf3c9xKWZ5GLsWOT7DPtQszzGOPkomSFLHHXn6UIzYm51/enJd+OnT3p1vCsm4uT5aDJHrSLvupiqA88AClu5ArpBGwIXqR3NMzbELNOTxtzxtB6egqycJiKLpj5/9o/4U2WJrONYufNcZZvQelT2Vku1JpZAF5wuOoqkQ2TQkQRsdgDngU+C2aZleY7epyx4x70+CKRyXchx1JIAxTzKbiQxgYjA+8RimZMoyxvN8kTYB6sBxV3T7ibw7KLm0u5LWUfxq33vYjoenQ0Xs0On2iHJLM2AgHWorfS5dQk86d8QD7qj6VMoJqzJaTVmey/Dv48R3NsbHWbdLIqcrcEboTn1ycrx68V6Cuo6Xq7rJG1vcrJjb5bBg3pjHtXzFeXMenIFH3scRjv8AWqGnXF9NctNazSWjZ5eNymPyrieEh9hWOKWEjLWOh9bRymyjEZJiDfdLsc/rVqOwSQNumlMmeiNgfSvmmx8Q6vpi7xq94WTndJKSD9QeK07X4865pbiORbW7iH3nZTG5+hHH4kGl7Bx6nM8JPofQgtLaJCFz5mf42xmpLe9u9OMptLiS1eRPLfyXK71P8LYPIPpXimn/ALQ1pIy/bbC7gDfKzLsmH/sp/SvRPD3xX8Na0kcQvsMRnbOPJKj0Abr+dS6cnujF0akd0d3pfj3xP4Zury40TU59IF3EIriG2JaORQMcrIWI6nkHjJ9az/DHhLw7rt1Aut+IX8NBi/nXBsGugHHKsAuOG6c55z2qjc6/YxqfsziRZAOZAo9xg80WOsRR295vslvXkTbBN5zRmBufmAHDduCO3WsJLlYruL1PbvGf7Q+q6Dq2mTeEtZtrmwtoVilsWtZhBMR/10AK4wAApB5ra8Q/tEah42+G2pJP4IuYbOWF47u6kmY2jgDlUkVcjPHUEdq+ZtYhW2W3le5t7/zOXWxlYsgBGVJZBtbBPYiuu8KXnw8vLbXtP1bT9S0uK7hD6dqtxObprSUL911jQZUtzkD2I71hd7M1jVl0OhT4Aar4+8KabrmkaNZabLeHeVs9VVY9nONyTH5X5GdrY4+6KK5HwB8WH+G9pf2lnpOj3azz72mvSyE4GBg5BI6kZGRk0VXuhc9s8da1cQ6Jc29le/YLmVdvnxpvdB32j+91we3Wvlv4oXWl+AtQ01IJpJr97cz3sjuXMpLZDH34Y9OhWvYfGPiptC02S8nhNxcyHbBDjLSv6YHOB1P+NfMmt+Ddc1K+un1Wwn1DU76NZ4nJCsrM4jRpE7L8x2jjlVyMV7Fe0o2aM1FN6nrHwR8fWd9JcW95GJLCeQxzoclXjYYIx9Ce/c/Svj/W9Dbwb401fRGkEzaXfz2W/GN/lyMm7HuAD+Ne7+ANEutF1WTKuoiXax7q3f8AUdq8u+PFlHp/xe1pouEu1t77j+/LBG7/AEJYsa8GiuSpOHQ7MLZTlGOxiebuWMZ5BZG79MUxXKq4BJAw2T+X9aqQSA3DAdTh/rkVaBPnSI3BIGPr/kUpo7WQ3RPkE9On4c0yFiDwR9M9akvl/wBGfsACeKpoQqjj8KxcdAtoaEVyY5FYZIDlSvYjPIq3qdvFsS4i6v26gcHn9KxzNtVjjA3dfStKP/SrUwsRtcgjPqOa2oPlqJmkHZozYybn5AWbPPH3nP8AQe9bd7oF5o9nbXl3btGlyC9uWO1ceoHX3ye3PvRDdWmmThriOSaLkmKJghY4OBuIIAzjJx0zWf4o8Y6l4r1J7m8nLksTHGp/dRLx8qj6ACvolpudauVprlpm27vm67j3qJEZ2yz4XONvc5qOEZO9mx65GTVhJWC7YlGf756+/FQ2arQsK7xg/wAEY67etRyXUYIVATg01IxLIvnS8dBnk1saVpSTxTXpidLaEgeYVP7xz0UfzNJauxpH3nY2NCsBZWyPINs0uXkB7L2H5c/jXJ2H/Ez1FGIz9olLsOwy2f5Z/Kt4XEkHhmSZmw7q6hhxkszD/P0qh4OtfO1MyD7sUZYfXp/U1taxq42O5ZdqjHHHA/8Ar0yOS7tWk+z3c1usqbJPIkKllznBx2zSk44YckcE1RN0wmKbcfTrSkk46mym6a5ouzPpn9lvxDf6/qfiKO+nFxJHb2xWURqpZcyAZ2gZPbNfSOnak0QYbygr5F/ZB1DZ8RdSsieLrT2bBPQo+Rj/AL6NfV97bFFLqMA8mvKklGT5T7zKK8q1GMqju9dzdOvy44f8cZqpc6+w3fOCa5ia4kB64UCsu+vjFEeufb+dZe0Pp4UkzR1vX2KuC7bT2zXM2ts+q3Yyf3QOSPXmoneS8c7g3lnuOBXWeF7FBJHwAvqf89aIe9IdVqnGyNnTfD0kln+7jPAxtxiszWPHUugyLZ3M4tpVG0CVtu7HHWvV9HhhjgQCNTn2rnfiH4F0/wAU6bLFPbrIx/hKgjPqPQ16Tp88LJ2Z5lKvyTvJXPA/F/x6fSbtI0huLxerPbbTj8G611nhX4rrrdiLiyu/OTOGU5Vl/wB4HkV5x4k+D0tleMlsCkABOG5Oc+nFc9F4R1PQZN9q8kMoxnyzjPPr3+hrjlSnE9ONenJ6rQ+jW8dvsyZfm6ZB7VwnxA+KL6RYu0SG7vnGYbcMBu9yew/n29vO11fxCo8t5WLY4IhGf5UkHhi51Ft0jM8r53SSckH1NZqM3oy51aSV4LU0/C/xn1cuE1e2trNP78UpP5g/4/hXdaF4yl8VXYttOd51b78wQ7I17nkcnqB/9auN034Zm5uEWVNy5zyBz6+ua9s8FeHbbQ7dGWJQcAjjGTjkmt4UrO7ZyyxN1axr2OgCK2XOckdCOtc9rNmbC4LDOM9RXZ3Gqxxx4PUdq4vWNRFwzKxAGemc1rUs1oclPSVyG01hozyxx6VqrrAkXHP51xMp3vgc4796kt7x1bYTXnOTTPUUVJHWvqJB6/jmo2vTKv3t1YiXLOdoBParMIIwTwPelzmcopIuSN5g57147+1LqQ0/4SahErANczwwY74LjP6CvXyCMV8y/tjeIFSw0DSUf55JnuZExwVUbR/48a6qOskfOZnLkoyfkfMKj5gW6gEjFU33bh2LdjViaYBpCoBG0L+NQOT5rYH3FyQvUZr0kfmCJ5pIWtgCArFs8ZyQP/105m/s/Qt4JS41FzlemIFOBn6sD9Qo/GOezldrW2Xb58uEGeo7k59Bn9Kh1meO71FzHzbQARQj0jTgfyz+NSxlLDBeOGYcinOMFY16kHcM/kKkhQBDK+cDooPU1csLcDzLucbU54zyx9vx/lWkUZtkfli0g44nfGMHoPX+dPt4lsYt7KDMw+UMOn/6qktY2kaS8n+6OSMZ9gBSkNOftEqhFzgZHb0/WqsZMSzttzG4lIKDg571NGWuHMhwkI/iPYZ/Wkt7fz8O5AjzwD0AqWFPt52KAlsDjOOWP0qrEj0uDcqUi+W36FmXlzSSSfZUCKByuOTjHuac91tk8iFN5ztGOg+laGmacunweZK4dx829jyP/r9aaVyGiKDSQxWW6UZU7gueB7/lUGoa0qgpbMrNgjeOefQflVe/1OXUpjbwRkR4+6SMseOSfT2qew02O0DSykb+7HIA9hU2JehS07RpbgebeM+CcqgPP41p3F1HZoFXG9cYjXH6+lQ3usrCuyJvKjzgf3m+npWVFFPqTKNpSLuqHlvqfT2p7IBl/qzvLsDeZIp5Vfur259KS3tHmkDMNzerdBitWOyt7ZPLESu2c+Wq/wA6g1HV7bTh/pcoDY4toxuf2z6fjipslqBGltDFJnJmkzzx8oqjqWqWtipW4n8xunkIMn6e341n3etX2sZjs4mtoB3H38e5HT6VFa+G2zvnIY9SMcVm22VbuJbeONat7hTpFxLpqr0WFzg/7wPB/LtXsPgH4q6vcaRdJq225vLYB0MIEckyd8gDaSPoM15xb6MERjsRYU5LsQqr7kngVC3izTtBkD27PfSDKtHC22Nh7tjnr6dutYtJ7jdOE1aSPoPTPi/oF2iwTy3NtLnDLcWbAYx6qCM5962bTxTpd0gKy27RscjbchW9uDzXg9tdRX8cc0edkq7lDdga1rMDy8EggdqXsYSMngISejse3WI0S/Dy30c11ziP7NcBcDvkhGBzx6UV4w20HJUHPqtFH1aIf2ev5vwPtJormwcX+rQxRQoCDck5lfd/yzhQA9+MdT/tHLHgvE91Kuu/aLi0XTLy2BSV4JfMeFcgbSV4ZsHkkcHGADmvojxt4bjgsozawSvrBilS1njAK2xKcuzNhVHA56+gNfJnxL+J2kpFLo+ixROuPIubiN/O81gxZjvwN2WCkvxuwMAgV0VvcWp4Du5WRLHqVlpyXTRLHFDklQvXqcD1/Ovmz44Xx1L4kXc+Aqm1tlA9liA/pXZ3+tMIWQOdrjBUenp+grzP4hN5muRy9AYE6j0LD+leDCP71y7ndhIcs9ytZRhkikOMgbWOPQ0Xcnl3uQOpGTn/AD60ujESwzjqwTeoP6/0qHUm2yBgMgYJpyWp6LV2aF4h+xEqMZUnP4VkM7bAc4x2rV8xbjTCV+8FK9OlYr/cJ7VnYuKJlfaD3BHP5Vp2ch8oHd7n2rGUkDPXitG2OLcBsHcvJI9qbQSXQpanLIbqZCCee54A/rSRxhcEDBbjLGrOptI8sQCg5iwWI75P9MVTluIouZJfMdeCq5P6168JOUU2dsdYploNGkgCDzD/AHjkCgvLIp3AYzgKvSqMV3JdkiJDgZ5AqwLadlYSPg9cE8CtCiynlqDuYDHpztro9CIW2vJZWmEKxMscWdolbGO47dSfwzzWBYWCKrFnbAGTgdPpWpPciawkyvleWrbVXsBzWkIXdzuw9ByfM9ivrVy8ei6dDyfMd2I/3Sf8a3PAlt/oFxORy7BF7cAc/qa4q7uXPkJ5hkSGIKCevJLf1/SvSvDUBs9CskK7GMe8+xbmtOoS+I0nXIOcVmSW7qS2M+pHOK1dxwQMZ9KpXUM1pMMrhhyRTkroiom46Hcfs76+PD3xm8PTSHbFOz2rZHADjv8AiBX3zPZGSNgy8Gvzc0a7Frq1jfpFtltbiOfYP4trZr9JNC1WPW9Htr2Jw6zxLKGHfIzXm1Y2kfV5FN+ylF9H+ZgXmn8MQM1hXWmNI5yCAfSu+ltxKSO/rVGTTFYkkHpXG4n2cKrSPPdRiaCSOKMfXIrc0G5ZJFbn5SOOKXVdMJulzkbe2OtZ15rdr4YUS3GeeQoxn9a1ilHVim5VHZHsfh1ZL5V2qxYdugxXVf2OZkAIO09TmvBbP9pnStMsAlnGkkijk7Sxz9BxVCb9ou51eUBLk26k5UIu3/P/ANevQp1YPqOjl9evqlZHuOseB7W+cu8fLDBJNcPr3w4t2j2I0aOeRuI5rzqT4x3N1Kd07zA8cnn88n+VZt38TbmQgAmT5iNu4r69+f5Vu+SXU9mlklbrI6+f4XXgPEYw3cYIH61asfA8VgF8+aNH/uhwPzFcXbfFnybeeCO9lhD/AMO4Nk+2AcVQbxukjFzI6sD/AKw9vTjk0nTpr7Rt/YtRO0pHs9l4UELZUfjxitWTTmt0OVxgde1fO5+Id3aEfZtQmBHJyxI/WnJ8ctbsZGW5k+1IRgg8HH546VySdjnqZLUSvGVz2bWLhYUJCg9O9cZfyrI2Rye+a848R/tKaNo+nmXVD9jiJ2gsDlz1wAMkn8KzfDfxbPiwpPb2jpaStiJmBU5z/ECOK5pT8jx5UnSlyyeqPSIkK32w9G6D1+lX205jKMLgEZzU1tp6usMm0+YMYro7XTi+CQR7VzNXNI1GlYx4bLAHFWRAVA4OBWzLYiNOB71TdcE9ue9TYmU7lC9ISEnocV8K/tQa5/bfxUuLdGLQadbR24APRz8zdPwr7f8AEF7DZ2ssszbYkUu59FAyT+Qr83PFviCXxN4p1jV5HLG7uXlB9VzgfoBXbh1dnyOeVeWlGn1ZlcSIUJ+/IMc8nApLfY1yA5wjvh/90HvTIZzgEEkorPUQcwI8vJwmzlc5J9f1r0bWPgzUi11bObUJIog0ktubeOUP/q8kbiPXIrLhtyXVAclufmP41DGmFHXGMtmtKBTa2ZuGA86Y7Yh1IHrihIG7CR2f226jt4zhY+WbPfuf1qzLEL2YW0WVtochnzkn1NSLFJp9oIYwBfXHJY/woRz+PP8AOlW3EUMdlbYCrzM4449PxrYxYOVvJERTss4T/FwGNOjhS8VpHAW0TkFjj8alit45IgBkW8Z+m/3pxT7cAXHl2KEbUP8AHz/L2+lBGosEJ1MhynlWa/dUcb/w9Khu7tLhmt7fovylhx+VQ6hq73kvkWoCxDGWAJ/AU5buHR4txb52IyDySf55ouSakNpbaRDvc7mIwzd29h+NZsl3LrE48pjHGuVypzz7e/vVREl1qfzLgbbUY4c8EehP9Kn1bxOlpbR28BKx7cBx94/T0HvS5rCtcuA2ukwlSRLcdSgOT9WNZN3q73kirEBI24jP8K/Qd6zrW0m1Rt7gQwE4+b/PJ5rbjaz0W382aVIQedzDLsB/dWi7aFZIitNIAk33MkkjngZyWb6Crl1f22jov2h0tR/DEhDSP9BWNeeIb3UZPL0qBrZDx9pl5kI9uy9PeksPCm6Qyz77q4bk7iTzjvnr/wDWqU7itbchm1q+1VvKsY2tI+h2gFz7lscfhU9h4VjMheZ3nl+83PU/XrVy51jS9DiEbzRzSjgW9sNxH1PQfjWLc+JNW1Q7LGH7DAxxuTmT8W7dO2PrQwSudHeWtrokAkvJo7OED5QxwW47DHJ47Vzd/wCM95Mem2u5Tx50o68dQvb8ais/CktxIZbh2mkOSS2STk+p61fuxpeiIVmlTzRx5a/O30x2/So3L0RzslrqWtn/AEiaSVd2djNhB+HQVZh8PwQKPM+Yj04H4k0658SSStssrNkGMiSXr+QqjJa6hqbg3DyMD2Pyp9Mf57Vm9Czp9I8SwQ/6K84aSPiALz3GUJHt/Wu30+QTW6PyCwyBXlVvpC2TLM7qhRgQQMD15Neo6DqEWrWH2iJkcs211T7qN3A/n+NEb30OiLuXiMnBBOPSinOhyMjJxRW5qex/Ff8AaduPEGo39n/adyLAhoUsdKlHIyQzSy5xlsEbQDtB4wck+FXXiCO+uppkt47ZJMbYkLEKMAAZJyenJ9Sam1zw3pem29nDYTTXN0sRa7kCgQhj0CcZOBwT0z0rNu7WF53azt5Le22jbHK+9xwASTgdTk9O9ebUk5O7PmoxgthYpjcXZAJAY9Ce1YPjyBGuom5bEQHAz/E3+NblhZNHJFtVmZyAgAyST04/GsHxPcC51u/twuTDFH26ZBJ/9CFcq+M3oq89DN0KXbdQqSRvyn1yP8cU3UW4QknPTHpVSxmMMyP0dWBx9Dmr2tLveTthz09+f61UkjtasSadcf6O6A4YqSM/jWWXIiJznPTNXtLBQcnnbjIrMmbCnB6VlbULaksb55BwTWhBL+7A5zjFZZYImGIGccfgKuQvlQ2eMVLRVrj9cWd7eyEK7y7FcAZLHAwBjr0PFbfgPwhqOoeJdPk1aOXT9JRt9xM0SrwoJAVDySSAOfWs28naPTYZInMbxyhlI6jqOP0rqNF1/XUslmktoNVto0y0kMo80fUDJJ/DtXSqkowtE+hweC9pSU79wHw0Et3cO+rXEcEkzOkcQw6qWOMscjOCM4WodM0bRrVGldJrhopGTdcTMc84yQCB+ldNoPiG38QW7zQJLAUO1llXBU+3NYGpW81k0lwED20jEMB1ByTz611YJyqTamTiaapJK2pNqsEE8cP2Mr5SgjEXK896yri2VBJuyiBCVLDgH61csJ7ZonkTckeNuAMdOvFZd9eeVa6oJmLCNQqgjjDY2n9QeK9Zx5dTGniXGPJY5iNTc3IjXOZmCA/U4Fe0iNUXaq4RBhQfQcCvK/BMBufEtmM5WLdKT9Bx+pFeosSWwCR2JP0rBCj3HRkq+SKWaJZGLFstn+Kmk9Bzg96dhS/UkdBVFokt0VcYWvsj9m/xcNW+H9vZyS7rjTmNs4J5K9UJ/DNfG0kq2ETzzNtgjG5mIro/2VfiVf6R8YLyw1FZI7PWYDHt52QshzEfoRxn3rjxKvG66HtZXWVKsoPaWh+gKXKq/bn3qXfGPvEn8a59bsNEBnHtmnRXLF8dQK8y596qdkW9VhSV1YL271xPibwzFrzCKUbgVK8dhzXdZEqAkZ9qdb6QJpfMyoPsK1Wu5k5cjPiP4v8A7PniXwTqx13wfdTy+axea1WULvwOoH3T0PBGOR+OT4d8Q+JYrBn1vQ57e4SM8eUV38ZA4ydx+mPTFfeOvaQrwAHgAdMZBrl7O10STURFqMEYlAABIwx7GvWjSp1IruetgYV5tzpza8v+AfLH/CSSQ20N1JbvAsqhgWfBHGT8pHX61vzWl/FBFNJFL5Uyh1YspOCAc4BPrX2Jp3h/wrf2/kyWtncROuHSaNSpPQjkf5zU2qfD3wfcWyo2mWCoqBFEa7AAMYHGOBiuhYFtaSPSWPxNCXLv6o+KIZC9wEUu0hUyBQp5XOM/ma0JoNTEIcQzbSuRyq8Yz6jtX0jqXwG8EaneLcS6ZbyS4AG52OBz0HPHJrah+EHhOGIqLKBPXCjn9KFgZ9ZI655jXkui+TZ8R2njGTWpXg0u2utRIQMRbjdjrwT/AI8Vag8O+PPEjTRwWEOgxMuBc3ANxIvoQowPzzX2FeaZ4b8IZkFjayKnzIjKCc/lxXCat4iTW9YMGmwpE7fxKBhR6n1/GueeFjDeRrGGIrwcqkrR77f8E8W8Kfs0J4j1uG88UXzatc2/zfKDHEoHsCeeemev1r3uH4f6faJapBaIkcBATaMHjHcV0fhfShbQJAi55y7nufeukurGOGLOAMdhXFWknotj4uuoxqtR+85yzs2W4jU4x16VumbyumB71TH7rJzz6VUnu2LZzxzxXnS0FCNzRurrcgrKuZ1VSTUE19x1xWNqupBIioOSe9Tc6PZtnlf7THjj/hH/AADeW8MoS71DNpEAeSpH7w/gMfnXw/Ljy5DnGOB36V7H+0T49HiLx9JpsD77TSYvJXH8crcyHPtwv4V44+HiyuQzOcoe3+NenQjyxv3PzLN6yrV3GL0jp/mRqSI8HgnC8dcUOwdFXOGyXPPX0odwT/eI6D1qXcGygCxq3XA5x7k/SupXbPn3oOsbL7VIEyRnl2xwBWpGY2nkvJVxaWwxGo6E544/z2qaC0ZLUWsZ2Tz4Zjnon+f50+5Me8NjNtCMRJgfvG9cfnW6jYwbK0YkTM0wzeznITGQg/zxTxEGzGrbYh/rpQcBj6Ux5WLNnHnON0jdAo4wKryXCuhUEQ2sfzMxI+fHt6U2yLlqRluyf+WdlHxwcbgM/jj+eKzb3U5dSkFtbsIrdScyeuKhuWk1LGT9nth1UnBYe/6VV843pFvY4iiX78rcDt/nNZNjSLc2oQ2EXk2gM102MyIelEFoscf2i+fecf6uQ4I+uelV0vrbSMJFb/arn+/jPPfntTfsT3zrcapOYYMEiFSAM54B/wATzSbExJdUudVZbeyhOFbO/b8oGOMfryatLpNppaCW9ljuJRy3mMNinrye/wCdUm1pnItdNtg44G9VwvHT3NJFohm/0jU7jft5wSAin3PQdulIkkl8RXF3Lt0+Pe4GPPkX7vuqngfjmrFn4am1Ccz3cr3LqNzyOcqo+p4A6+1OW/hiTZp1hJfsBwSPLgA6dTy1Eej6p4nlVbyWaZeMW1qhESgDv0/M0m7CZJd69pOkMYYC2pXAziK3OIx9W7/hms2W91nxDlWYWFoBgrEdoAPr3b+VdjB4ai0dAFt1jc8cdT+VV1he5YRou7OclkPrUtsEc5B4ds9Pg8y5ljx18yTjPHYZ5NRS+JLaFWj0+0e7YcCSTKx5+nX+VdFcWrW2C8KnPcDIzWfIygEGKPPuKXMMwp7vVdTXE1y1vFn/AFdv8g/MHP5k1HHpVrAcFSTnJ5rZkMpbLRZX1FUpZDuJR9vqD0FLmLGGaOLIijVB9OlRT6nIqlVKocY4HSiaZo/vAMfXGRWdcn+M4HsRRuQRs0cjb3LOcfxMTW94b8Xnw7FPElrHNHKwc5fbggY9/aubuUKErjB4zjntUCtjjdxSu0ap2PUoPiRp06j7ZaXMJxnCEN/h70V5ekmOn86Kr2jL9ofZfhH4br4+8Sw6LafY7S4u14+z7yihASQoLEMxwBzx3rh9Ys9KbUJo9Pm+0WETfJJImwyKCQdyjO05U8Z6EevHXT+PNNbXbTUrCC9tEKlLq2jWSVzEExJtbIUDgL+Zry7xP4msbZ5rbTlWKF5HIRDkKCx4BwOB9BxjiuBwkpNt6HzsITejGNexrdEwEKUbKP3BByMV5tqt4i+MrotKmJcRn1+6P6iuusmeVwFBbdhR7k8CvcNc1xPCeh6ZDHpWlR+IN4eLUIrCKKeCMLtcB1UEbs4PPenRp8zkz0aKjB6nywmFupUBHDYHPStHUD5uJMBd8aP+JAzX0FrMOh+K7y91jX/Dtg9g5EdsVH2eaSXB3HzlwxVBxzkD5RjIrzjU/D3hefSri6t31PSY7WAktNKlwpOPkUAhWJZiq9e/pnFSg0dr5ehwemqSCfcism9DeZL0yHOR+NdL4M0p9c1a0sQ7RrPOkTMo3FcsATjueenes/xbokuheJtW0udW86zupYC0ibCwVyobHOAcZHWsuXXUS3MRlJKn1xkZ56VfiG1VAwR2rs/hX8DvGXxk1QW3hbR2u4kZY5b+5cQ2kGSB80jdTznYoZyAcKa/Q34Of8En/DA8Ox3PjzUtV1bVpYgTDY3P2G3iJHIUbGdvZm2+6DpVKHtHaJW7sj83NGE3moY4o5ih3eVLjawHJB/CtuPS1Qzar4WuxDcbj51rJjy2P90AgY7/ANK95/bD+EnwL+CGnah4a8A6xqPijxi8h+0mbUvPttGSMgupZERXkYgptJYqFYsFIGfjuUtIwyuQOgPalCg3dX/U+gwNWVKm4nuekSzXmmQT3FsttM67niHIU+9c1Mj3MojudscAJ+Rmy2c8HA56c84rhPDNiby83zDNvb4c4/iOflGPTj8h711V1c7MHPJPJrN1ZYWTUNWzgx1bVRW5pT6fbToYxNLtz/AoBYY+vBpnjODTtJ8JPDpyT3E7Sx291PclWEag71VSoG1vl5Hpx60mm3BBDKNxBxk9asW/2XUU1PTpyTbXk3mMQAdr85cZ7/M2D71EMfUlNKb0POpVfe94x/hpb7pb25IycrEpx07kf+g/lXefKCQvXrz2ryC5TU/C97JaebLGMlg8LsFkHTcMfQfTp2ph8TaqDhb26B/67Nn+de3GV1ddT3o0bxTPYVDHkjIpUXcQScE15IPFerL/AMv131xtD5qQ+LdXjAb7dOzDkEkcelVzWCVFxVzY+IuttPcrpceTFEQ0w/vN2X8K7L4baY+h6fDdyp5d8+HVnzmNQcqv6dK8et5JJpPMdmkZSGJZict1zzXSp4q1pv8AV3Ej7SBtAHWs076l0oST5kfoz4A8ZJ4t8N2t+HXzmGyZQfuyDqK622nBcDNfHv7PXxLl0vxE2lalcK0N9tiG0fKJB/GfTJ4r6002bzGHIyD3rypx5JtH6Pha3tqEe/X1OrskaQAhcj0rW08nrtICnv1qrohWQAYC5OBz3rSNvJFMAF+RutaRWhNRakOpKJ7cqx2j1FebeJdGivDvkJjlT7sy8kfUeleoz2hdMHFcj4i0Wd9zJ9309a3U5Q+E68Fip4epzJ2PMX17XPDkhKmaaPHyyRPuGO+Rj/DpUkfxNcuPPUNjoMEY9elWNTt7i1chkZfbNc3qUZuHLNaxTMTg+YoPH5Vf12pE+0o4+jNXqRTfc6q3+La2rl1JYlQMA5AIJ/pimX/xZ1DUo8WKSv7xjdXGxRyKcJYRo2Oyfy6Vt2Ed5OgITg9hxT+vVWrGlTH4Ve9GKuRiz1bX7hJNRuPs8WeVXmRvx7fr0rsNB0G3tMLBCI1/vDq31PejR9BmlYGRTknvXZ6fojpjAxznmsPaTnueBjsynV9y+nZbF7R4fJiyehrRmHnLzTUgZQAeKmYHyunP86ho+ZerOf1H5XPpWBcykEn07V0Opx7jksMfXpXL33XGePauSR3USnPdEg/yrhPib4nfw54P1nU4yDJa2zOmT0boD+Z/SusupRHWOvg6y+Ics2j6ldQWWnSwvLcT3MTSRqiDJyq84PFFOPNNInHVPY4ac1ukz8+5rz7beG5aXzZZiWkZjlmY8k1TedFSIb1372OM819t+J/gr8OPDd5FDE2k6vGy7hLaWcsW1uwy+M/hmqEHg7wfb2iJBpunqI8+YstrHJnPpleD9TXrcyi7H4pUxibba1PjUyRz7QGVWHOR0Na+m28fnedKy7IMO4LdfQY+v8q+urDwVourXC2+j+H4NSuNvmeTDp0bFVHXKqpyORzxVjXvDFvYO0V1o+jaS0iKxjgsoFGOx+RSQfXoaqNVJ6nA8Wn0PlGadbZSJG8u4nXfKxOfLj7D68/zrKk1GBnDB0Xj90pP3R3J96+uxZWixQwWyIZmG10UFhIR02rj9K6CWG00PUWTXvAegHVFjG6TUNNMUyqRkHaMKDg8MBxWrrp7In6wn0PhaS/hkBfzSYBgHPLSfSrsHhPxJrlql5b+G9auNOVsK1vp8zqxz0yF6819nW3iW60i4lksL5IEkUoI3Am2j2yDg/7Q5pmmeINZF9AsXiLV9+4YW1upC7DPQDPP0INRKouge3j0PjaDwF4s119v/CN6ra2sZwY5LZ4yT7lgP8mtf/hUfjCeMwLaWelWp433FwN+Oh+Vc/SvtS58daub+N9XttM1tUBQx6tpcDF1HZioyMcfxdRXTWPxR+HmqpFaeI/BEcESrsEllcCVYgORsRsFBkD5QSPr0qHUsth+3vsfH+m/skeJZIY0ttR0JLyRd3lS3UhnJxnOwoD0PSsvS/2bHu9fW18UeJUt4QxA+xIPK49ZGPXtjaTnAzX1J44XwxpVybrwjf2OpwTOGEM+mmzvbNgBtaOaMKD0z1H0PNcv4v1+48WaXBHf6baDU4nLnUYLaNJLong+Y42knHcg5P51CqNmTqyR5Refs9/2LqE+mWuj62yBd8c1zC0QkAB5VwmDkA4z6Vt+Hfgb4b8X+GP7V0Xw/f6re2ZZLiz/ALTSW7DLxuNqUXgnptOR7133w8+J3ij4YzNHah9Q0cn95pc7kxrz1jPJQ89Rwe4OK6K78Z/DzxX4xN9q2maxodqymZLmO4fEVwQCXAi5Uk55GcnBxyahykUpuXU8Qm+H39j2Ntqj2FkmlTOEn1OzuftaWTHokqqN0ZzwRjr9CKsQ/C3V/EEE50ebRNTEa7/smnakskzJ3ITjt64/OtXxj4H8Fm9gufDvi2VreeUpcRapZyq8JxkSFlT50JGDxkZHXnFLxZol1qPjJo1tI01OKyV9NuvDbQwpI6ru3rgjfnJyA24YIHTAXtJdQ57FRPhabpjJplpqV8YsB4ZLcrKJARlWjYZIHfHAz17Vwuo2Eltr0dld2jW94bhVazMQjfJYfLtbGM+hrovDZ8Q+NdZTS7fX/smoqDLbpe3DR+dMM/dbGBLzwSQfftVmHVPHs+t6ho12ZLjVNSJjl0rWoF2TdfmUS4RSMcMCM9iaXtGNVDH8QXmg2WhXsNz4Ps4NaW4Nu6Jc3ETwsAfn2BimOMFQwGccV5okcUyOXVECFdz7hu5bHCk/NXqelWVzo/jW10TXvBEur6lNEbKSxv7hkeX0eJm+UMAuFIODyARmq3iq51uw1258O6fos+lLJAbYWWo20aT3Nvzs8wH5JGTkLIvzYA5NJSK5jzy2srO5jvZjqNla3FuQ0dhch0Wde+1wcA/7JIz69KyL/TJJpmuIrFFhH3gshaNiByAc598ZrptD0a78WWuo20D3st3Z2hlitrW387zE3AMpCneByvIDe+K5u2tJbi5h06GHdcXEyRKkh2kOTtA56cnmquyrnS6x8JbnQdOgvtV0zUo7W6UPA2mYutoIBG8gEdDjsfriuC1rQ7jSXiW6hmjSZfNheWMp5iHocHofUdua9Z8F+OPEPw816DQ9W1COHTbTeht7mUyQx5wcB49xXpxwccjAya0Pi1p0vxB1PT00XUUuNKmJb+0Lt3W0jmC4MSSFec7c4A6k++MvaSUrMpSPnqSLr8uFB45qJ0DZHGeoxXq1p8FPE+rywxWPhrVSIW8q8lu3SGEkHkxu+MgjuN3WvoXwD/wTA8V+M9E/4STVPFuieH/DjxtcB7QPqFysS5zu2hEyMcgEkEHiujmBVI3tc+KbHTLi/eRbaJ5Cn3ghwBRX3dqP7LngbwVdrYW15fanYmMPHql48lnHdEgZZERCfzNFF13M/anzZ4h+IWp6lqE91ZSzaaksAt5Io5mO9M5wTxj6KB+pzzdtp8sriaVThgCGbnOf/wBdbK+H5Sd8se32yP8AGpoNPLNtAyo5xjpWTfY5lJLRG58P7S3uPEelpcgLa2rteyuSNuIxuAOeMZAzn1rX1K6ufEuuSz4Mkty5WFXHEcfOOPYcn8ay9KdEt2jhhZJSXWaY8BkwuEHPThic47V0iA6PorXkxK3d0DFBGVAKp0LZ9SOntXRQ92LuV5mR4iuJruW20xHMtrZpsiRTxliCxA9WP41xHi5JNQvYtDsF8wwTgTEcq8pU5yf7qAMM+7e1dBrWtNodokVshl1zUFaO1UZzGnRpR79VX3DH+HnZ+HHwz1HVry30nS7Ke+1e5CqY7Ub2Cj+EdgBnknjucAUpvU6E7K5meF/D8WhoskExRrc7muc4JkHTBPTH+Hevf/A37H998evFmkeI/EE9/DYSWMXn2lxblZrh0bAG4fwsCPRsdSD1+nP2dv2IYtIgstc8VW0VxqcTb4Lecbra1HGCF6yyd9xwM9K+s7PQYvDWmytZW8UcojO64n/1sh/XA44X8MCo9g5q7dirTkr7I5f4N/BPw78NdDsYtNtMyWqCKPzUASDHaNQAF9yByc9CTXyd/wAFOf2sNY+HZ0/4YeDdTk0rUtQtftus39pLtnjgJIjgRgcoWwWYjB27ADhiD9l+J/iNY/Dn4a6n4q1uUi1021mu5pMZ3KmWOP6D2r8EPin8S9V+MXj7XvGOuSyPqOsXbXTI7lhCh+5Ev+yihVHsKpuMYckDvj7tNWMPcZdLuAxLF0fJJyTkHqa5kLHKQBPg+hBz9PrXUWOHtVQdWbaAa57w9bia+EzH5IVDZPQnPH+P4VFJqnBtnVQnyxlJ9Dp9KsBptikZJMjfO5I/iPb8Bj8c08kTT46gfpVe91DsuenOKdp0u47sHPXNeVUTk3OR5kuabc5dTctyYIjgYZRkY9e1Z8kptrlSp6dKnWYeYp3DbjJrNvb1XmVVYHJz9K44wv0M4rU2dUgj1qwiMx+ePIVx1XJz+PeuFuojb3MkMhw6HHt9a7ZJwth1O7g8HqM9v1rD8W6W97aC9h2mWHcZV6Er1z74wePc17GEq8vuM9nC19eSTMUMS3Dryck029bMq+XkgqOnris63kdmJ64GTk8Grt2/l29s6ZG4FSD1Uhj/AEIr0ZO+h6FT3moI0LFj5iIE3dycDrV6N2Dgl88gnBz3zWGi3TRs6gnYSzkEZTHWpLW8SaIhWfzACSOx9/b/AOvTei0O2MUlY7nw/rr6LeteAhjb4mXPcbgP6mv0VgYWhhIP7t41ZSOn3RX5VLqToJUYNjB5+tfqR4UY614B0K5b/WS2EEoAOeqDvXFiFsfU5O1HnT8judH1PaFHp2rurOXz41wQwxXjFlqXkSBCcOOfwru/DWvIpQHI9cGsqcraHu4jDytzI7s2CNHjp71BPovmw4HB9etWLW/iuYt6844qxFepggdT0rpTTPHcZJnJ33g6KfKmP8SvWsSb4Y28z/dK854SvTFvI0649yarT3KE8HGK0sjRSkjzn/hWMMQUtlx7rzWtpngK1t3BKKVxnGMf0rqfta5zmoTqkUZJJC59aXuofvyIV0K2t1+SPb74pFiQJ8owKlm1VGAAIB6cmqb3qk7S1ZNp7CUJLclECtkY6VnalciAbSPyq812kUfGSTXKaxrC7mUj9aybRvCm2ytqOockdc+nauXvr1dzc4pdT1MknByT2rlNS1LccBuvFck2e3Qwztcmvb3zn2q3ucdq2PB0kll4n0adXjS2W4BvBMwCyW2D5iH1yOMd653ToDPICwOOrGrWthYdPYEMCwwNp6HtmlTbjJM8XO5KOGnbomaHiq+0G+uokTTLHSrSDIW1juHmaQ5OHdm6HBwAMCua1DxLDCrRWNkAvQSOuF/AYwayPIVfmJOT6GtiLUtZ8RJpXhyK5uLyETCKzsWmVIw7EgdSF/iPLevWu23O7s/AZvmdzmpmmMnmLmNjxmP5f5Vf0TwDrPibY2n6XcXKySiGJljciaUj/VpgYLY5I6ADJIFdgvw3hsbfUk8S+JdP8MahaTeSmnupu5pTt3Mf3JbaOVAJOD83TFafwu+K2k/DS1S5Xw1LqviGIS/Z7+51B/IhDjB2xAYGQcEjk5PPNbKK6nKl3OPttH8dfDXXZYoNO1XRNUltGdzDAHlFuWwznAbYuV+9x9ea5S+ae/l86a5lupCoBklkLkgcDrXpepfFzxNf6xd6lbXsekSXb75oLGJYo5BjBDDqwPfJ5rh/ssJhyrt9oD/6sR/Ltx13Z/TFCJk7bGV/Y7Gz+0tcQBvNEYttx80jGd+MY29utXvDdkf7WSRdYj0B41aRb6ZpMoRxhfLBYsckdu/NTx6a10wYlC7vgIp24/PgD6mtfS5b3w5NN9jkSyvPum5jZNyY/uyDP6GmkNamdd+F7m9W+vEvJtRsUZWj1eeM28Mx53gtKc7s4AAJJwePTDvBZ3DQCGxW2KJtZlkZjK3Usc8D6DFbN3qqTvfSXn/EzurojdcTbmcNnO4Pkcnucc1lpqMtncJNAiR45CuoZfxByD+NWmkVexY0bS7eaSaNkmmu2TdAtqx80kdVUBGDE/pg0yfVGaxnW41O9TU0cxrZSW4ZSOh3OX+Vuv8AB261GPEWpQTzTRarNay3APnfZZDDvHo2MDHtXR+HPGPgLQfC8DXHhVtf8U/aGaaTVJT9mK7iVKhWJb5cAggAmlKaGnc5Kx8N65qn2IQ2U5N87LaFbfP2grncFYjacdyDxXR614W8F+HdkF54qeTVEOy4tE0x/wDR37iTEw6H+6fpXT3nxB8J/F0WWlappsPw+Wwtm+y6pY+bOkb7lOxYowMBhu6nj1ryq8uZfsiWE1481tA7NGCMdW+8e/JOeSetZ87expdR3M3X9Gjt9WltbO9XVYMAJPDCYw+e21skH8asT+EfE/h2CaSTS9Ss0tl3SO2nNKsQxktkqRjHUg1UtU1TXNbtNP0meKK/lbEUk84iRCBnJY9wOmAT6V6nL4U8Y/ELw1b6T4l+Jvhpbh2k8qOS5Zbj5Mho5nCrxwSQyk9OvZSmkVFp7nidtpttr97c39rfaX51uwkZ7hvsvmNjIZRgLnI9q6vXPiJe+IPDH9j+Iv7A8UQqhSK4lLPdQ9gVlUDB98knvmsnxN8PtM8M28K3HiC11F5vmjg0hBNtXJGXfcFU5x8oyee1ctpVvbRSTW39mXGs30sZjtoraRlMTno2xVYv9OKhOL2DmS3Oih1nxNq3gr+zZ9IuPEOmW5/0O+kgaWa1dcAbJl+ZdvB6gjPXFcJ4l8W6z4jnX+1tRW7uIYjbo80CB0U9eQMnnnnODyMGvUPh98L9XtNVur3xJo/yGIpbR3F35bRSEg+aUUH5gBgA+vIr1HXvBula7ZWMmp6UdTghJjglu1TGB1UMqLnqOORWjcY7kyxEI9T400XTtdt9YRvD73M+qKp2rpZdpwv8WNo3AcckV6L8N/2dvFPiLULvWdZ8Nwro8oMRF9LulEr8r5aA72f6cjOTmvqtPALaf4Mg8SafBpdlozXpsVtbQBJonCk/MqoFGQPXPI4r0X4O6OdBmn1CxmsBqV7pzmTUbyRfI0eIsQjmRc4kfpsO0j5eeoqOdXtYlVpTaSVj478GfsteDbfXWPi7WdZvLDY+UsoQhDZBUMNwb1y2R/u17dpnwt8KaJ8PNFg8Kq1zfzXEnnacJld7TBYlvKYNJgAZMhfGCeB27XRvAfin4y6rf/ZJY9RvbCONZbi7uAvyHcEAOMkfK3at7xh8Drr4Oab/AG3eeLUSZykf2OwLwXFwh/1yo+TwAeu0gjqAcCo99rntoRatJOdtDMX9nfUbTQ4b/UfFNhJ5tqs8NrYsZZmGVyEH/LQBSTlR1rkdbHivwTElrbvr2m6OJJFgiv8AzIYLtc5fMZCgq2clSD1xzXTfB+91bS/FWsan4fv4NMgsLB57j7dtInhDqRBkjhmIxuA4x7gVx2va5deLPEeoandZja8maVohIWRCTnC5rOpJ6GMpQjFSTdy3e/GjWtPaGFJ7V9GjjCWmn6zEl3HDjjKEoOmMcYAHGKK9G+EHx7T4a6NJpGrWV7q2nxsTaHTgu+Ak5ZCGZQVJ5B6g5654KnmXc2hJcq98/P8AuvDeWdmXI5AUDGfpVl/B50/TWk8oqzDl2GMn2Ne36Z4Ti0yFr29jQTKMJF0Cfp1457VwvjW+Num23ZvPdwluApHzH0x3wOPoK6I3ZzRqSbsjzbQNFS9v5hM3lWluDJcEHGUBxge7Hip9W1VL43ur35kTS7KPcY15+UHaqL7sSFH1z6101n4Y1XX7+DwxodjcazrFwfOuI7ZDJIzN0DY6KP7xOM5PGK+yPhF/wT2t4odG1fx/cxStZSLdroqtmAS44eY/xFBwq9MliSc12KL2iexSg5anyD8C/wBm/wAT/GTW5Nbax+yzXBCtfTxMYNPiAAEMY6ySBRggHj+Iglif0m+AX7PHhT4TWSNp1ulxebQLnVL1d8k7Z5XcMKBnoo46cNjNelaPpmi6Haw6foulC8hh/dqI4wsKAdhxt4wMfXrV651e+tJIYGsbea5cDYkcmVjbgZYYyOCemfu++RpGlbV6nXGKTvJk+tX881tLbQzfZAUYGTyy0mAOWUAjaODgnr2ri77V7m/BlOpm3sbWLyoIZIz5sx+UeYWOMueQAOnNGueMLyXVDbW1uZrrLQhkTAeQdvVsfp+dcdrmsfYtI1PUL4SeZp0cyyTySBPIuFAAw5yGwC7n+6YxntXPiJtL3SHOVWfJHY+OP+CiHx9gh8F2ngHw+Z0j1qX7RdTTyATC1jIyhVeitKCOTztcV+fKfdHTnuBXZfGDxoPHvjzVNUhmluNNRzbae0xyxt1ZtrH3clpDnnLnPNcci5RRyDxxWNGLUddzsUbRUS0kvlwIwxxIDn0/ziqVhafYbFFYEO+WfIx9OPp/OpgMwqMbju6VJfXG+VmIC/7tOW1jVaRsVmIZuRjFaFqvlqOcZGKzIcvKDkDPartzLtjwDzjArimruxk430H3F6wViD1449OlUrKFrm6Gcc9Oajlc9z04q/p7JbDceWxjApuKjHQu1loarDKFC5ORgUW4F1bGKX/lohjfPoRjvVBr0qd4wuSAAK1DB5YyOevf2NZ8vJZmduTU4KG3NoPLk4dD84I5B70kF3FK80UrOsUuAG4IRh0bn9cY4NdB4p0q9uvJkgs57hpV2yGCIvjGME4BxwcfhXOHQ75eW06+H1tn5/SvZpJyjz9z3MO01zy3ZfXzvvpJiQOG3KMqWwB+ooWBfI+VirgAMCBkd8dfWrOmT3tvCIbqzuTCAFAaBunPXI96JIzaq6+WYyyjch6//r5q2mj1IWktClPCk0MxBwflP1xn/Gv1K+EkfnfCbwW6jdu0a1ZSOp/dLX57fC34X3HxF1aSETfYtMtlEt1cMpbaucBV9XbnA9ie1fpD8N7ezt/hx4ei00P/AGfbWUUVuZDlvKCgLk9zjH61x4iLspPY+yy7AV6VH2842jJ2T7mZrdgY8yR5Td0Yfwn0NZtlrstjKuSyn19DXaahaCSNiBuB+8h/mK4XV9Mkt23j5ojwG/xrhk7bH1eEqQkuSoei6F4vDRgLLyRk5rfXxFubIYg9x2NeCrezWM+A3B7Zro9P8U5UBnyenWhVWjprZUprnp6nrT+KGZR90Dviq0/iMEfIQp9a8/GsO/Ifj3pp1XPBYVp7dnCsrtujtm8TSZJ37fTioJNfMxO58+1cU+o44LH8Kb/aX+1k1m6rZosst0O0XW/mBD/hUq60T1IrhRqeD97NMm1wxJ1wMdKPaF/2Y5dDtNQ8R7UwG5Hc1xuoeImkGTkH0rCvdbaduh69j0rJu9RCHDNvkbOFHb61DmehSyyFNXkaN/qxCEljz+ZNULeOS5nB27mfooqvapJezAsCzA8L6V1+maeIFAwPMPcjpWW5z4ipGj7sSfT9PWCIICWPVmPc1R8VQMNLkZc/KykYHvXQxxiJQAMk8D3Ncz8W7WZfh3rjwMI5oLZrhST08v5//Za0W6PnK2Ghjk6NR2jLRtb6nLw2t3CPP8t0kzhQyg8fSoTDI7AyrwDn1xWf8NPH58TeG1mupC8yAxvtGWLADjr3zUMdxdeOLgi1tZobB3P+sO0uoAGWx90ei9TXZK9OzezPyjO+GsRlVaz96DV4y6Nf5o0re4hnbhwSxOcLkn8auIyD7qjj9K0ovDhtYggO0AcbVwBT30Zl25b8+Mmp9sfEPsihJc3M1vFDJL5kMZLIgGAucZPueB+QphRmTaMJk54GSRUHizxZoHgKy+0a1qUNtxkJuy7+wUc183eN/wBqbVb+8lh8NWiWdovAubpVeRz6heQB0656dquM5T+EdPDzqbI+lhbO+P3qxr3Ujk/jSCxLAqriQj0FfIenftC+PrCUObq3vVPJS5sYiAfYqoI/A13ei/tKnUdqazoE9sxPM1ozSxZ45wwyP1ptVF0CeEqw8z268BQiNUYsP4QufwrE1GSZkwkTsvoR1rm7b4pWGqQq9jKJT0Mb5Rh15wazb/4io7EC4MLnj5lC9/rWak+px8krnWPZ3Ow+ZshU84Lc4pqWkcciNLI7HoAOh965PSPEeoa9d/Z7eKW+fGQtvEZXGfZRnvXfaf8ADrxFqEUckiLp8RxlruQAkf7i5P8AKq5la7M5e7uzrPhvb+GLx9Vudf17T9HS0jXyLe7tXnad2zgqikBguACOfvCrXwu+JnhPwRoHiKTV7W91TUbtPIFg5VbG5i98jcp5JyecdKd4d+EejGeNda1W9e2J+eSwiTeOD0DH1x3rs4PC3hvSEggs9Ps7q3tWJhnv9OhaZsktmQsDuIyeST2qHVj0YlXglpqfPOm3Oo6x4jlm8LeFr2+jEvnGDR1lkMHOVCOAxXBAwTnpXTn4deMvHWsvL4gis9FmDlpvtcgExPGd+Tkknnk556dq9rmv5bsqzSzTBU8tcscBR0Ue3PSuk8QaJpGlfD3w/c20Yk1XVDNPczOSNiI7IEVe3IOTjkgnPSo9pzptdBKtKSduh4/4U+CWiza/aabe31mrTSBftl5MwtkOM5+UD078Z7ivXV+C2jaVp/iC80bxBZppeipHH9rs7ZQ11csv3Uw3yruIG4k55x0zT/hjoviW81+T/hGLebzzbtDPcxqn7iNyPm3OQASQMYO7AbGcGsnWfDl9oOtXGl3tv5eoQSCJo0IbJOMYI6gggj61pGbUb2Gpvl5pK/mR2b+Gr/UvDi3mkahClvn+1Hs5jPJf4UFSqPwgJB3AdmOOgp/jfU9G8ReLZ7nQ9MGlaW4RUt4YFQrgAF9i/KCfQVkT3epeE9baSGabTdTtJWTfG2142GVYZH4g+tLpcx1EtNKE8wbi0xODIxJJ3ep5p+0vozL2jty2Pbdd+FS6e/iPS9Dt5dT0Cw08XcllqNzJFGl8w4kUADcREucE4yevQVyN544TSPhZb6VpnhddITUIVgudVcb2vvL4cglf7+T1O3JAqTx98WbW6+GPh3wpphvLdreNBfMx2LIygcDDfMpbJwfbuONGH4LT6Z4V8PanqsN1qGoX2oQvHotrJjfalA7K2QpSTAO45wBx71o+VuTg7I9GW37rtr5HnHhLxfrXhVdTGjahLpzXyJHO8OAzBSSuG6rjcehHWvULt/EHxs+HOs31zqOn2kWjW6W8kdxb+ZLcmJBIZPNJyhbJ6Dk15Vfvat4g1OSytGsbMzSGK1ZtxiXdwmfarFlHrb6Hqz2D3Y0uPY18sUpWEknCb1zhjnp1NJPRx3Rw08RKL5JO8exzFrYNcXVvDFFLcTSsqCGBSZJMkfKuATk9uDzW/qug6VBpX2+zv2t7x53R9FlhYyWqAkDdKQAx46Y788g13EuhaL4UfTtCaG+tvE8l0lx/b0SiVrWIjI2RxSNkjnIBBHXJFcT4ojWHVL4xai2sB5j/AKe0bxtOTyWKtyDnOQe9ZTSSM5w5Unc2/hF4g8OeGLy/udb0nU9QuJECQvYyABFyCwK7lOSQOST0HA5yVzdhG0Cbm25Ix8yg/wAxRWPtI9jL2jWlkea+INU33BSaVoUI7DI/n611Pwh/Za8WfFzWxqd7BLomhwfLDPdJtlbOMuiHoSOhYe4BxX1D4C+AHh34cTJPfQC81ZRv82ciSeQ467hxEueOOTz9a9Is9fvtzQWsaxwqMiCFQojVSCSG+gxk+tetClyu7PXw9FUnzVDO+Hnwl8G/AfRI7fS9NVr+b5pbpv3lxcuAOWY8n+QycAdK9GW7gvrNJdRiigRjvSN5c8Yzk8D345rg9K02/wBX1Fp2l2OmJGeRy0mM8YAyTx/Kr1v4f1wXk8awww6cEx508pDuT1KqueMYB3YPJ4NdSTPUjVlb3Y6HQalrNnZlVivPs0SSeW6oqqnPocdfxrmNU+IVl4cufs9u0d9eSzZZ3BAjjIOCWGc4O04HUHtWX4z0hGFrNf2dvDaWbqWZv+W0pHK5HOCFHyr05z7cb8QLTSNAR7KFZm1YqvmPAFEUBwTsAByWztyT2OevFOXuq7OepVqXukRfEPxxqWian/xLdXn8+8syxkMUcawSOzcKzDAA4BOcjHJyOPln9tH44XHgb4QjwDZzQjUdXKwC7tUeMz22wG5nySd4ckRh+MhmIAwK9g1jxdY+EfDuqnxVqOoWPhBdPuLm6t7dtomKgnYSDkbmIGByxIGMHNfmJ8V/iLqXxb8cal4q1YsLi8lIihzlbeAf6uJfZR+ZJPevLT9rUbT0R2YSDUXN9ThbhQFz2HH0pUyuOKlmb5euPY0MpI2g9fl/Pit7HdYYE2qoH1zVed/k4PXirz/fYDnH4VSlTnjFQ0VYbaKTuZhx/n/ClnnEhCbenXB/T9P1qeOICMbvugZNVI4yzliME8lR29qx5Lu44wuxpUFwvoP1q6g8qEDoz8njtU/h7Q9S8SarHpuj6be6xqUudlnp1u9xM3/AUBNbfij4ceM/B00Y8ReD/EGhGUhYv7R0ueAOT0ALqMnkcD1ocHLVLRDcTlmzKQgOfQiuljdi9unJzzu98Z/xrEtId0pYqT2x3H1robVfNSPjB6H+Y/pXLV1ZnUhc6nwzkQ3EZ4K4IA6455rdUuDty2PrWF4ZkL3D4G7cn9Rj8a6HYc59a93Cv9yjupR91EbKwPUsAc8msfXPDtrrrW1pJbNNdzuIofIX96zHoF/Eit7aM5x06nNei+DPBv8AYMi6zfMHvpYsW8Pa2Rh94nu7An/dBx1PHfSoSry5Yn3vDmRYjM8QlHSCtd9l/mN0bwND8Ofhxqen2refeGGS4urogZeRUJAGP4Vxge5Y98D6R+CwH/CsvDaSDmTTLeQ4/wBqNW/rXjiyebG8RAKsCNp79sV7R8PdViu9EtBHtHkxrAwU/dKjGP0FRmWG9nCMo/CtD9ozrAfVsJThSVox0t8jckjMbuuTketZV9p6yhsKpB6r2NdBcASEsWA/nWdMoGSePevlmfnVmee61ohjO+NSyDqD1WubkeazbkeYnqOor1K9gSZTnhj3rjta0kqGdFA9j0NZSWmh6+Dx9Si7NmHBrsRfaJwj/wBx/lP/ANerw1VmUHBBIz9K5++s1LYwFYHGDx+VUUjkt+FlZB6MxxXM5M+qo4ynNXmjq21B2Gc9PWmDUG4yST64rnY7i5U8MHB6c/0pxmuCAAgP49KXOd3t6JuNqcuPlH5mq0+o5JDOCPQGsspLKVLkLjkg0/7Mh+9yKfMZTxNKOyJJL6Wb5YfkAPLD/wCvRbWhkkVVG9z61JbWkk2FjjKrn7x4xXSaZpyxEHHPfPWqV3ueFicdfSJY0bS1twGKgyY/KuitognJGaqW0QUVdjj8xgP4O/vWiPnptyd2WrRTK2/jHQVU8U6dDrWh6hp8+RDd28lu5U4O11KnB7HBNakIATgAD0B7VnaxciNHzwo5OK6oq5FJNyXJufOXw48OT+ErbV9MuJPOa01CSJZgCu8BEw2O3BH60vjjTtYa1fUvDN9dW2oRDdNZW0m1bgAclR/f4HH8Q9+vVarLE+o3k8YCmeXzG7c8DJ/BVqmspYghiG7EV9zQwMKlCMai6H648kpZhgI0q0L3j13T7o8Gm+P3j22XbHrO5PugTQKzD2JPOa5jWfjT471EyB9fnjU7lHkxInHTg4yP6V6n8ZPAUb2x8SadCFnDY1K2UcfMeJ19OcBh6kH1rxO6gCdUMmOoU53D1HbOK8StgY0JtOKP5hz3hytlmJkpQVujto0c3qmq6hql15+oX099P/z0uXMjfQE9KpuPNQ54z1wOv410c2kJcBnQHZt3GUKdoHq5H3eoGTxzWVLpM1q5BGxgMlc/5yP0rkSUdEj5Bw5SgibFGxiq+qE/zrp/B/g/xJ451dNL8OW9/qF7s8x0glwsSdN7kkBRnuT7VkBUZGM1oC+M+bAdhx/u9DX3X+y/4Eg+H3wr0hpwTr/iyQ6rIZk2yx2XK26sMnAKhpB7SVz4qv7ClznBiqjpU+Zbnl3gX9iPxfqtxFdeIfEUOlwp2sVM855+7vJCr9Ru+le7aB+zP4K0pY/tFnca1LF1uNTm3lj/ALqhV/SvaI9U0vRNOTzblbm4IAEEJyx+lZrw6vruPLtTYW5P3peGP4Y4/GvE9vUrat/cfLVa1So/eZgW3hnRvD8Jh06zgsYT95beFY/xwoFTf2bEwwkeR6tzWm1pYaU+2e6WS5bAKht7k/QdKsSXMNlEDIoQN03cE/hWfXVnK43MYWPloBGm33PalTS2kbLtkelS3ev2sbrGr75iRtiXliT6CtbTrVnj8ycbCedvoK0vpoZ8tirHpvygABQO2Ks+ILazHhLTp31I3eqGd4IbKOQFbaAHJDKVyCXZiMHGD60niC7/ALI077U0UghOcSBTtABAyT2GTj61S8O+JfDUvhTU0ks577xBLMuLq6hXybeIHI8ls5DHHJI7kdMV00Y2u2awjvc7rwD420/4T6JJrFu39rapqB+zSWR3wx2yLkg5wQ5JKnPGBkDua4+y123uvETatr1tNqkcsrTTRrcGJmYjj5hzjOOmPrXHxM+p35AIITvngV6vB4G0LxJbXaaN4itSbaFE23UohaSTYGkmYNykKZOeD904PTPXHmmkovY35qlSKpx2R5P4x8QSa5qtxezlPMlbLuqKm4+4UAZ9T3713HwrmsvDWrWNzqWjHWYpVKGy2CQs7jC4UghjzgD3rzbw/p7+ItcEZVZILZyXYfMpwcDHrntXX69ri6NsMUpt54mBSRGKlWHTbjuP0rgVXknc5YycJ83Ys/FXwzJ4f+IdxaOloACt39ntFIig3fMIx7L+FdL4++OOv+MrLT4SYtNNuBIXtA0TeZggsrbiQMHGM9zmuM0Gwn8Qs2pavrMNvNdygyXGoSSSPtxnexCnP59cdOtUtQ1eztYbzSYbexvm+1Hy9VRSZWUcBVJ6KcZ4GeetdTkrO2iZs60k5cjsmFinnIz87mPU966G217UbPw/c6Gk4GmXEwmkgKLy4AGd2M/wjvjiqWnWnlW6gryBz9asahJaIkaW6NIyr80jDDMT1GNxGB2PFRGVjjTadzMJeFkZHZHT7rKxBHuDS29n/aF1hvmVTuOe5pywyztnGB61Ya6t9ItHkeVY+CWkbgKPWibvsa7skubWOMgH5T6UV4t42+PUUV39k0OyutWZTukmQ+UnccZBz2oo9lP+U09hV/lP0XgQ3979tk1KFbtnAWJF3M7D5Rk/dGcDsRWu1/fPdx2hjtbgk4eKPByR/fI6YP0rOtPCl5bLBcQWcdwQG3RzyAqx7EAfpzXI+Ldb07QEbTdZ0s3V5ONzIJ1IgBJAYAZwcZIyT+FfQfCtT6GLlFczPQ9U16TTLK5eKW3a4SHz5YLBA7xoGwWxnJ7jp2PpUllPaahow1DUrgx29zEVH2hyjDIOR1xnGeAK4TQ/EOiHw5dsnh64too0IZYJifNiVeWncYAU4wc5+lZnh28k8cTPHc6HNNDF+8juLRlEdtEDwgEpC49s9AeOtCmjZTb2Om162ttVZIbrUIVs4wscVpE/IiBwGbJPlr3LkEkdxUPhzTdH1u/16YJ/bkyxt5kstsIkdiDiONtx2g7ewzwOfWxoPhKx0MWs2pPZ6rNqKu0NlBbGQSgkFQh3bAACPmwAMnnHNfJX7cX7ZlvoGg3Pwp+HF6i6kwNrrer2D5js05D20T9WkPRnHTn+InbMrtXZ0UqDk+aZ5p+278VdK+MOv6v4A8MwYm0ZYBHFp/MdxcRuTJCzDgqMlQO7gHoBXwrLE5GGBUocMrrtKn0xXbaFps1kVktpJMj5/wB0SrKB1Jb+H6/XkVsfEbQJfEmhWviyz36gttGtrq12hLIsnmbYjuP3uCFJGei8nJNcqSizvstonlM0XOCDz7U9IjxxxkGp3hXcOO45rY8P+E9Y8XXy2Og6ZdazdE4MdnEZAmeMsRwo9yQKp6FO0VdnOyLuyRwc9qg2bjjrnoBX054L/Yl1/ULdbzxhqkXhmAkBLS0UXM7cZO5s7E+oLn1Ar2/4afsq/Daz1m3t5PD0mrBF/f3moO10xjX7xEZxGCeOdo6/gcp1ElornDVxtKGkdX5HwBaWF3q95FYWFrPf30zbI7a0iaaVmzwAqjJJOK+kfgb/AME9fiR8UdXjOv2p8EaGi+bPcXwD3JUdFEQPyk+rkYGTg9K/Sf4c/CjR/BGhSW9jpMFnaTMJPJjhVYoypLD5QqjI3ZJABz6V151u00vT7ie5lWO1j+7AvDTtjueuB1/D24izUbz0Mfrk5aRVit+z58D/AAZ8DPCC6D4Ps47X92PtN6y77m8kA+aWV2+ZuTwOFGflUZr4r/b4/bONn/bnwj8GXy6jOWNrrersisLbAw1tb8nD5JV36rgqvPI+jP2qf2hP+FAfs73mr2siWvi/xDus9J8t90oYj5puenloc+gZkz941+NsETTStJIzSOxyzMSSx9c1pGp+7Vuup7eFpylDmlrcWzthDGCc8dOav6U++aWNs7sBxzwMdv1/So1j3MkMQaSViFWNASzE9gBya9N8B/s/+KdamjutSgGgWLDcXvR++bsQsIO4HnI37Qcda0pYapXdoRufQYPJ8VjJ8tOm38tPvMjwvGPtLEHb8hP05616XoXw9v8AXAkjr9gszg+fcAgkf7K9T0+nvXoPhT4Y6D4OgjNtbm7vEHN5eEM7NnOQv3U5xjAz71v3EhYEkksTznnNfT4LLHTglVevZH65k/BMIqMsS7/3Vp97OU0zwNo+h/MbcajcgcTXa5UH/ZjHy/8AfW7pV+7m89mzyxyTnuat3CMyEfwnn3rLdiWZcgkcYBz9P0r3oUoUlywVj9jyzLcPgIclKCivL9Riuy8559ua7L4feI10m/8ALkcCGbG4c4B45rhJHGU5GM5z/n606C5ZJFK4+8OM/qPesa9BYik6ctmehjsDDF0JQezPpyN9yhlwQR3qpdEowBO3PQ9Qa4f4f+OIniGn3srbxxG7859q7V3SZDtOUPUEV+cYrDTw9RwZ+HZhgquBquE16PujPuWwSB09ayrnDKQe9Xr2KWB/kzIh9uRWZJcCQ8H8+1ee7o8hJMxdT0eG56pz2ZTgiufuNGuICdj70HOGHIrsZHDZB4HrVWSMMfUe1YNrqdtJyh8LOIa2uELFrXJ6go3J/GnLb3GQBbODn+M4Fde1urD9OO1ILZAexP0rLQ7lVqnMw6XdTHkxx8ehb9citO20ONPmcu7n+90/KtcIqjGBS7gDgH8qLmc5VJbshhtFVsAc1oRKq47etVRIN2By1WYh0Lnn0q4nJLQu22ZHwAdgPLGtKLGcD5QKo2iPMBtUY/IVfwkK5kYMQM9K7Io5/wCJoifzMKxzgY61wPjXxIlsslvHJ82CWHYf55pfGnxBgsIZLe1fdN0Lr0T3NeWzak1/JI8rN8zFsuDknPUjr719Hl+Ac5KrU26I/Rsg4fqVJRr11aK1S7+bLLXnmh2PBJ4B+nepon2DjlR0BH/16o7lXBbjJ6etSLIG46kY5NfZxZ+tey00NS2naKV2XqflPfIz0NYWv/C7w14mYzS2P2C7Jz9rsCIjk+qY2tz7A+9aFmBLMSSfkO4emSP8MVoK5LrzznHHSrlRhVjaaufOZhlmHx8HCtBSXmjx3U/hd4j8B6uNT0Bxq1vgq/2aHczqQdyyQHOVIByBuFU38M+E/HloZbPVrPwZrQOf7N1Lf/Z8jdW8i4GWhz18qQEDJAfGAPeImbcScrxjr0qlrfhLQvFqsNU06KaVuPtUX7uccYUlwPmxxgMCOOleLiMpjP3qcrM/IM54BoVU54VuL7PVfefOFl4U0nRNQWfV5bfWnt5NwsLJi1vP6F5MdM9l645612+jfGHWtS8TPPqF7KrTlUcwKqBUGAqKMYVQABgAYxWtqnwT1SxSX+w9Si1S07W1yfs8yj6k7CPfKn2rmLb4YawUubjUTFo1rbYaWe/jl6ZA42oQTkgAEjOetfI43LK6u5PRbaaH4jm3DWNwranTdu9tPvPqfwd43TRrFGsIbWKaQYa5vHMknboefyFWvGPxv03wyWs9Q1p578gGWzsogPLB/hZhyG9QTxXgXgv4oaX4RaGxSAz2eCkmpXI/fOT6xrnYvbAJJ7+lekab4o0nVrdbjTfEHhuzjJ+5Aro68/xKVXBzXzM6NaitbpH57UwE6T9+OhbtvjBrmpuo8K+EJyZDn7fex7F+qljz+v0rsfD97rqaHfxeKbnTLe7u51kkuYx5tyI1wViUn5UXOSSoye+a4TU5tDumSS++IcGmRqqqY7GEybnx1yWJ5x6flXMX3jbw5YsRpp1nXpFH/H00EhX6elcsJTUr7nH7FvZHt1p4i0bRVAtI2mlI5k6t+J7fTitHSfHFnc6vaRao0tnpMsqrPPbEeYkZ6lc55H0z1r5b1P4q6xFDm30S4iGB81wAF/H/AOvWEPivqk7t/ak+YT/y7wIOnpXXCc7p2OZYaV7n1344+I1peaprGgeBb+4g8I6iI/tMdwRIWZerK7ZdVPHBPJ9uKqzaFcaP4PnvftFjYQJ5Yhtri4DXF20mGBVFyQu1s7jj0r5gt/iwjI0drp7KMjCIDlhg9eOtWbHUvF2uXSzWmni3QcAzBUH1Occ11OtKW6LnTvrLQ99n8U2ejWRjjb5+N5B+Zj357d69E8OftG6QsEk3h/QLGfxDf266ZHpiQsYbG0j3AGWQjMrNnJORkbcnjn5k0/4f6tqShvEWtxWNtuy0ULbiR7k4A/WvR9M8c+E/BuhyaV4d06R7/cP9K3/fIGCGyOecnOe9Ht3Sjdyt5GUHKn8Gp232uw+H2mG3Vk84jc7YGM/56CuK0+afxXqBvrtGWxBwgbgSY9Pbr+VYNpPd+JL1pr77n3vLkOSf88flXoGkaFq2rwbLKGRbcDYZOkeO31+led7bnqXSOd031M7xB4iDRm0twxlYAKI8Hv0P1FbPg7woYIhc3Y2yn5sMOn1rpNB+HtvopFzcn7Rd4P7xug9cCr9yU+6fkj9OldntLbkcr6laOMS/u0Hy92FWE0eKNAzYrPvdcstHRpLiZbeIfeLHAFfPXxQ/a80yxv5dF8MY1S+jU77mM5gj9938R9h6+tdVP39UbQoym7RR7d498d6J8P8AQZb3UJ4re3j6c5dz6KO5NfNPiT4tXXxHgSeGV7bS2PyW2ME4bq3ryK+cPG3jTV/GOsrc6tqE9/cgnJkkJVck5wOg/Ctz4a+IZvtraRO+6MgyQHHTGMj+v516eDopvmnue7hcFTh78tWek+aycMADRQy/OcndjjB/nRXu2R6B+neg/FSyn8RWVjq3iO4axlSaJWtbopslXCqHEfzZOflAxnOao+F38Ean4on03UdSu7g6Wx+0T34a3M0q4BVlI+7kEbevueBVmbwpLf61JZWskX9qIcxrpiIY4iMk7pc5Uj8TnivO/A+kjVfHslneWEF4N8ny3V+IYUYHmR5Vz5gHJ2p97Oc4zXlzlKLPIjVblGLR6h498baDqWuWX2eCO9sreL7MbZkKLHF0wgzgMQWwSOAExzmrulWN74x0e9GmIIdFtz5cGmzPI3lk4b5G6MxwOCTjcfug1ytz8P8ASLDxGtnZap/aMEeRKX/0eIyEkhFkbIwFKkncc5464HC/GH40xaPo03hvwnLIkEqCO+vkZlWTIAaOAHkIcYL/AHmA6464TrKF3I3SldykQ/tK/tEX3w68Dal4Y8I6iZtaeD7HeavHJvNtu+Q29tj7pAxlxkgjj7o2/m1Ld2OmIUBa9uB/yyjbIHrufnn6ZNej/G6+vNWvNP0a2lZIIkaW7KsQjOxIUEewDH6EVo+Bf2YPEepfZLrUrX+wbSYK6zamhSVkbB3pCeSMdC21TzhutKnWXJzzZ6EKkYU1KbseYW+haprtsLi8mh0zTWy6pIdu8dMqgyzfVsD3r2n4WfD7UvE3w98SeHbOWeDT7i2eSK8vIwlvJMwx1xkgcYVMnPJyBXuXw8+BHh7Qr+3isrJdf1EuI0uryFZMSE8YHKJjg7hkjH3q+kPAfhGw02P7XdWVprOrGRkgnndmhgCNt2iIgAnKsc846+5anOq1yLTuZ/Wnqqa+Z8cfDD9hzQZo477xNeXOsosYMoL/AGOxjc9ckMHfHGDuXPde1fTWh+BdB8B2dvpfh7TIcKoDi1jCxFcgZGACeSOffqa9esfCemSXsc+r2sWoy+cW81IyCGLlugI4yenA4OfSulmsNH0qd5tOsobQM29ysYyxzn8vbpXVHDPeT1MOSrWfxXPINb+Gd7qVrpxKyyX17horWJWxBEM7i2ThV759gOprpfC/hC00H91CFJGDLMBjefYdh6YrqNe8V26ho/tcOm2Tr5eJ5FUvzljx68ZA7DHtXD6n8YdG06WK2sobm7toCJDIIwouH9TuPA9Bjvzya6qWDnN+7Fs9nCZBicS/cpt+ey+9nbalcyiJU+eO3KApuBG9c5yPYmuP8PwweIdenhvbjdpWn75bi4c7U65K+g/E8AfWuK8V/GfV9emZ4FW0zkZOHbHYDIwPwFec32oT3kbRzTPIjclGY7T+Fdf9k1KytN2XX0Pucv4GxFT36slHy3Z4p+15ZeNv2mvis0+l2K6V4J8PR/2doy385iEi5/eXHlnLZcgc7R8qpnJFcT4X/ZOsbFUk17W575yoLW2np5KK2ckb2yzD6Ba+j5l24wPwFVJo88cZNe3SyvD0re7f1/yP1vL+GcJhIxvHma76/gcf4a8A+HvBKyf2HpMNjI/LSgs8v03sS2PbOK1pFxg4PvV2eN1Oc4H8qqyIMfyr0lCMFyxVkfb4fD06KSppJdkZ84OTxz9aqOqtlWGQeKvSx5bjn3qpcRHO4c9sU2fQU2jPuIzGCq/KM5xWLqAKlbgcY4f/AHfXp2/lmtuXr83HYCqs0DSsqqSrdvrVpaHpUpcu5gyHfE2PlB+4R/OoBcBSpPp2PSrNzYtpjGNl3QNyjf3D3X+Z/wAiqBOcnlsfwioasetTtNXWxZTVZLQh1Ykg7gAcEDP+Fd/4U+JbsEium3r90SDOfoa8wO/IPRR1wOKSNvLLSKf3hGc5PQc815eJo08QuWSPNx+U0MbT5Kkb+fVH0nBqcV1GpJDBhkMMGmT6fBe/MHMb9jXiWgeMLnSJRmT5OgQtgfh+VeteHfEttrdqs0Lru6MpOcGvjMZg5YfXdH49nPD9bL/3kfeh3/zC50i4gckLvGOucHFUZYHQ4YEV2UMmcHaW9+tJN5cuQyjB7YrxZRifJ06k47o4sI2TznPSmmBgTgV1MljBzhAKryWcIONvTtWLgjtVbyOc8iR++KfFZsSBuJ9AO9bgSJBwgGKkGMegoUUROrJ9DLt9KlbHAQdMk1fhso4Fyf3hHOWqZnVBnoPc1yvinxhBokOGffK+Qg6dO9dNODnJQitWaYfC1sbVjSpK8pHQ3utw6bbPJJIqIO55rzDxP8R7i782K2cwQngsOWYegrl9W8SXWtXBd5NwPTPAH0FZW4kbidzD+LvX1OEwEafvVNWfsGTcL08KlUrpSn+C/wAyZ52nKtKNpGcoDx/9fpTW3Kccdfxpnm7uu1hQgAVjncT05NfQwZ+hRpqmrFmKR5Wwx388Hjj8hU3zRqFB/eOdqZ559T/M1VSYRMAF3O3RV6n2rYsLE8ySbDK3T0A9B712w12Oeq1AsWlsIECKc5yS2MZJ71dRD1HWoYBtPOD2qdcjJwOPeupI8ybuTDp0yTU0fAGev9ahjBY9QPoKsRqSeRj2NanLJlgKH464GenH5VK8C3NtLbTRrPbuMNDKodD9VPFLbxnBY4FW0GWB28+vFTaLVmeJXw9OsnGaujz7WPgh4d1YO9v9q0iYg4NpLvTd6lX3cewK/hXn/iX9nTX7bM2jaja6thclG/0WQ+wBJU+vLV9Exo2eRzU3lj6dq4KuBw9f4ofcfGY/hnA4y/NTSfdaHyXDqfxF+HULKbDUtMiA4ma082JhnqGKsuOexrB1z46eN79DBJrhZV/5ZiBEPbrgAjkV9uQQhcMGKsO4OMGqeteGdJ8TxNHrWl2OrZXZuu4VlZQfRmG5T9CK8WpkVCTvDfzR8Fi+BaErujKz80fBUXjyV5W+2xPdEnlWmYZP61tWnxA8OLxJo80crdzMWAr6c1P9lz4f6lG3k6ddaY3X/Q7t8fk++uatP2MvDn2m6e61i/ubWSCSOGIxgNBIfuvuVhvx/dIwc15lXI5pe6k/RnyOK4IrwV4JS9Hb8zy3R/iB4bmljWC5t7R2GCrMc5+pzXpGiR6hrcIax8Q2xjY8xCdAV68ZJB75x715l4o/Y58d6WFeySx1pCpz9knClceqybTn6ZryrW/Dmr+ELpLLUdPvNJugMYuoWiZAT74JFePWymrT1aa9V+p8bj+GcVR1lBpd7XX3o+1tE+El3q5WSW/uLhjjKqd4OPRs+/vXrng/9n2BtnmBbWE4Jc53Nx6/571+Ytl8RfGeizFNP8SXkBiO1TFcHB9MZPvXc6f+0r8XrOB4U8W3Csgztkiidv8A0HHP9K8+WXy62fz/AOAfJyyqtF/Ej9QNM+EehaNPvl2Mw6GQ5z+Ga2rrxDo/h+2ZJL62hhTghpVGMdutfkNqf7Q/xL1GICfxXeojMQGg2xe2PkA9a5TW/FGveI4xc6rrV/qDbihNzcs/vjBNEMDLyX9fIhZbL7Uj9S/H/wC1f8NvCdnMk2tQXF8vyi3tiJHzz2HPavlfx5+3lcS3MyeHNFJQHC3F7Jt6ZwdoHP44/rXyCWZ2+8RjrnnimA5GSR2yK7KeCpxd5u50xwNKPxaneePPjh4x+JJI1rVpJIATttoFEcY/Adad8ONK/wCJVfaifvFxAu4eg3EfmR+VcJkZzsKtzye9eseBbTf8Ow4A2yXMpPX2X+ldNSMIU7RVjWcVCNoqxl6L4SvdcmuHtnifY2fnOCck9/wrtfBPgy80rUJbu9CpLs2KAQeM81wXhTUpdK8Q2jo5QGYRSANgMpOCp/SveyAwOMHntXRhEnFvqTBtDnCuAWOCefSimdgTkZ7UV6ljW6P0rvLXW7C3m1PXI1tbu5R5JEkePzcNkbjH/COoH6Yqta6npsuoaCt/qMM1pa273bGGBWSGEDOxmxhnLFAU5YbvWvEW+LvhrXfEt7Mj3OvWtlGlpbtqiNDbtlNu+YRtkR4ztHcklivUnij486d4j0aC1FmtzemHyILS1i8qC2GMAIASegyB0FfOqbqu62PNjQjD95L7je+L3xWk8VeILq8tzJCJIRDJ5koKouBuCqBgZ2gk9T0zgYrm/Bnwi1v4kax5McQ0eLyWlZ7g75SqgfNsP3VOQAzEKOOtdd8OPhTNeeHdP8QakJ4ru5uytqC6xr8n8UZG5jggkyFcDAC88n1ew0jwjoulW9t4lvpLW5v2D3y7pbi5vnTlQCAfLGTy3Xtu5OH9XlU1exKbqTtLQ8p0r4FeFvCFxql/4c0d/EOsWsQuLrxPrEyyW1i23/VW2AsbPk4DgFugXP3q6r4Z+E08beIL7VfFZlW0WN3j3SbDPOdu1cHJKhT+i884Pd+Jn/t7TLFrONItKtyp03R3B8uJFGMlU+/IRk8khdxGepOZpmnWFhLF4h1WWOOEIRa2iR7VgznO0DlmxgZHqTznNd0MDGck7X8jvp4WeJqKnSi5PtuXdO0K18PSz3VpAiSfMsMUabQgxgEerY6seufatDw3Lp/hWKPVPEN6v2+eIDyUwTDH/DFGo69st+veuK8QePJ7+5kFkptoegc43kdPw/Dn3rk57uSdi0rs7HksxyTX0VHLb2ctF2P0bLODp1Eqld8q/lW/zZ6frvxtEUjppGmgJ2muznj/AHFI59934Vwuq/EXX9TBEuouiZyFhVY8fiBn9a5yVz2P5VWuHyDXrQwtKCson6TgeHMHhklGmr93qyeW7eaYvK7SSN1dzkmq00m84ziq7SAOOSBSvIOnciulJR2PqKeEhS0ihjPjrxn1qCU5GRSyuFGe9VzKF2jt0qrnqxgNb5/rVeRBgGpZGB5X69KQ/doOmOhUni9OfbNVpYuOKuyKSOnPrUMgyOe/Wg6oSMqaAKB0GKqPGCcAVsSRAkk1RlhbPC7mx24p2O6nMx7m2BU5wO/NENp5R8w9ccD0rXSyHLSKpb06iop1wCfT2pXOpVr6Iwb+2S5R0YbgRgrXGajZTaczv/rrbOQf4kHv6/Wu8uQGc/KCAO9Zt3B3AHqO1S482h6+GrumcSZAwVkKkHPK1CZSM/McHg8YyP8AHpW3feHlcloXEEjHPAyp9eP61g3cM1qpE8R28fvE5U/4Vw1oyh0PfpVYT2GySkgEk4HIH9a3vBmvyaLqikSDypl+becAHPH8yK5oDzjgHcB3FPcGSP5OGU9e49K8TEwVSDi+pz5lgo4zDTpP7S/HofT2jXqX1krjcCRn0z3q5I+047mvK/hH4heaJ7SUnfFz8x6g9P616k0kbYxjnrivjakHCTiz+dMXhJ4SvKlNaxYwz44z+HrVaR8nGetWXQsN3X6EVWEBZya5eU5VZEZHzZwSO9OHRasJa5PJz65pHiEeT1A7iqSIdmzM1a58m33KvTtnGa8M8Zag2oavJvJ2RgjBPf8ApxXqvjzWF0/Spn3HJ+UAfxHGQM9uleDszPlmADOSSF6etergKb9pzvofo3COClUxDrNe7FPXzZMJgrBcY7UpYhj6ZHIqurcjnn260+OUM3lxo0jEcCMc19PGfY/bGlFXZZQYAyM+3rT4t87bLdd0i/ecn5V/z6U6LS5JVJnOwAH92h/ma17OJQojRRHtxwFA4z0/nXq0aE56y0Rx1KqS0IbOwW1cF5N7n/loy8/h6CuhtY/lXI/Os3ySxGANvv8A4VoWoOcH6gV6fIoqyPKrScle5ZltmdNy4L56HgH8aYE5Ixz6nnmtK2AkXj1wfapJrATr8uAw4B/xqos8z2vK7MpIoG2rltCpPIzTUt2WQqwKleOnX3Bq/FD+vpVGFSpdaD41walCk46Y+lIi/gT71PGoXtx/KpucEmOjXge/ep1G9h7dqhjA5HGDVm3GOlI5pMtRKCeRQp3Hup9qeBsHTH4VGnPOcjOefrRc5L3LULkcnrVpDgk45qqg9cCrajIzSuc0iYBXAzz9ap61oWm+JNOlsNWsLfUbSVSrQ3UYdceozyp9xgjtV1BxUgzxjgdKq6mrM8urSjUXLJXR84fED9i/QNYjmuPC102h3LHd9iuy01sx7BXz5id+cvn2r5i8a/B3W/hr4gtotasLm2hcfPPnfE+OuyQZBXp7jPOK/TLJxz+VVtR0qx1yyltL61hvbObHmW88YdHAPAKmvKxGW0q2sPdflt9x8dmHDmGxN5Rjyy7rb7j8nYbK1h1FEdy9oz5MkgwcDPp/Opb3To7rVJpNL8uWCFPMZHwF79AevFfWPxk/Y98kT6t4J3XESZeTRZm3SgZ58lz94c/db5uOCxOK+cdQ8OxajqSRxWM2mpbr5V7mIBomG7kr1J7E47c18riMLVw0rTX+R+UZnktfBztNadH0ZxjW8skBuo4NsBbYxj5Cn+lMW8kFqLcpHsD7twQbvz9K6e40PR9L1OJX1OS+smz5iQJhl4456EfSsnXLjT55kXTrP7LDGoXcT88nu3vXGpXPlpQM8WU+yKRrdvKkO1XY4ViOvPtXt/g+za1+E1gXjwZjcNnOPlLsob+deFkEI3XABOAOB719JW1tNo/wW0BryLyj9lDkEfwHLD6Egj3rOv8AAjhr6WR4jDdGz1cy7N4SYttzjPNe7+D9dg1/SPMhffJH8kig8r6bu44rwW2jiknaWZPMG4M4yV3cknn3q9pWuzaHrsOo2gMQwFkUcrIv8Ske/wDOlQq+yldGKdnc+hzJ7Z9xRUOmXdtq1jDdwMHhkXKlhz+Oe9Fex7Y1PVotUvPiF4isLBfDQeC7RYtO0ayc2sEeSB5hYYyMYBdifrX098Kf2ZtPsdFknY2tzr91deSlx5pZYDyWRFySI1U5JOS2Bk4PGZ8Ivg/Hp+jRQ2sk1sbUCXUr1yWnRDygOOE55CLx35xXSa94Zj0/R5bfSIpmBlWaXe++SfaDsQ9sbirH/d964IUGtbHnTnzbnrFjpOmWMVloOmSyao0AYHUJDuWJOr7FHAQYyTySTjnIrmJtJk1LVrv7aMWcJHlnaAztg9+uB6dOnvTPg9I/g24srSQgyLIZr68V8AR7CxVlP3iNq9OTkY6Va8Z+KI0nubuO3FpBO5+y25GDjH3iP1OOOcV30oSnJQS1PWweAnjasadNXk/6uT6z4nsvDNhGscSyXYTZBD1CqO7H0yB9f5eaanrE+s3RuLqVpXxgZ6KPQDsKp3V3JcztLNIzyMclj3ppYHp1r6zD4eNCOu5+9ZJkVHL6Surze7EeTkn+tQPJkZ71JKMZwapPJg4Oa6rn2kI3BpOuOfpVeVy2c9qR5efQZ7VBJKc8frSudsYAz8dKZvwOeTTGf1H60KQx7Zo3OjlsJKDgn2qnPu2nGOo61cYYwOaiKZ6gVSNYOxVWUevA9akK5O7carzIY/ugc9aI7gMDj8jQdFr6olY7gcdarypkemDUpcZ7nvSbdwzIoI/u9cfX1oGtCEQtJ0OF9fWgxRxZwMn1NPaQL3zzVaWbOeeaVzaN2MmIUEVnTsHBAJGatSNuyeRVZh8uM8flTSO2mrFKSPd14IqlNDliSMDHJzWlImCKqyqCD0P0FOx6FORizxjkZye1Z00AcEEAdvp7VvzQ+vUVmXMZZzt+nPQVW56tKocxe6PE7F1jAboMNtzWfcaWyhglzgD+FkGfzFdPcROxwowO5GKozxLK4HKnp9zn6VyVcNTmttT1qdZ9WZWj3l3o0zSRysGOPmDdq6uy+JmowhRKglUfxByDXP8A2Uht4PAzUb2xOWwB7ZJOPoK82eBpPSUEzixGAwmKfNVgm+9tTuLf4tzBD5lnsI/2v/rVKPi7Iy7lsMnoSZep/KuBcjdhiF4JGeDigrzwMDjJA6Vy/wBmUd+U8x8PYKTvyfizvW+LVy3C2u3nGQ39aoX3xL1C7CNGvkBeSA2c5BGD7c1yMaLu2ZOepI606VflIDAk9mOCKqOW0E7qBcMhwVN3VNfMn1zXNQ8QbFncKVJKddv0IH+elYv2C4dsMY0684JNaXkOWwuFwc1LHFKHzuVoz1B4I/HmuyGCp6Wjoe5RpUcLDloxUV2WhUg0eFx87PIcf3uM/QVpRW6QIVCog7BRwPU/yqWNMryPmPrUqxeVFyGYj05Irvp4eENYoqdRvdjI4A8eT+BH0qxDHhgOp6ZqZbbjsfr3qdIcDv8AUeldSVjklUGrb4IPG7tmrEER4wMt14qRIQvJH61ct0G0A4GeKGcU6g+3Xa+cHOe3StK3AOD19qrRqEOKnibYwx0rNnmVNS9JbRyoAe3PuKrSR+SVBPBPBx1qzBLuHIx9asbA6kdc9qVzh5nHcpofbvwamVBgHFN8hosAnIxwelSKDn/GqtcTlcETnKjIzV+3i2nJFV485BxV+LgY9elD0OWpLQGG1abGvY8n9KkdRtIJNNUH3qDnuTIvXOfSrCjAxUK/KPU+9SKwBGT81JswlqWV45FSKeOozUKN6nmnjgDnJouc7RNxnr+VPUgVAHIAxTi+e9WpGdh7EMTyfwrxX43fs/2fxFim1bRwlh4mRM7lIRL3A4SToAx6B/z9R7LvKn1+lNZsr7g0p04V4OE1dHnYnCUsVTdOrG6Z+YWo+HNRj1Cawksblb6FzHLC0ZV43U4YMD90g+tYd7p4tJnjlGJEO1gDnB6V9yftI/CaXxbo0viDR4s65Zx/6RHExBuoAOenDOAPqVyMnAB+N7rS7eCCNxcxyO6g+WEP7v8A2ST3r4rF4R4Wpyy2ezPxDPMmnl9e28JbP9PUZ8OfBx8e+PtD8Po6wJe3ISWUjISIAs5Prwp/OvoX9qS/isLXT/DlnHHHDagoxjJwQCQPbsBjnpXFfsp6Ct38SLi+/dlLPTpG5I3BnZVBx9Nw/wD110PxxtS2r4OMLFwRyB8x4zXhYmVnyo/O8Qv3tux4TBaFYJGPI+6BVCZSp4+YjnA45rvLOBYtFcELul+8SOxwePyrKuLOCHSpPNtGe4nIkgud3CqGwePqCKxi0c73NTwP4+Xw5pL2dzYyX0YkLp5cwiKbu2Mcjjrn/wCsVyVtdf2ZK7mI3GRt2qAfx5+n60V3wnLlQ7+R+6/gayn0maR7SeKLzWKu7vsiJKlVZ/UAcgHrjFUJdOhhREilSVVLINqkAAHAPPrX5dWXiaS2g8naZYOCY9xGTg8/Xnr7V9bfsrfGO1vV/wCEU1jWY1QRg6bJfbYAvBzD5jHB5wRux3A7Crp4y8+WUbLudk8sfK5QldrpY+nY9Ito0uZjP5VpbxNLPclMhFVck4/DAGecV5Fr2vTa/e/aJchVUJGo/hQdBXQePfEkqY0eG4G0oslz5EoZWz91CVJB4+bHP3hXDeZ84+vavtMBh+Ve1lu9j9h4TyX6tD6xWXvSWnkv+COllJUnO7vUa3eY8ntxxURlGwgdKzoZ8+auR8rYwO1eqz9UjTuayXaycHr6VDM2VJByQPyrBur02d0HL4iJG7PatBpsoGzgdamxt7HkswkJ3c1C/wAw65HpTmbfgjI5zmkK9Rj6CpN0rDCvQnnFEQwee1OpiEq/THpVI0LDAHBB/CoHbnpwKkydvXJqN87jzg0yEQTxbuRms4ROhHTk9B3rVcYA5yemBURgCAtjDe/YUHTGdlYqggHj7v8AOkaX5c8fhUjxhRjH+FV3+U47elBtGzI5JeDxmq/JAPHPvU8g+UnPv0prKEGSCcdhRY6I6EDcjIHFVyA2c5z7VZ25GelROgXJPbvmg3iyu4HI9aqvGC3f6joavN04z/jVeVeDj8adjphIoTRjP19frVSW3OD2+tabjA6E96qyx/xEEnrTR2wnYypYfXJ45qlNEQeme2QOlbksR7DntVJozIuTznkZppnfTqmJ9m8o8Z2HsR05qPywp+gxgeuK2JLbOSOec88CmPbhRkfyptXOxVjHe0ARsjkjAI9DSJZIvAHBOcdq1jb46gZx1pFtyQGAGD371PIi/bGU1soT5EVR15IApnllXJB464x1rY8jp3piWiqAFXaR0AFNRSGqxQ8ls4C7vXnFPjgypBG3PPAxitEWgwBjmlFqUYnAwenrQkkS6xTSP5xweOPbmrSQYywHJGOvap4rZuM9c8D2qwkJ5ypxj0obOedUjSHOOQalWHawwKmSL5cdCOwqwkQLc9xkUrnHKoVlXDYPB9v61biTHIwR9KUQEHI//XUyRYXLL3+tJnPKdwClegJPtU6Rgle59TTkTDdMe5qdU+UYXNI45TFhGOCfwq5H1znB6VAiE4JFWYiOmM0HHNk4j3jB6HimPAYhk8r/AJ61ZiUOuGAP1qVVDdRtx3pJ2ORzaZnp19R9aupwR/hTJLbaS6Atzyv+FTR8LnFPcmUrrQbI2MDrS5BOOuPSmyMSRx+lJv25FLYmxMWH+TTkkJ7fnVXeTwecn0qdMj8qzJcSwj884x65p/mnpzVQvtHNR+fkHnikyeS5eMxJApVkz29sVnCUYB79KmSY4wPmoTZLhYvLz+NWI4Djn9arW5yQf0o1LUItNs5Z5nEccaFiTW0Wc7Tb5UV7lgDxx34r4x/aS+Fg8JeJDq+mRBNG1VywUDC28/Vk9AD95fqQPu19SaJrtxq7yzSKUTeQoHce/vUXi/w1aeNfDeoaLeYMN3HtDtz5Ug+64+h59+R0Nc+Lw6xNNrqtjzM4yeOMw0qcviWqfZnzb+yDZP8A8JR4ocqPLFlDGZB2bexAz/wE/lSfGY/aNeuGjXbCMIc85PJ/r/KvTf2VvhpqOkaV42ae1I1C2uWhm3N8gES8Y7Hqx465rjPit4eu7OGO7miaS0uyuydBldxOCjHsQB3/AA6V+YYqLjPU/lrHU5UcTUpTVnF2+aKnwy0KDSLS/wBd1C1gvdNtNMWSRn6wySDaqIDkGQj14AJrzaDToIL6OaeymvdPDMxtlY73j543D09fY16daC+8aeF5bC0mFrpujxPfXRmJCvL05x1JAAUHoAaxdD8Oah4ou4LKygkubtgFRR0VR3LdAB6muVSueLLR6njF3GkUrERjaT8vXpRXU+INBm0jVprSaPy5oWKOhboQe3Yj3HFFdFy09Dro5PLGx1bcD90jBz713Xw10G48WeLbKwMbRWSr9pumI/5ZLjI6j7x2rntu9q8WsPGJub+TUdQKqIPntNNtQyxyuWyA7ElmC8H5iSelfZfwU8A3XhHwcNQ1UFtd1fbc3hYbTEuD5cOO20MSRgcsfSvoMBgfb1kpbLVn61kOUSxWIVSp8MWm/N9Ees6ayCyjSFQkSqEVVGAoHAA/CmSybdwPA7VleFb7cb22dh5sMxOB/dPINaN4pxuB7197bk0P2SnS9nJxGPIcfXrWXFPi/kjxweQT+tXDKD35rGuZBDqEBI5Ybc1KPUpQ3RJrUQms5QOMDvVrTLgXFjBIcHegPHTkVSv5C0LrkDIIH/16TQLhJNJg2HAAwPw4qFdnQ4fu/mayyY6fkafu3DrVB5Crd8HnIqWKXPfHsaZi4FjOO+fwpq5L45A9RRu+X1B9aVSNw/pQR0JCnII9Ki8tnchBn0zVuOMkE8BfennCqSo2r796DLntoiBYzEoyMt3P+FRSkDn+dSPJjkc59KqSuXJzyRQaRTe5ExH4jp7VA6ZJzU0i8HjFN2EdR+JoOuLsVzEBnrz61EV+Ygc8+lWCpU8mmBWcc5AqzZMqupB461GVLHJHFWmH3jioiuByPbNBspFTB6jBFMZDnHFWWA5wentUbDk+vvxQbqRUdeD271XZN6Hv6k1ceMtgnIxUUinHT86DpjIovFniqrRHAB5J6DpWp5J25xz7UxoQT169qDojUsZZg2Ioxk+gpGt8ggKOPetExAyA46ZxxxR5JwwIHPtmi5qqplmHa3tQLcJ1Bz69q1DCM/XsaRYcMeQR246U73K9sZgtQowucA0CDd0AyTzxzitE2+3GCB9TSGE5GF/Hj0qdR+1KCxbTnFOS3TIBAx9Kv/ZtwwCfY08QZH0OeKZLqlGK1Zgvt1PrVlbfHB45qwkJUZ28nripViLHBU8dyKlmMqpWjhwue/vT44QAARz0A9KtCLC+nt1pRGSScAdMetCMXUuQCEMV745yO1Txx/LzkfWpljyOSeBTvK3VRi5kaqOQehqZQSeOaVY+Mn9aUKVYZBPpgZqbGLkOCkc5HFTKgJ6Akc9aI0z0qZRt/qaRhKQ5OMVOpBOOp6ZFRqDuxtA/GpVG3jJ+tKxzSZKpGORStAJAWB2tjGe35U1G5x05qeM7ueoHejYwehlzOUm8tgQw6Z4DdM49etMLYBH9a1bq3SaLDDPoRwR9KypYWiJDD6H1pnRTkpaMdGu45OT7mrDMVHriqwfYoA5pJLgjPbB71Bbi2xJLjLY/z/nrUZkPUVDu3NnkVIfkAoNuWw7ftJJHAqaGQkjrj2qjvzxnHPardsM859/rQhTVka8Mm3HQfWuO+ImoG5FvpsZOJfnfaecA8D8SK6YTbW6kV5xqFz9t8VXEhYBUKoo3ZOB+PTcasWEo81TnfRXOn0tFtraNBzgdhVwvk4JJ6dDVK2Y465HvVgnBzjOOK1i7HRNXk2zpvDby3ek6npdj5UEt2N80g4ZlAC9e/HHHtXzv8Rtektr/AFfw/M32i1eVJYmkGCu0An88fr717XpuoSadex3ETFHXjkdRjBrwvxVf22j/ABXa4u0JktladpCMq3yZjbaD67Sa+BzzCOnNVYbS39T+eOM8jlQqvFUo+7Lfyf8AwTi9S0vUtGim0kzGG3uUjvLm0jcYOGO0PxncM52+9dN4bthp0VvNPPLDDnbMLaXy3kjJ5XPqR61maRBPrt7cytc/aHllY78Fd5z1xz6169dWJ8A6pBpsVxZTfabaOO8eEi48tWwHyXQFWxk7QOM18pDVn4nWk07HhPiXSYb3Wb65UNb28szNCjvykeTtXJJJwPeiu18aWMIuHt9LZ3tBKWieb5WKcgZHHNFaXZh7Rnl/wI+F134u+KUNpqVt/oemOLm/BQ7CqkbE+jthfX73pX3jfSbVGOSTnmvNPgL4VvvDPguwbWAJNavEDTStF5cohXIhSTIBJC5PPOXOcnJr0e/UZDHqOh9K/Usso+ypcz3lr/kf1xkuC+qUYxl8T1fqzlTfvo3imGQgCO6XySB/eHOf6V2TP5kfXr71xXjDS2vtMkaIKLhfnifOCrdiD25wfwrQ8HeIRrukpKWUzx5jlUH7rjg/h3H1r1J9z62tSUqcasemj/Q05gYmPYn1FZeotkxvkAKQTnpW7cLvz7d6xNTRXiII+XuBWNwou7Ib1gYcnPviqnhqcSWBUHOyR1LduuakOHtSozgDAC9RWT4Pm8xLoHHE7Dj8KaWh3qF6cn2sdSh3P1zVhE4GDnPUVVQZOS2BUn2yKE4z8364oscck+haUE+oGfTrVmG33NuOQnr61BZfvlLOcDGSenH+c1aNyrkLHgKOmO1NHHNu9kTPKAm0DOKqyzHHJyPpT3YEE5596o3D9xz3oaFThdjzJliB1qFmzgDk1Hvx2J5xxUijnJzx60JHVawnJGD6jrR5Yz0zTtu7/wCtTtvrTFchYY75x7UzbkZzUygbT3ppTGMsAfQdKC1IrkBieOPX1qNwCCcVYYe4P0qMLjjsag2TKZTPC9+57U3b37nrVlsYPT61EV/Kg3UiuycZ6Y5qFkOSelXNvJ4/rTCu3I9as1UrFVE3D3pgjGc8ccdateX3z196CD+HSg05yqUBA+nagx4JJz6cCrJXaBgcflQUzjkCgOcqmMN2OO1J5XzfUVa2BuMYJ/SnbODx+dA+cpCHkBsAmk8gjHIxnk1dKjtxTvLGBj/GgPaFJYcNwPxNOEAzirZi3cA8EYyKXyiSM9aBe0KywhVA/DpTxHhuh+tT+VtPTNO8vvjmghzICnP145NOMfzdKm2Hj9DT/J3df59aCHMiSMH8O5qQR8DjNShNowTx9KeIuABxUGbmRbM04IMDA/xqZU70oTJ7enFBm5jETHGMD2pSu7setSADb2P1p2ML0oM3IQDaOh60/oAetJgd6B7UEXuOXIwaUSlRyRimj5e1KxOOpxQTuONyVwG59KSXbPHjHXocdKhdjuzSK59T/Kgaj1RQkLoSrjaynBFQyy/IavXSF0JXJYdj3rLLGRscEd/pRud9PValmBfwPfvTpyVHBz7UQjCYPOO9Ur25JPBG7PPP9O9Z2Y0nKQ+IBn5574rThyFHf3NZ9vkgFsA1eRgpBOaZNXUi1S8WzsJZWOFRCefQCvP9Fk+1SC4fhpDvP4nmtvx3qHk6Z5SthrhhFxycHk/oDWXoUWdp25HTPtVx3PUwdP2dGU31OphGVGOuKsMu1ORxTbKIlu+BjipL1vLjJOelUjibvKxX3ZbHr37VwfxX8NwX2mNrKIWu7aLyZMY5iLcH6gsfz9q7hPmwAenT0qVYYuVniW5t2yskT8h1PUfjXJjcOq+HlF9dvU+fzrAxxuEqU5dVp69DzjwtZaH4f8KabFaxTP4m8/7ZNqlvNtEIIOyJPpwScDkd6fdSXmp6x88kt5d3UnLyEFnY9yT3rXm0mLT9UnMkUZk3E5jQAc9MDoBg9qy7y6givo2EayHONrHA57Zr8snF0p8stz+Ncyo1MNXnSkrSTsxj6LOAbtraW4jDeV8sZO1uuP0oruNJic2Za3lu7OJyCRaXZRXIzgkeoyfzoq+Vnj852McjNqcLMwZWViSRyemf51fvlLwFhjB9OKKK/X47I/uCyjKNjGlj+0wOjDI+7jPWuM0m4Oh+NjFuP2W7AGwdpM/Kf/Qx+VFFD2PVp6wlF7WPSGl3oT09hWVfnCscduaKKxOSj8RkKSu5TjPPSue8KTbLjWIyV+W78o4XpkdvbgD8KKK0WzPWj8Evl+Z1Mk7bcKahtVeQhi2760UUjCWi0NDVL1tMtdoGSBlyP6U3Srl52IzkcAg0UVRxqK5Obqa5l2KGI6+lULicEkYNFFBNNK4kTr39PSrEMoliOzI9jRRUlT3JljxSH7p+nWiiqOcYx4x6jNMZC4xwPf3ooqTVDCvIHHNRHAzgUUUuprEixnOQMdKYynPPINFFM2Q36d/WmMoIoooNEN27TijZj2FFFBQyRxHgscDp0zTtobB5HaiigocVxjvz0ppBBxiiigAxtPTOaXafYDtiiigB64b1FIBliM9DiiioIJdh57j3pChXo2BRRQSPCZpQm3+L17UUUEMfjcQce9KB3oooIZJjn2pVU8eh7UUUEMcR1x+NBUqBke3BoooJF24z0OfamgY/lRRQJDiwBPJ44oHTk8UUUCIJlI6YphbA4HNFFDN47ACc/U1SuIfInLfKFYZAA6etFFBpDcZdTi3h3c49BWDav9tmZyxIyDg/Xiiig9GilZs34sKnP6VIznGe9FFByvc4Hxo7z6sgVsRwKZH9cnIXH0w351qaJHtjjOcEgdKKKI7HsvSjG3Y7C2hVYgevesfUZCXMYPX5ef50UVUdzyKOs3cfbRFGAOAAPrV24iUIDRRVk1tUYXiBY0tGuMkSoQhYDqDnH9fzHpXncjMdQBdVIBycelFFflGaxSxUrd0fylxzShQxz9mrXtc9N0RZbSyCxyDOeeM/zooorph8KPyo/9k="/>
  <p:tag name="MMPROD_216237LOGO" val="/9j/4AAQSkZJRgABAQAAAQABAAD/2wBDAAMCAgMCAgMDAwMEAwMEBQgFBQQEBQoHBwYIDAoMDAsKCwsNDhIQDQ4RDgsLEBYQERMUFRUVDA8XGBYUGBIUFRT/2wBDAQMEBAUEBQkFBQkUDQsNFBQUFBQUFBQUFBQUFBQUFBQUFBQUFBQUFBQUFBQUFBQUFBQUFBQUFBQUFBQUFBQUFBT/wAARCACi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PZnIo29Dk/zpcngd6OTz/wDrr+kbH8jXEIzjv9RTSvt+Qp+D65pwHTPU0bahciCY6k0Y/wDrYzUxHqKQrmhyui0yIKc0pXgE08IBj1+lEjJDGZZXSOMEAu7BVBJwASeBmuKeIhSV56HdSw86suWCbfkN2e/WgL6812Xhr4OeOvGEaS6N4Q1i+gc8TtbG3iI9RJMURh7hjXeWn7HHxTvFDDTNKss9VvtURWHsfKEg/ImvErcQ4Km3GVSKa8z6Ghw9jMQuaMHbz0/M8RC0pXIz1xXuE37GHxXhUsLTw7ckfwwau24/TdCo/M1ymu/s9/E3w2rve+CNUlt1BJm04xXq/ULC7P8AmoqaPEmCm1FVI3fmVU4bxtFc0qba8tfyPOPLPHfNKEx14qZmCXUtpKGhu4ceZbTqY5Y/ZkYBlPsQKcYSK9+niIVo80GmvJ3PDqYWpRlyzi4vzIUBVgR1HIJq7Z3ItbpJ2iSXac7XwQTUAj9OaeI8jJ7+laNKSszKMmpKS3Rra5r39rlAkSwooAwFGf0rE2kYIPPTjgmpgnUd/U04R9D1rOMFBKMdEOpUlWlzzepHHFv5ZsDnk00J07/SrUMW5lQkKCQNzdOfWuy0bS/D0jxwSz77oEN5jHKH1GOmPasqtVUldq5th8O68uVNL1OC2gj1IpCnOT3/ABqUowIJBHvgijb6gmvQ2PA1TsyPHTHJ9hSY6ZFTbR6fpil2HjmkaJkO3OPf8aJAsKM7uscajczsQqgdySeAB6nirEdvLPIkUMUk80jLHHFEhd5HYhUVVAJZmYgAAEkkAAkgV9p/s+fsr23g1bTxN4zgivfEq4mtdNkIeDTD1DHBKyTjqXyVTGEyQXb4zPeIMPlVK8neb2j3/wCAfaZFw/XzKpfaC3f6LzPF/hH+yn4n+IsUGp6y0nhPQJAGSS4hzfXKEZBjhbAjBGCGlGeDiNgQa+q/CHwY+HXwZsDqlvptnay2y/vNd1mQTTrk8kSycRgn+GMKuTwK4f4nfFvxdceLLTS/Amp6Vqljqtm7QNbRb542BdS6Ss4QsGjkPOAAnIJINeV+NtR8QeNLGPULm8vUvY5ItD1SIu5RJkYlXCKCMvtJICnEkbYzuWv57zXijE4ybbm1HpFaL/gn9C5Vwvh8HTjZKKe7er+Z9LfEX42aB8OltRdGfUbm6iFxHDZ7W/dHOJGdiAFODjkkgE4wCa1PAHxI0b4i+GI9b0yciAg+bFIymSAgZw4UkAkfMOeQQeOg8Ls/gh4s1vQRLqd3DoF1psb6XG186yRXNmQSAWUnaFMjqCQcrt4UqCe6+Hfhvw34I8F6noEniBdRu9TVku7ux3OVBj2ARkB+QCTlskkkkAYA+Ir5lCC5qs+W/dnvzwuHpw5YPmaetv67HJ2/7YUbSSxyaFDLL9rCRJHdMuYMEkklTmTAHAwDk9Mcp8VP2gvFC+OD4Z8GxWcCR3UNqdSuCHcymRVcbGwoQElScEkgkdKfqXwM8CGEC28RXtlIFRUlu7XIDAne5yiglhgHkAAHHU1Tb4A6nb3cPiLwzq+l+J9Thme5kaRzH5rhg0QwCyDa2WIJXcSQSBjGdHM4TtKnNS26+ep3qng90mtGte9tD2PV/DPhL4qWo0LxbY6F4g1uygQ3dspEk1rIVGWjYYkjBJyCCpAI6Gvnb4ofsS3umRzah8P9Qk1GFQW/sLVpQJgPSG4OAxA4Cy4JJ5kHSuXu/BPjbS/HMGlXMt7balq941uZXZkM7FlZmRwQZFDbWLA44J5IAX6o8T/FzRfh9c6Tot7Jc6lqMwihcQbWkjQ4UTS5IxuPIAyTyQCBmvrst4gxWEnzwqNJPZvTc+ZzLIMLi1GNlLmV9Fqj857i1nsb25sb22nsdQtZDFcWd1EYpoWH8LoQCDjkZ4IIIJBBLQhzz+ucV+gvxZ+DPhX4/wChRXsN3bw6zArR6f4isNsxjIJBjkwQJYtwIKEgg5KlWwa+GfFfg7WvAfiO80DxBaCy1W0ILKrFopYznbLE2BujbBwcAghgQGVgP3/IOJ6OZQ9nL3Zrdd/NH4Xn3DdTL5OrSu4X+a9TCWMnOetKE6VYER9MkU4R5wDX3TkfBECxnkGpFTBzzkVLs59acI8g0brUoiNuHGCvGfpS/YV64/U1cEQwM5OPanrFu4AORT9p2Z0exT1a1M/7EnBC5x7k077GpxuGAO5OB+ZPFX/J5yR1r0L4F/DJPil8Q7XTbqIyaJZIL7VQfuyQhsJAcHpK4KkEEFI5hwcGvFzPMY4LDTqydlFHsZdlX1uvGmlu9T2P9lH4FR6XbWnj7W4P9PukLaNazKQbaBgR9pIPIlkUkLnBSNsYVpHA2/it8WrbxVbTaR4T1e2u0iMkeo2EqNC+oREbSlvMcbiMkkRkMeCu4Aq3b/GvWfGNppNlZeDdMup727kYy3ttEkiwKoyEKscfMeCSMYBAOWFfO/hX4Y2PjTxNNFA9xokdkgk1uy1dWjazhHDSI4AVsYIUSBWAPIdQa/lbN8zrY2tKrN3v36LpY/pnJcvw+AoJtpKOy327rfU0fhX4C07x5falZXH23TtH01DdxawoWCa1kO0GJ2IKEYBOMAqULDaGK16p4Yn03wNpkuneD1eK3kfzJ9a1AB5rhsYDImAAABwWAAGSFYEk4Ot+K11mC002z82HQLBUjs7Wd2Z5woAWWYsSSTgEKenBOWICwafcx6tq+lWFyxNteXsMEwJ4ZGcZUn0YDaf96vyTHZtVqV44bD6Nuzlba7tp6G1fHurUaT93tc7Kys73XkTUY9JvteU8pe3jxkOPWMSMox6FFCnsSOakj8SndJCwlglgbZJbyoUeNsZwVPQ4IIPIIIIJHNesDgAAYAAAAGABjgAdhXlXxnSLTr/Rb9MJdT+bbSY6vGqh1J9dpyAe28jvXm5tkdSWHlNVJSnHVtu9+5n9ZlTV+g1vEro0SJ5s00rCOKGEFnlY5wqjucAnnAABJIAJE994Y1tl+3TaBC8qDdutLsC8QexULkj0Vzntk8Vk/CS4iv8AxtMZSGlg09mgB5wWkVXI9wNo+jH1Nez561OR5KpYZVakpc0r7Nq2ttPMn63Kor9DynR/H97YrBIz/wBu2AOVE4C3UfUEq5ADEcgqwDdQWzxXmnj74N2uuiXxJompy6rYSyXV3qt7qExM9mqhX8vywAWYBGABwT8oJCjNdJ45vI7Dx5r8MBAj86ORlHAEjRIzj8Scn3Y1k6f4lutH1A3tkUMrL5c8EpzDdR9DHIO4wSAcEqTxkEg9WFzOtg8TLDVnzQTspdV2v+pVHG+yqXTsyh4C+K2s/D3QNGnTw9psPg27u2gAik3Xrvkh5HIb5nwpJJQA7QAFBWvWfjr8GbT4weFvs6GOz8Q2AaXS9RkUgIxA3RSY5MMmAGHOCFYfMqkeE/Ebwlp2k2Np4r8GWCWWmsQJJLu93SWt4GGLcRkEggYcHDDAyCoCk+kfsy674mu7O8t73TbyfRJpJLldYu7ppMyEqAib+WVgCxKkgMTkjNfqeWY+ph6sK1OWq1TX9dTqzHCUMZhXUVmpXTT63+e58ZzWdzY3Nxa3ltLZ3trK9vc2swAeCVWKujAcZBBGRkEYIJBBKeVnnGTX0r+2H8M107U7Lx7YRYhvHj0/V1QYAlIC29wR0ycCFjgknyBwAa+dRHn1z61/VGRZpDMcLCa3+15M/mPPMqeAxEor4XqvT/gFYQkEGpRH3xj6VOsR7849aeUx2r6e58skL9mHPJ/GhYQnOc5q1t7elBjBz/nFYc19Lnv8luhWEYfAA5zgYPevsr9k/wAHJ4e+FsWsOmLzxFKdQL8k/ZwNlsBnkAoPMx2aZvWvjySwlvwllasY7u9kSzt3A5WaVhHGfwd1r9I9P0230bT7TTrRBHa2kKW8KAYCoihVA9gABX5BxxjnClGhF/Fq/kfpHDGFVpV5LXZfqWAOmea8M+OnjtZdQ/4Rm0cBIwkupOMZkbG6OAkdQAQ5B9VHQkH1/wAUeIbfwl4c1PWrvm3sLd52Xu5A4Ue5OAPcivh+58RXGo3Vxe3knm3l1K088nrIxJYj2ycD0AA7V/POPlNUnGG8tP8AM+vzDHLCwUb6yOsOqHOS+TnJrQsvEelaZoUkxe6Pi97kR2khjBgtI8kiaEYIaXAAG8FgzZUYBJ4O2vZ7y5gtbWKS5up5BFDBCpZ5XJwFUdyT+Hc4AJr1TwdqOm/Cnxtoml3CW+teLLy7htb+ZZMwaQkrBfKjI+9MSwLNwAMjgEA+Jl2WyhVdSyt3fR+XmeRgsS6sua9o7X8/LzPRtA+M+rtpSNqfgjxBd3KqM3GnWLGGbj72HClc9wNwGeDiuB1r4gweN/FD2/i3f4bsxC4sH8tlmsZAASWDKDKJAACpXG5YwuCcn6XLEkknJz16mvL/AIt6pbap4k8NeC7vR21O21mOeeSeF9txYCMoBcIx4AUuSxJ5HHOdp+olS9quTfvtr6n09VSUF7234nhmmeLLvQ9RtdQtLr7Ne28jGCQp/rFyQQ0eScMuCyZOM9cgEegX37R2q3elmCHS7S1vCMfavNklRT/eEZQEnuAWI9cjra8B2tv8OviJ4e0KwgTV4tdtpppfE0uGF0ixswitthKoqlVLAkliwPIwR73uIz8x49zXFRwE8MnCM7J626K/YwoQk4tc9j41XW2uJZ5ZLh7i4kkMk0khy7uxLFm6YJJz0Ax0GMCnf2oTgFq7D4p+JdK8T/EfWPDutNb6LdWcqQaXryKQseYkbyrsZ+aJmY4cY2E9hknyrWlvfD+p3OmanCbS9tyBJHuDAg8qysOGVhyCOo9CCB81jcnak6sXzJ/n5nzmKqug3JS5le3z8zu/CHimy0bXEOrQQXuhXbpHqFvdRLLGAD8k+1gRujJyTjO0sOwx9XQbfKCpjywAFAxtwOgGOMY6Yr4JbVgykEgg8EHpj0r6s/Z78ZnxZ4Ait5pDJe6RJ9hlJOWZAAYmPrlCFz3KGvcypzhScJ/Z29D08rzFV70W721R2XjXwjaePPCGseHL8kWup2r2zSDhoyw+SQHsysFcHsVBr86EtbmAPBfRiK/tpJLa6iAICTRsUkUZ7B1YA+gFfplXw18evDqaB8bPFcIBEV95GrRgDgCaPa+PrLDMx92NfvXA2YOnWlQk9JK69UeFxRg1Xw6qpaxf4M828ojHFPEJBxggj1FdR4Z8Jf25KA0vlpnsQCT+Nd/Y/CmxYAzo8o9Vcg59/Wv2Wvj6VGXLJ6n5rhsnq14KcUeRiI9O/wCVOERxnGfwq0YsYB5q/pmg6jrDhLCwnuyTgeVGWH4kDArnxGNo4WHtK0lGPdux6FLDVK0lCCbfki18MLIXnxW8EWbgFZtZgfBHeIm4H6w199euTmvjfwB8P9Z8L/Ff4c6lqVvHbQtq7xCMyAvlrK5AyBnAyR3619kfXmvwLi3H0cbiIyoTUo23Tur3P1bKcJVweGUKkHGTd9Twj9sHxn/YHw90/S1fa+rX6KwHUxxAyMPpuEY/Gvjj/hKFxyW59q91/bs1dv8AhKPCenBvkisri4K9svIqg/lGa+W/tBx2/OvjVhI1IRckfl3E+PxCxcqcHpFJfqdnD4se3minhuJreaFxJFNCxR42BBDKRyCCAQRXqf7PnhC8+I3ji0vGMsWjaVPHd3d1k5lmDB44lJ6szAMx6hQSeWBr56a6OwlcF8HAJ49s+1fTPw3/AGs/C3ww8I2OgaZ4Q1FobVC8s7XMQe4lPLyNxyzenQDAHAFV9U5Y+6thcO4qVWqvrEuWMWml3Z9qEkkknJJzXzx+154Ou7jQbPxfYySk6XG9texRsR/o0hAL8EHAY4YdCrEkYBz6tefEi2tPiH4a8JNZTPca3YT38d0HASJYgpKsOpJzwRwMV4n8QP2xNC0zWvEPhm+8IXmow2s8+nT5uYhHOqlo2+UjhWAPB7GopUJ822jP1jMMTSjhZc01G+ifna6PGPgx8QbzSfiV4ce30/UdfFsblbbSLJwW3SQvvMasQqk4DNyMhc8nr9Yf8Lo8RkD/AItH4x/8lv8A47XyD+zfcWlx+0N4bNjHNDYNd3Jt47hw8qR/Z5igcgYLAYBI6kZr7ZPxu8Ef8Jh/wip8Q2//AAkH2n7H9h8uTf539zOzbnt1x7111KahaPLzM8LJK9SpQlKrPq0npr6XPiz4v+M59R+JfiK5vdJvdEuJpo2bT78KZov3EYAfaSvIAIwTwR3yK4w+KQTlnkY4AyzFjgAADJJOAAAB0AAAwBXUftSzGH49+LQTn95b+3/LtFXlP2n5u1YSwkZ6pWv0Py/OMbiqWJnTjLS7/M67/hKByNzfiK91/ZE8efZ/iRqGis5Mep2DOqngGSFgwP12vJ+VfLguvm7V6T+zhrL6Z8dPBkmSolvTbtjuJI3TH5sKmOCjC7S1Nchx2Jhi4cz0bS+/Q/SSvlb9qyzSL4peHZyuftuiyIxHU+TcAj8vtB/OvqkdT1zXzL+1Yom+Ifghe8ek6iSPQNPa4/8AQD+tfU8MS5cdBLz/ACP2jNEpYWat0PLtHv00yXdGg4HfPXIrq7Tx88ag7MDHQDFcksQ6gc04R9jmv3upQp1dZK7Py6jiqtBcsXZGXr+mnTdZvrQjBhmZMYwcAkfyr2vwV4leDw3psCMsaRQqu0AAnjk/XPP41wfxW0trbxvduik/aQswxk8kDP8AI1Y0Bb2HSbbZBK20HC7TngkDj0r8E44zX2+Bg6c92rr1R+ucE5dF4mXtI6W0bWm6O78V6wLa48O6mz5+wa5p87Hj5YzcJHIx9AEdyfYGvo1gVJB6jg18la3pN94h8P6hp7SC1N5BJAXY5ZCykBh6EE5HuK+lfh54pHjXwPoOulPLmv7OOWeInmObGJYz6FXDqR2INfmWWVPaUOXrF/nsfoWe4X2NSMls1+R5z8afgX4M+Kni3Q5vEfiK50jVZLdrKxs7e6gia6CsXbYkiFnYb+dvQYyO9eaL+yf8HpCQnxEuXIuxp526rZH/AEk5xBwn+tOD8n3varf7X3wx8YfEb4qfBxfCh1DTJbc6vFJ4is7cyJpby2yrHJI2CFBIIB4IySMECvGpPhv4v1T4B/CDwdpvw91Xwd4o8LeOrcapPFpjTxllDg6oGYETISQxYkjIxkKVr9Go0Kc8PCbqJN7rTTzZ+b18ow2IqOdWmnJ9bHrt/wDsk/CbS5NRjvfHt5Zyad5f21bjU7KM2u8gJ5oKApuJAG7GcjGah8Q/snfCTwvfaTp2q+NtYtdQ1iaO2sbI3EDT3LOdqlI1hLFcnBYDavUkDmvKPiN+z18TfEd7+0rYS2t74t1XVLXQprLV305LGPVzburyJCoOwsqjbgE5KjucV3+rad4t+Pnx18L+IvDXhbxH4RtvD3gvU9Ll1TxHYNYeVf3EDxxJGG5cqzgllBAAJB4Gev6tTVlzpxtdvTsrGUclw1J3VNfce4axrfwzHxN0TWrrx3pKeIdAgk0mLTY9UgZs3DLGFeMEuXLbQAMAE8j04HxD+zP8KvG/ijxTq7+O5/tqXE17qsFpqdoy2JZ2L+YChMaghgS5GMEE8GvAdJ+FWt6p8KPhN8OtE+FWueGvil4e8QW95qnie40oQW9skcrtLcfbhxMHBQgAknaABwMweIPgn4/8K2vxV8c+HvCOr3Wqa14j8QaBqGkR2rCXUtIvYwbe6jTHzCKb5gQCCGPYGnHDYfpOz2V7a+fod1XA0cRHknBSW9n3Pozwx8DfhP8ABDX9A8bT+P8A7Ig3S2Eur6paRW1yHjZdyNtXeNrkgqccg5xW7Zfs2eGdb+KUPxOsPFN1fJNfDVoo7VoJbSQg5wsig5XI6g59+K+ctO+HXifwD4t8NeIfFPgrVda0u6+HWnaHpN3F4eOt/wDCPXyRIJkmsSQckh8njO8jPXHv/wCyDo/iay/Z6vLDWfDUfgXU2vdQW0sYNLNoqRsAY5RbsxwWJJIJAJ4965q+FjCPNCom7pPbZ/5Chl1OnCNOMEop3Vu/cw/GnwL+Gvxs+I2o6vZfEy2l1fUShOm6VfWc7ApGqfKuSxyEBPXkntXCw/sy/DuLXfEOm6n451XQ49Dlhin1HULjT0tZHkDFVDhiUcBTmOQK2BkAjmvGPDfwa8U6v+zxoHgTTvhJ4gtvinDr/wButvFF1oq6dFpUInL7mvSQzgr/AAnOM4A+UZ7X4nfBXxb4i1/4w29x4Q1XUrLWPiH4euVZLJyl5aIkq3EqEDmMBjlhwNwyRXbGhh0rOatt0vpbU4quSYWtNzqU02z1G4/Y38AWTxLcfEq4gaW0a/jWSe0UvbKMtOM9YwMEuPlA71seB/2W/Ang/wAXeE9dg+IMt5PJcpeaXBLPa7NRKENiIjmQYwSUzwc+9eG3Pwi+I2jeOfEnhC58L6xqmi+FfA/iLw/oWupbNJFqFtMPNsog4BBkVX8vaDnKgdq6TwN8GfiTpHij9lS71d9T1nTNHjkM+nHRFtx4dU2yjy5pFyxJOFzIAcqe5NZVsNThC/Ono3bTXTQKWSYWlNThTSa2PvDpx3r5c/aHvRqPxgW2GSNO0W3XPYPLNMzj67UiP0Ir6kVSzAdyQBXyxrWj/wDCaXXiLxfDI0ranqcxt0JG02sIW2iI9Q6wCQY6iTPet+GIJ4v2stor8XoPNOZYaUUtWcL5PGOmKekHTkdfWrn2cxEoQQRwc9R7U7yznJziv3LnXQ/J3B31R7NqtlBdbLiRAZduN+AD64z6Vzl1b7HO3gdjXQ37kwIBzg4PNZM6GRSMcmv4YzXFVJTcJO6Wx/V3DMY/Voz9fzMl1O0fWu5+CNzL4a1LUPC12wjhvlfX9KB4Bjdwt3EMnJKzFJSeOLsAdDjkYrczSLEBl3YKB75rqfiFY39pp+hX2hpANY0WcXNm8zFFkYIVa3cg4CTIXjJOQpZWAJUV7nD9JSjOU9pWS9ejO/Pl7WnGEV725598T7bxr8MPG0usQ69qM1lfzM9reySmSLJJJt5YySmQOFAADKMjBBx3Hw//AGkNN1fyrPxOkekXxwoulYmzlJ45Y8xE+jEr/tdq9C07UNC+K/giO5+zi90XVIislrdKVeNgSrxSL1SWN1KkcFWU8gjNfMfxO+Ft98NL8OWkvtCuH2298wBZCekU2BgNjgNwGHociu3FfWMHOU4XkuqfT0PEwiw+MhHD1koTW0l18mezfFr42ar8PNds7G00e0vrW6thNHd3EzqHYMwZFCjBwAp65IYHGK4N/wBp/wAUMxxp2lqB6tMT/wChCvKhql+NMOmi+uDpucC0Zw8Ke6qwO0+mMY5xXPt4cjZyy6jqkeeipeuFH0ByBXi1s2qSd4TcV2sn+J9XhMioqHLVipPvd6/Loe7R/tS+JBKBJpelSAc4V5lP8z/Kum0H9qm1knRNd0KWxiJAa7sZ/tCoPUoVVsDqdu447GvnS1t/s0KxedLOV/jmYMx+pAGamGMjOSB1Fcsc4xMZ+9JNeh21eGcNUjaMeV+TZ9O+Mv2kdF8OX0llpVnLrtzGAZJoZRFbKSAQPMIJY4IJ2qQM4JzkDiJ/2pdfdyYfD+lRAngSTyyH8SAufyrwzR7aW102CKdi8yZ3H1yxI/QirhHBGSCeMjrRWzmu5uMHaIUeGcLTpr2icpddX+h6/wD8NP8AigYzpmkMB7zD/wBnNbXhP9pDX9c8T6Vo7aFYyNfXKQk288odEJG9wCCCFXLHOBxyRmvnBvDqyEl9T1UknJC3jKPoAMACt7SL+/0KCaLS9SvLITLtlkgl2yyD0MgG4/TNb0s1nGSdSba8kjnxOQYaVNxoxSl3bZ9XfEH43+H/AAK0lpvOq6yo4060YFkJHBlfkRj2OWPZTXhF34x8c/GXxPb6Za3cls8h3x2VhK8FvaoDgyyOpDMFz1Y8kgKASBXJ+FvC2p+LtXj0jR4BJcvmSWR8iKBSeZZCOQM59Sx4GTkj67+HHw50/wCHGimztQZryUh7u+lAElw4HU9lUcgKDgDPUkk+5Qq18ZNPVR6d3/wD5PFUcLl0ORWnNrrsvkY3xE1e98AfC6DS7XVJ77xHfImjaff3GDNJcOpD3BHGfKjWSYjOSIiMknJ4CI22gaNb6XptuVs7SBIIYwSwjjVQqjJ9AAKtS6vJ8UfE914ntnV9EsYmsNDByBNGzAzXYHQiVkURnH+qjDA4mIqjqFnf2m02ytKmcOMHJOfav2vIcF9VpLn+KWr/AER+UZniXKTS1RyupRWzqhQMk/Vg3Q+/1qgIck5HHrjNXbgM87lwQ+TkYIwfShYQcdyeK/RoPlitbnwtX35PSx35uVkQqxwQck1EsqMTkgc9zg1ofD3R7bxRrl5Bd72hijLYQ45yAB/Ou/TwdoEKsIII52RijkvvKsOoPPUZ6V/FmLwUq1bnvZM/eOG8yhQwsYyTbuzzvwzYi61tXA3RQZkJ7Z7fzr0GVVkQpIodT2bBH610OgaPYpOYVtkRSDwq4Fb/APwjenk/6hQfqf8AGvuMmwfLRtF9T08ZmsJ1byizxC7lm+FuuXfiPT4ZbjwzekPrumQIWeBgoUX0CDksFAWWMAl0VWUb0Kyek3tlpfjjQNrfZtX0bUrcMGVhLDcQsAQwIyCpBBBB9CCCM1048O6fnP2dSR9f8a831TwPq3w3vrjVvA1p/aOhzyNPqHhDeseHJJeewdiFjkYkloWIjcncDGxZn9zEYF4iPMn7y/H/AIJ83VrU5T56d0zlbz9l7wtOT9mvtYsiegFykoH/AH2hJ/OsG9/ZSk3E2fimUegurFX/AFV1/lXsfhTxnpHjawludIujMbd/KurWaNobm0kxkxzwsA8TgfwsASMEZBBO3nPXOa+SrYGmpONSCT9LHp082xdL4Zv8/wAz4x+Ivw6vfhtqlnaXl/bagLuF5o5LeNkICsFIIYnqWGME9DXJ9eO9fVHxe+Dl98S9X0q9tdWttOFnbvA0c8DSFizhsghhjpjBrhR+yrq2efE1iPpYyH/2pXymLyupKo3Sj7vqffZbxDSVCPt5+/10ffy8jxAD8a0/Degz+KvEemaNbSRQT303kpLOCUU7WbJA5PCkYHc9RXrrfsq6rwR4lsifexkH/tStbwd+zlqfhjxbpGszeILO4jsLgTtDHaurOArDAJcgZz1INZ0MrqqrF1Y3j11O3FcRYd0Z+xn79nbR79DNtf2VL5sG88Txr6i308n8i0n9K3rP9lnQYQDd6zrFycchWihH6IT+te089TzVbU9Us9F0251DUbuCwsLVDJPd3UqxRRKOrO7EAAepIr6+hgqd1GEE77aXPzapnWLq/FUa/D8jG8FeAdH8BaY9lots0bSyb5ZJGMkszYwC7nk4HAHQDgAV518SPFzfEC/u/CGizM2hQOYNf1KBiBORw2nwuO56TOD8q5jU7mYx5Xi34sXvxHd9M8Oy3eheF3ytxrJDQXt+vQpaqQGgjPIMzAORnywoKyA0e6sNHs4NO0+2SytIFEcNvCoVEUdAAOgr9FyfJpUmqtaO2y/zPkcZj7t+9eT3Zs2FkLcTMsXkRgARxxgKqgDAAA4AA4GKmjnc5Hls5XpkZz71YtrqG4tlBVyAwDkcAe2a24GtFttkMa7iOSev519u52e2p4yin1OAutEjlcmSEIxJJYAZ5NUZdDRJyYlDJjlSeenY1Y8R3F1a37xGUYOG2oRgdeOKzBfTlVG88deTk161JVHFNM8WrKkpNOOp1/w8sdTtfDmqajp9uk8l1KIGLzGMrGASzKQCSckAD6+lc7plhrWmTao+mWt414mp7mWO8Uo5IU/Nkc8EAkjGK9z8P6Mnh7RbXT4/m8lMMwH3mJyT+JJ/CmfYYLOa5eGJUe4k82QjqzYAyffAA/Cv5enBVJbn6vl3+y0VT5Uyfw7K5vLcyL5bsnzIDnBxkjPfB4z3rB+K3j+HRS+g2+qDTtUuLV5RKsbvJGhyoZcAgHPQn0ro9Gb/AImUBJ5yf5GruueFl1icTpL5Em3Yx2g7h2+mM19NhIVZ4aUaL96/+Q5ypxrxlVWljzX4QfFK51a50nRb6/OpzXNnvS48h1cOgG7e2MEkc57n616Z4t19fDmjTXZjM0w+WGBesjngL+fU+mapeCfAsXhDT7aBp/ttxDH5QnKBflzngc4/PtWf4+n8/U7S37RIZCPcnA/kfzr0Yyr4bDv2sry6eX+djJxpV8SlTVoni3izwx4m8W6zH4ge9XSfEMKeXBfaSywXEackIXwfMQE58uTchPJUmtnwD8R/HzrcWeo6Ha+L5LT/AFraZIljqG3pkwSkQyEdyssfJ4TkV1irydxznrk1lfD+MR/Fu52Zw1qWf64UE/yr5yhWqLERjUlzRk7O+u/Z9D3MTh6c6EmoqLirqxpn44+D7GUwa3fXHhK5BCmHxLZy6cM+gkkURN9VdgexNdRpni7QNbjEmna7pd+hGQ1rfRSgj1yrGtTxj4F07xrYvaaj5wifbua3kKMdrBgCR7j9TXE/Ff4f+ErPwlqV8fBOh6leRxEI02k28zjjk5cc4HJJPbv0r6CtgKUFKbvGMde/4HzEEpuMIv3n9x1V3rumWKF7nUrO2QDJaa5jQD8SRXK3Xxt8CQXD20Hiay1e9XrZaKW1K4Pt5dsJGz+FcX8JvBuhP4Zknf4T6GbmyjVY7mDTLJJblgF4HA+bkksSB+PFafgXUNesPiHq9rY2GbKZ4zNbSSpHHB8q4K7VIGFPCgDPfnmvNTopx0cub5HT7Cd5Xkk4+Zf1H4i+K9TngtvDvgq5sI5z8uqeKXFrEq/3hbIWmYj+6/lE+o61Xh+G/wDaV5Bqfi/VZfF+qQMJYUnjENjZuMENb2qkorAjIkkLyDkB8Gr3jvxzZw+Lp7V7tYjakKdzADIAJH1yTWDqfxP05ISLadHmPo38j61+l5dl9KnSjUjTs316nzNbErmlHm2MTWNDnGsXBSCUxmQnKgZAJ4GakhsIrGdVnJi3r0cAnr6/4U+x8eWiSO7Lw3cuCc8c4qC81iy1zVI5ZcmIKQCARzj2NfSpz2a0PGfI9Yu7udHqOvW9hYw21sFEWMkgDJPcn3+tMtre41KwkuQJIo2H7sbDg9MEnuK5bS9Hl1CcCWdYoeoLE5Ydv/116Fb6ra2cCW+8IijCkHjHTvWU7Qso6s0g3O7lojzu/wBKuI5J5tjyRK2DKVIXn3/z0qqsR4yDivRNZ1mzhsfKaeMqxzngg+59a421szqRleJ1GwFjk4GAa76VdyXvKyR5tfDpS913bPV7P4i6VP8AYIZ5THd3YB8tAWCEkgAntk9M9j+Na0t3DPPKkcySSRECRVYEpx0I7fjXzZDetHKZAGEhJKspwVPYg+o7VatNZntIp0iklR5wFd1bBZc5IyDkknqa/k+OInvJH2FHM5QfvxufSGlOF1CAg5y3P5Guw7cV8paR4zvtGEX2aWVGQhgd2Rn0weMe1dZa/FvX7qRYoWeSUjO1UU/XtX1WWZpHDwcZxeprVxsK7UnFo+gt3y+teJfFCDXtR8X6a2j3SW1tb3K/bt7Y3xAA7cEc5ywwMckHNVbH4n+JLxZzEPMEAy+5FGOvGMcnAJx7VkS+O7u9uZbiRVMkjbmO0YzW+PzKGIpqMbrXsdmExdOhU559jsXA8s49OB3rI+HskQ+J2sXMrrHHDbrHuchRk7cAZ7nFcxqvi3UmSJoX8pVJ3FUB3HqAc54+lQFnYT3KOsc9w4kmAOMDBHc8AZNeFCty1oTSuou56dTM6VSlOCTu1ofUBYYGSBn1NZ+sQW17YXEN0okt5I2WVW6FSOf0rxTxZ4yu7oWCNcpAIgJFEZI4IGG464AP51SvPiHctrS3cF4/lMhSWLkqQQQePfg/WvocRm8ZRlBRZ89HExjJXTO+sviHYaVLbWaaZc2+lKVgiuiMKAAACQeccdTzXY20On2U1zcQxxRTXJEszpgNIQoAJ9eAB+FfPuoeKbu8spIJwxSUZjIiKjg5BHqO3FGqeKL69kspkSVPs0QiOSATjgn8QTmvIo5lyT9+N100OnEYmnb92nfqc74hni1LW767lsPNluJ3kL8nIJJHt0qlHo9xdsfI05T6ZXIwPetgFASSDnkjLdKtw661nAVRN2AcAtgHNfoVPimFOmlyPRHzUqKlJtvcxLHw4eZpLdYHTOQTnP8A9etNdTEJESIqYAHAAz9ao6dqBt76VpQJBKCGye5OQeep/wAavSXkAUlYgxOckgHNaUeLKdSDc4tPsRGmkvdNTR7KfVCSuAoOCx4H0pL50t3kgwGIOMn+lZqa69texCNzHDgbgpwCTnJP6VabUrS5uZBcZII+VxninS4poyk+dNJeRVrqyepk3cYcnKbwOCSMgGtGwgtmtQqu8ZYENsOO/SnRXVlF55A3YGEznB57/hToJ7COEypIwmIz5YBIz6fTNdb4roWsr/ccyoybvc9m/wCEW0X/AKBFh/4DJ/hTP+EW0X/oEWH/AIDJ/hRRX4yj1UTf8IrovP8AxJ7D/wABU/wqxa+HNJiuSyaXZI2Oq26A/wAqKK7Ke6NkW4vDulRJPs0yzTzPv7bdBu+vHNUm8M6PvP8AxKbH/wABk/woorarsi6nQsJ4d0r7N9n/ALMs/I/55fZ02/ljFRr4Z0dLeULpNiv0tkH9KKKzp7o1juhbjwzo8qR79JsX4H3rZD/Skfwzo7HnSbE/W2T/AAooq5bszluPvtE06WSLfYWr9fvQqf6Uf8I5pP8A0C7L/wAB0/woorLqXIp/8Ixo/wD0CbH/AMBk/wAKVvDGj8/8Smx/8Bk/wooro+wcchP+EZ0f/oE2P/gMn+FTxeGdH/6BNj/4DJ/hRRUR+ImBVm8MaPg/8Smx/wDAZP8ACpF8MaPn/kE2P/gMn+FFFJ9SV8Q9fDGj/wDQJsf/AAGT/Cnr4Z0f/oFWP/gMn+FFFUjRH//Z"/>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Bạn làm lại&quot;/&gt;&lt;property id=&quot;10068&quot; value=&quot;Đúng&quot;/&gt;&lt;property id=&quot;10069&quot; value=&quot;Chưa đúng&quot;/&gt;&lt;property id=&quot;10124&quot; value=&quot;Click to continue&quot;/&gt;&lt;property id=&quot;10125&quot; value=&quot;Click to submit answer&quot;/&gt;&lt;property id=&quot;10126&quot; value=&quot;Click to go back&quot;/&gt;&lt;property id=&quot;10127&quot; value=&quot;Xóa làm lại&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Bạn chưa làm xong&quot;/&gt;&lt;property id=&quot;10185&quot; value=&quot;1&quot;/&gt;&lt;property id=&quot;10188&quot; value=&quot;The time to answer this question has expired.&quot;/&gt;&lt;property id=&quot;10189&quot; value=&quot;1&quot;/&gt;&lt;property id=&quot;10192&quot; value=&quot;D:\Le Phuong Hao - Do Minh Phuong\Le Phuong Hao - Do Minh Phuong\Hao - Phuong\ghi am c hao&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0&amp;quot; IsItalic=&amp;quot;0&amp;quot; IsUnderline=&amp;quot;0&amp;quot; FontSize=&amp;quot;44&amp;quot;/&amp;gt;&amp;lt;Answer FontName=&amp;quot;Calibri&amp;quot; IsBold=&amp;quot;0&amp;quot; IsItalic=&amp;quot;0&amp;quot; IsUnderline=&amp;quot;0&amp;quot; FontSize=&amp;quot;28&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185&quot;&gt;&lt;property id=&quot;10002&quot; value=&quot;Kiểm tra bài cũ&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0&quot;/&gt;&lt;property id=&quot;10017&quot; value=&quot;1&quot;/&gt;&lt;property id=&quot;10018&quot; value=&quot;0&quot;/&gt;&lt;property id=&quot;10029&quot; value=&quot;2&quot;/&gt;&lt;property id=&quot;10072&quot; value=&quot;Quiz10185&quot;/&gt;&lt;property id=&quot;10123&quot; value=&quot;1&quot;/&gt;&lt;property id=&quot;10129&quot; value=&quot;0&quot;/&gt;&lt;property id=&quot;10130&quot; value=&quot;5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70&quot;/&gt;&lt;object type=&quot;10062&quot; unique_id=&quot;10187&quot;&gt;&lt;object type=&quot;10050&quot; unique_id=&quot;10188&quot;&gt;&lt;property id=&quot;10020&quot; value=&quot;2&quot;/&gt;&lt;property id=&quot;10102&quot; value=&quot;1&quot;/&gt;&lt;property id=&quot;10191&quot; value=&quot;-1&quot;/&gt;&lt;/object&gt;&lt;object type=&quot;10051&quot; unique_id=&quot;10189&quot;&gt;&lt;property id=&quot;10020&quot; value=&quot;2&quot;/&gt;&lt;property id=&quot;10102&quot; value=&quot;1&quot;/&gt;&lt;property id=&quot;10191&quot; value=&quot;-1&quot;/&gt;&lt;/object&gt;&lt;/object&gt;&lt;object type=&quot;10061&quot; unique_id=&quot;20000&quot;/&gt;&lt;/objec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9j/4AAQSkZJRgABAQAAAQABAAD/2wCEAAkGBw0PDQ0NDQ0NDQ0NDQ0NDQ0NDQ8NDQ0NFREWFhURFRUYHSggGBolGxUVITEhJSkrLi4uFx8zODMtNygtLisBCgoKDg0OFRAQFyseFh0rLTArLS0tLS0tLSsrKystLS0tLS0tKysrLSsrKy0rLSsrKysrLS0tLSsrLS0tKy0tN//AABEIAMIBAwMBIgACEQEDEQH/xAAbAAACAwEBAQAAAAAAAAAAAAACAwABBAUGB//EAC0QAAMAAgICAQMDAwQDAAAAAAABAgMRBBIhMQUTQWEiUXEUgZEjMrHBFWKh/8QAGgEAAwEBAQEAAAAAAAAAAAAAAQIDAAQFBv/EACYRAAICAgEDBAIDAAAAAAAAAAABAhEDEiEEEzEiMkFRFGFSYoH/2gAMAwEAAhEDEQA/APoTQupHlOT1EzyjLUimjXUC6gopCtGcpjXADQ9iUAUE0UwgBYDQwFoZAaEtAUh7QDQ6YriZ6QDQ+pF0h0ybiIaBY2kLaHQjQpgMY0C0UQrQsmi2iaGFIg5BQaAwMOQ0DIyRWAtBJFIIUBCyEAzWQshYA2RIJIpFgYbLIQgA2d1MJCkw0zz2j0ky2gXIaZYBxFQKqDW0BUjKQGjI5AcmqoF1JRSF1M7QLQ9yA0MmChTQDQ5yC0OmK0IqRdSPpAUh0xWjNSF0jRSF1JRMm0Z2gGh7QDQ6ZNoS0Voa5K0NYrQCQSJotINitBSMQtBIVi0MTL2AmXsAoWy9gbJswA9lpgbImCjDNhJi0y0wBGbIBssFBO2gkAgzhZ6ASYSYBNiNDKQzZAEwkwUOpFNC6kaC0FMIhoBofSApFEzCGgKQ2kLodCMWxdDGLZRCsWxbQxi2UQjFtANDKBY6EaFtFaDKYwtA6JoIvRgUBosLRNGsVxKKLZRhHEmybKK2ERoPZOwGybMAbstUJTC2CjDdkFdizUE9EgkLTDTPPaO9MIhCACQtMogKMGmWCEhWOmU0A5GE0ZMYz1IqpNbkXUDqQGjFUiqRsuBNQVjIRmSkKZrqBNQVTEZnYLGVItoqhGC2VsplDC2EXsDZNho1h7JsDZewUAtsplbKbDQGRspspsFsNCNBbK2DsrYaJtDNk2L2XsNAGdiC+xYKMemTCTFKgkzzqO6xqYSYpMtMWg2NLATCTAGwi0DsvYrQbCCATDQrCmTQDQwpmGsRUi6k0NC6Q6YrZmqBN4zY0LpFFIVmC8Yi4OhUibgtGRNowVIto2XAmoLKQjM7QI6pF0iiYtgbJ2KYI1GsZsmxWy+xqNYbKZXYpsxmUytkbAbGSJsLZexeybDQgzZANkBRj0qoJUZ1QSo89xOnY0Ki1QhUEqF1DsPVBKjOqCVAcQ7GhUEqM6oNUK0HY0JhyxE0MmhGhlIcRgKi9iUNsVQuhjYuhkCxVMBsOhNFEK2U2LoumA6KJCuQFIVUjWwGyiEbE1IqpNLF0iiYjMlSKcmupFVJVSFsztAtjqkXUjphsDZXYjQLHSNZHQLoGmA2MkK2M7FqhPYioNCjtliuxDUA9GXs1f0zF1gZ5uyOhxYpUX2BqGgGw0I3Q5UEqM/YJUDUGxoVDFRlVBqxXEOxrmhk2Y5sYrJuIyka1ZfczKy+4uodzT2BdCe5Xc2odw6YuiOgWxkg7AUKobTFUUQGLbBbCpC6KIm2RsFspgtjJCWUwKLbAbHSBZVCqCpiqookHYqhVF1QqrKpG2KoVTLqhdMokCyNkVANk2PQtjexBeyAo1n0z6aAvEg+xTo+dVnqtox5sBz82PR2bMXIgvjmc2SKOU2TsXmWmJ7HUlZyMeqCVGdUEqM4gs0qg1ZmVBKhHE2xqVhdzMqCVCam2H9idhPYnY2odhvYruKdAug6hUxrsF0KdA9g6jbjWwGD2J2GoFjI49U/WhmbiKZ/It8qvC36A+tVPTYKkNcaM9C6OhnwSp2jnUVhKyclQuxNsbQqi0RbEWxNMfaE0i0QCqYDYbkHRVAsohNF6CGyiF6LAY+l/SoCpaOm5QF40z5hZD2JYl8HLdCsrNHJw6MdM6IU+UcORuLpnP5aMFUdDls5WR+TvxK0csmNVhKzMqCVlHEWzUqCVGZWErEcTWaVQaozKw1QjiLZoVF7EqgtiUaw2wWytgthSNsRsFsjAbGSDsFsnYXsmxqDsM7FNgbJs1G2NnD5H6lFLtLfoL5Dh/qbhOV+zM3F39SOvvstGnm8rIrqb8teCTTU/SUUk48nKtAUh/06fpN/2ArG17TR0JiGekLqDWsWyPAx9wmB4wXjNtYgHA6majJ0J0NXQn0w7hoy9CGn6ZZtzUfTGytlWmnplbPmqPabF8ido4ufw2dvJXg4XNryzpweaODq2uGc/l0crI/Jt5eQ510ethjwec2XstUL2TZejDlQSoQmEmK4mNCoZNGZUMmibiLZpmg0xE0MlknE1jdlMpMsWjWCwGasfHbKzcZo2ysNMyFbLaBKC2XsKJdNJe36Fmr4y0sst+v+wSdJsyZvw/EZNKlaVLyvwy+L8ZkyZW8u/D8t/c7E0au86WvevJ5suomd+PFB/wCC8PExytKUDn4GO1pyv50aJY6EcznJO75O6MYy4rg8ry/jvpVr7P0JeFHofm5XRP77OF2O7Fkc4ps4M6WObSMefCYbnTOpmfg5md+Trxtsg5oXomikyy1GUyaIQgA7n05cVNfqbbMfIjo9GvDzcdJafn9gcsqnt/2R85FtPk96ajKPpOXyMuked5ufyz1nImfXU4/J+OnJv9Ovyd/T5IryeT1UH9nlM+XZn2dPl/EZFfWfK/f9jVg+Lxyv1Ls/z6/wer3oRSo4DhbJs9BfBxPx0n+y0c3m/HOF2jbn7r7oMM8ZOgWYgoTb0vZs4HB7LvXrfhHRwcCfLU6evDRp5ox4NZylhL6G/Jg09ALA2J3BbMcsbLG3xH2/wwfotM2yYQpZr4+DYqOO/ZtwZEkQyS44HjHnk0zi6oVyF4ZMnLRmzcna8EIxlZWUkc/IvLB6mzj8fvR1sXxk69F5ZlDhiRxSn4POOWCeh5XxqS2kc3HxU8ky/TpJ/wCQxzRkrEnilF0xUcnkddJ31/fW/wD6dX4Tl+OlPz9tnQxcdaSS8GL5D4ypr6kaXjbS97OZ5YT9LVFFjnD1Lk7eI0KkjyuD5XJHje/5Jn+WyUtb0vwQfSzbOqPXQiv2b/meYqfVPwv+TkVYiszb8e2bsHA2t22vwjqjCOOKTOCeSWWbkYM2QwW9s7mf4yWv0tp/nyhfG+G8/wCo/wCEv2LRzQSsWpXRysWLZpnjnar4dKdw29fZ/c18H4qGpq29vT0vROfVRqy0cGVy1o86uDT8qW/7Mh7X6aXhL0Q5/wA1/R1/hf2OB8RyWo7P2zrYOZtPz5PP4vEpL7JDFbX3DkxKTbOePUyiqR3M3KlLy/4OffJpt9fCMbtv29mvi4/uKsaggdyWR0buHxtrde3/AMA5uGkzbxmuq/Aeado5u49jujgjqcmuGSPj9+0dTHBo6LQXnkuB49JF8nC4nBid4/vLel+H5/7HVxZjdPwtefwZ+bf+rTX76/wJyZKpeab/AJZdKUub8nJKeNXHXwH/AEitulpp/sH/AEkytsxY7cvw2v4eh6yfu9/yO1L74JKUPrkT9PdN6CvAtbHKpF58y9Ia3YUopWxOSlrRgyN7NXsXkgtHgR8meds0Rh2Vig140GUvoEYD/jsaTOwkjkw9BvltHHki5M7cOSMFTNnKpKWcTKvOzWsvZ+WL5OPXofGteCeZ9zleBmL5SpXmU2vv6H5/lsbnfnt+xwM1tMTVsr+NF8nP35pVZ2MnDxXPaKfnf+fyci8dp66v/H2KnNSTSppP2kx+DnXD2/1et7KxjON/Jzyaf6C+Nwt5P1Jrqt6Z2Tl4uenlTa1LXU62iGZu1Y+NcAr2bckrSZjaM3M+T+nqNdvvrfpEtHNqikZKF2dvE/By/wDyVy6U6a2+v4Wzn38vVLql1T9+dsT9YeHTtXsjZuqbrTijqL5bL/6v86LOQ8yKKdiP0R/Iy/yZpj0giEMAtHR4vohCWXwXwe46HE+5qv0WQ4Z+49bF7QYG5P8Aa/4ZCCPydMfDPMZP9zBIQ9JHz7MuX2EiELfBJ+SmxbIQyKIKS6IQw6An2aIIQEh0NkCiyCILBQTZCBZkc/l+zMyEOiHhHPPywSmWQoSYJ3vjabxrbb9lEIZ/aNj8mnI/B5nkNum29+WQgvTfIcvkGQ9kIdTJAshCGMf/2Q=="/>
  <p:tag name="MMPROD_217715PHOTO" val="/9j/4AAQSkZJRgABAQAAAQABAAD/2wBDAAMCAgMCAgMDAwMEAwMEBQgFBQQEBQoHBwYIDAoMDAsKCwsNDhIQDQ4RDgsLEBYQERMUFRUVDA8XGBYUGBIUFRT/2wBDAQMEBAUEBQkFBQkUDQsNFBQUFBQUFBQUFBQUFBQUFBQUFBQUFBQUFBQUFBQUFBQUFBQUFBQUFBQUFBQUFBQUFBT/wAARCAFwAg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0/sN3/HU8OnXbv8Auoq6/wCyS6i+y3t/uVZtvB13af6RLLWPtYQN4ROH/s64/gh+5Tk027kTZ5X3/v16LbaVaXV//pEW+tibRtMtU2eVXLPFQh7p1Qws/jPH/wCyrj/nlUM2nXcH34tlel6la/2dse3+49Q23hHVfEaebcf6Fbf7dbUq8OXmMJ0ve5TzJ4Jdn+qrufgbBKnj9HeLZ/ok3/oFdT/wr3TNNRGuJZZ//QKv+BrS3tde/dW8SbEfY/8AH9yoq4qHwQNqWFl8Z2eqwO8LxJWx4AfZYXKf9Nv/AGRKoPJ9/wD2K0vBmyNLmL/b/wDZErkN4nSv9yuItnfyU3V3KR/wVwFh5ux0uPv7648V8J3YUmmkqv531qV/3dVvI3/crx4ncHmf9NdlTQz1TRP4KspHsrQB++pvMqH+Oj7n3KgC5pT779N/yVTf5JnT+471oaDI76rsTyvkR/8A0Cquq7I9VuU/23+Su7l/cnP9shpnmb32UJ+8pmz+OuQ6CZHeNNnnfJvR/wDvj7n/AKHVC50a11LY8sXz/wB9PkeriR+Z9+npRGc4Ac8+lXcD7v3Woon3N/yOn/A6Ymqy6a/lSy7P9i6+T/x/+Oukf9389QzRpdpsli3pXVCv/OZ+yKFtrKP+6l+R6vpJvrHfQEgR/sUvkf7D/crKmvr3Q02XFvK7/wAH2WLen/2H/fdXy0p/AZ+/A6d/v7Ho3/JWDpXiq3un8qV/If8A8crc8yL76fPvrGVKcDSMwSC0k+d7eJ/9+oPstpv3JFs2f3Pkq0j+Yn+qqPy0rMYQonybPN/7/V1Hid9/gzwlafcSL7S/yf7b/Jv/AL9c0nyV0/jmfy7nR7SL/l306FH/AN9/n/8AZ6ul8YFawtJfsFsn2iVNiVz3j+B/7Htk82V993D/AHP/AIiuqhk/co/+xXM+P/8AkG2H+3fJ/wCgPX0MDxyOwtGjh2faK8T+LUmzxIiP8/yf+zvXt9t9xESvDfi6/wDxVSf7n/s70UPiOer8Bzenazd6PN9osm8h/wC+krp/7PXrngX44eItT32WqzRawIk+RLqJP/Q9j14p/BV3QdSfQ9Ytrv8AuP8AP/uV3VY88CKVTkkfRmm6r4H1LUklluJfCmsXCfcvf9S7/wAf75P/AGeqXxF+GV3qdzayM8V07I7+fBMn77YiJ8+/5N/3Kq+NPCUXizwc93YrvvIk+0wp/f8A76f98VwPgTVX1nTJtPlbfNF9zf8Ax1x8v2js5/slXStHfTrl9Kt/3ly//fG+rPgzxhqvw31tLfUIJfsH8cD/ADbN/wDGlXNa1BfC2trFqdvKjy/fufK+TZ/sV67afErwL4r06KHW4bfyY/4BND8//AJtj1XP3iPlh0IvGHg7TfivoNtd2lxF9sf54b1P/QH/ALlfM+q2N34f1K50/UEuEuYn2Onm19j+E/BmhW9g934PvYpLaX53095X8l/7+zf9x/8Ageysn4h/DDT/AIh6b50S+XfxfJDdSffT/pjN/n/cqKdX2c/eCrS54e4fIvnW/wDzyl/7/f8A2FL5kP8Azy/8i1s634M1rwuw/tXTbi1t3d0SZ4v3L7P7j/ceucR/Lr0I+/8ACeZLngWfPSP7kUVdR4JF3c6qtpYafBdG5+SW1m/1LJ/EX+b5Nn39/wDBXH767mFD4T8E/av3yavryOif7Fiv33/4G/yf7iP/AH6JBE9H8H+NvCfhLV7u1sbxU8OzW0tpfWF3FsTVEcbfO87Y/wDwFHRNn+/vrzSf4Z67O9y+lWkWr2yP8n9n3MNy+z+D5IXd64lI6f5aelTGJXMd/onw18XNqtn9o8OazZ26Spuaa3eFE5/jd9iJXt82m2kG9LrULeDZ/Ba/6S//AI58n/j9fL3hhIn17Sty/N5yf+h19H/JPCn/AMZrmr7nRQ+ArT+JbiPXtL0+yAstKmd/NSSbe9x8n3Hf+5/sJsT+/vrs0nSC2eJIv9Jf5/krze52R+J9KTzf43/9Ar0jSoEgR9n8afPv+/WUDQ5W/klg1j7/AM6bH3/cq5NBFqtm93b/ACXMX/H3a/8As6f7H+x/BUOsb/7Y3/7FQpJLY3P2i3l2OlePX+M9Gl8JW8v599db4A8OJfP/AGncebsifZD/ALb/AH/n/wBisWaSyvtkrw/2c/8AH9lh3w/98b02V2ryRaB4V8r91A7w7N7/AN9/v/cq6EftyFU/kOJ8SaxLr+t3N3529N+xP9xP/i6y2+5UrwJ/yyuIp0/2N/8A7OiVCkf96KsZyLIXniT5K9U+GMdl4S8K3mu6xcSwf2nvtrR/49nz/wACfP8AO9ee6VpVxrGpWen2n/HzcOiJ/wADrpPi1rlvJrFtolp89hoyfZof9/8Aj/8AiKKUCKtWEPjOesJLh0+fyqui0+UbppXrNsLtI/v1ordwnpLW3LM5I4iEvhOShktIE2W/lb6hv7r9z/x8RV0n/CI6b/z70z/hCtP/AOeVd3Mc3KclpSee+97iJNlXLlIndN8sT7K6RPAembP9VL/3+o/4V5pX8cUv/f6sZRhM6aUpwKOjwWU/zXHzoldAiWmsfPb3H2LZ8lZT+ANPRP3XmpVZ/h5Zb/8Alr/4/wD/ABdXS5IEThzj9b0O3jh+S73p/GnnVNoOh2+j3Ntdvd77l0+dP7nyVlf8K5tJP+Wsqf5/36hsPA9vodyl3b3Hz/craUoERjOB200ib99aXg9/nvNkv8f/ALIlYNtJvh+etXwNsSa/2f8APb/2RKzLidtsrhnk/wBJuU/uPXc+Z8lcM/7y5d/9uuTFfCd1Ai/2qgf/AGoqmfZ9yqzz/wB6vKOsbvqxDJVPZ89TL9+gsmeemef/ANMqfTN6R/foA1fDaRJrDv5WzfC6O/8AuJVPWJPM1W8d4v8Als9X/Cv2f+0t8v8Acf8A9AqnrbpJrF46RfI7u9df/Lk5/tlBJET/AJZVN5/mUzfTEeuQ6CZKN+ympsp2ygA376KPLT77Uf6z/lrQAb1pUkST79I+z+Cm8UAVdS0Oy1X/AI+LeLf/AH/46wUsdQ8Pu8to/wBttv7j11SUxNm/Y9bQqziZygZWm65aaj9z5H/jR6uf79Q3+j2mouj3CRO6fcf7j1m7L3Sv+ojbf+Rk/wDi6v3JmceeBq7N6bKfc313db5bu4lnuX+Te/8AsfcqjYX1vqSb7f8A4Gj/ACOn/AKm/wCWO6uqlS5A5jqbB99slc348T/RtK/6/k/9AeuksP8AU7657x5G6W2lb/8An7/9kevVgeeMST5K8N+K8m/xb/27/wDs717TC/yI9eM/EjSr2+8VP9ntLif5P4IXelQ+I5KvwnFJQ9aKeHNY+5/ZV5/35eov+Ef1X/oH3v8A4DvXpc8Dm5Jnr3wZ8WtPpX9mS/Pc27/uf9yua8eeHX+HPj62u4FKWE0yXMTp/c3/ADpXKaJ/bGgakl3b2l4jp/0xevoqK10r4r+E0sr2L7Fcp8+//ltaTf3/APcrl2kdsfegWPsWkfFPw9PaeRA93au/lI/9/wC5s3/fTfXhXizwDe6HDcXVpC09paPsu0cfvrN/7ky/+zp8jV0sun6r8PvFVrE6y/Y5USGZ/KfyXdPk/uf7Fek63JafELTbbUNF1D+z/Ftinkwu/wBy7T/njNv/APHN9KPulyhznzBpuq3elTJcWtxLA6f3K9Q+H/x01jQ9YR9Wc6pYTfJd7/vuv9//AIBXB+KEf+27lf7N/sjY+x7L+4/8dYvkP/zxrblhPc5YynCR9uprET6VbXdpFBrej3f/AC6vDv3p/ub/AL6Vi+J/hf8ACrxbst0t5fCmsPvdHsvkS4T+D5H3p9/+5srwb4S/FeXwPe/2fqBlk0GZ/nQffh/20r3DxDoGn+MtN+eXzrZ/30VzbS/f3p/rof8Ab/vp/HXDJTpTPUjyVoHHXH7JV/b6jam08Q2ep6S0u2WSMeVMkX8b7PnRv++68s+JY1U+Kbx9W06XRZvkWGyeLZ9nhT5IUT/ZREFd3d+MfGHwjuUtJbmLULEvvtLmS3X5sD+/jem3+JK9BsPjvpHifwlu8Q6fZ/Pd+S9lc/voX3pv3/P86f5+euj2so+8cXsL+6fJiIn8dSbK+ltQ+EPw/wDFxR/Dmsy+GLyVdyWt1++tvn/uP99K8y8WfAXxf4RQyzaT/alp2vdIP2hP/HPnT/gaVvCvCZhKhOBwvhWPf4k0r/r7h/8AQ6+hnd9ibPkdPkr578K/8jJYO/8ABMle9+Y8mz+5XJX+Iul8BmzP/wAVVpT/APXavS9Nd/8AgdeYzSP/AMJPpX73Z8k1ehaJfJA6Pcf+P1MDUxNYk/4nGx/7lMto/PuUiaaJN/8AG/yfPRrEks+pPs/8fqo8CfJvl3149f4z06XwF7RLX+2NYs7S3/jeuo+IV0k8NtF/Aj7/APY/2P8A2eqvw6/5CV5d/wAdvD8n/A6Z451K0nmSK3iuEf8Aj3/xun9z/Yre3LRMPtnPJ8iUfP8AwUxP3iVC73F1NbWVv/x83DoibP77/IlcVKPPMivVnCHuHbeBtnhXRNY8YXcuz7On2ax3/wAdy6f+yV5XNrks773l893/AL9db8Y9SSxTR/CWn3Hn22hp/pbp/Hcv99681+eP5Hr1IQhA8StXnP3JnX2GpRXSbP4/9utmN22/8sq82hupU2SxS7LlPuV6F4e1GHXLTzRDtuE+Sb/erbm5DGEP5SH/AITXT4/vahb/APA/kqZPGulfx6xZ/wDgQlb+j+INMvtSubS3l33MX9z7n/fdbvmJH8lRE9s4yHxjon/LXW9O/wDAhKsp4x0KT5E1vTv/AAIT/wCLrp7lLS+h+yXFvFOj/wAD/PWJ/wAIX4fn+d9E03/wHT/0Cn7gDE1/TJ/9VqFu6P8A3Jkoe+R/uSxPVN/hJ4PnT/kFRR7/APps9RTfB3wfBD5rab9z5/8AXP8A+gVfLAC4kkr/ADffqC5u5oHtvk++9Vbn4GeFLn5kS6g/3Jvk/wDH99V0+AOhJN9oivdSg/3Jk/8AiKnkgBcSd3rS+HsiSPqv/X38/wD35SsP/hRelfcTWNU/8CP/ALCuo0HwXpXhmw+z2kUv39+97h/nf/vv/YpyA63z1rhrmR47m53/AN+un8i3ghf97L8if89q5W/nR387+N3d68+v8B00CtNP8lQ+f8n9+ofP8/5Jf3dPSRI0/wBV8lcXKd0SZ9z/AHKIX8t6ek70POlZ8gx/n0P/ALdVEfy/kSrH+/RyC5jb8JSW6aqn2iL5HR0rNv3SS/uX+/8APVzwfA93r1tFL/Hv/wDQKralH5eq3if3JnT/AMfrq+wZ/bK2X/uUJ9+j/cpa4jURHehKWk2NQWGxqfvpnze9NSgB++o0+ehPk+Sm0ATUUiUOj76AH/f+WhEpj7KPM/gq+UgqTaPb3c32j96lz/ftfv1Se7uLRHS7Ten/AD9J/wCzpWwk6x/fqheSJs/1tdNKrImcTS0TxVaTp5TyxfJ/Gn3Kh8ePFPDpW2Xej3f/ALI9auseDrS+33EUX2K8+/8Aak/9nT+OuGuY7vw/vtL21uL22R/+PpIfkT/b317EDzOU0v8AWJ5Xm1ZRGkesFJJbp0TT/InT/p6uNn/sj1pw6H4i++lrp3z/APT8/wD8ZqiDUhgT/nlSvBF/zyirP/s3xGn/ADD7J/8At+f/AOM0x7TxHv8A+QVA+z/p+/8AsKrlA0kRN/8Aqov+/NYl5Je6Bc/bdNtYp7l0/wBzZU6QeI4/v6P/AOTCUiSa7H8j6JP/AMAuIf8A4ulYUJG9f/8AFT6bZ/6XsS3RN9r533N/z7H37/k+euVudDfR5ku9Mi/v77V/uP8A79P1JNVsdb/ti0tNm+FPt1r5yf3PubP8pW9DdRazo/2rSopZ3T79r8m9P9j56RoGg6laeLbZHT57lP7/AN//AHHpk1jaRu8UtvF8n365l9O1i0v01C00q4srn+P99Dsf/wAfeu1sNStPE9hs/eprG9E+f5Pufwf/ABFBBlfYdM3/APHvFVy2f7LD5Vv/AMe39z/4j/brKdL2B3R9KuN//AHqZLu4j+/p9x/35olHnCEuQ6Gze08Qf8Sy9t7eff8A34fkd/8Ac/v1T1v4c2WnJcxJp8H2bf8AP/Hsf/b2fJWDc3Us6fLaXm//AK93/wDiK7bwZ4qe6h+z6nF/sfPb7P8AvtNlZ/AdnP7Tc5WHR7S0+SGLYn9xPuf98Vq6br+q6U6PaahcJs+4nnfJ/wB8P8laXirw4+lI97ZRSz2f33RIXd0rhptc+T/j0vU/7cZv/iKUPfOb34nT6lP4f8W3/m634ft/tjv/AMhDT4fJm/4H/fp9z4Ht5/n0rUInT+C1uvkf5P8Ab+5/6BXBzaw8n3Le4T/t3dP/AGSlTX7tPv8Am7P7n/2dP3w5oCX+m3dj4wsIpbeWB/Jm+/8A8ArudNsYn+e4/fv/ALf/ALJVDRPiak81tp7xb0/59X+dPk/4BXVQvo+qvbJFcRaRcv8AJ88Luj//ABH/AH3VxkLl/lOY1hHn1V5fNgdH/v3CJ/7PUKaVK/3Liz/8Dof/AIutXxnocum36eVL59s6f8fSQ/I9cx/qK8uv8Z1Uz0XwBYxabbXNwksWx3+d0+58lcZrFpd7E1C6+f7Xvfen3Pk++n/AK6fRLr7D4SvJf3v+pf8A8f8AkrjPnf8Adeb/ALf/AAOqr/BGI6Q9I/k310/ga1TTkv8AxLcRb/7Gh/0RP79y/wBxK5iHe8OxPnffXW+Np10bStK8NRS/Pb/vrv8A25n+f/xysYe574Tjzw5DyLUrq7vrm5u7uX/SZXd3f/beqCQfxJLvrsL/AEqK++b7j1Qm8OXHk7Pvv/sfJXbGvA8GvhasDmE/fvsf+D+Ouj8Nxy2scjxz+SH/AIaqJo9xBcpFcRbEf/ptXR288tunlWqxM/3nrY1oYWe8ji7O7vdKv3uIref/AL8/3627nxjqEEO9PtDv/wBca7JLFN/9+rMOnRV5/wBaPc9gcT/wmt3s/wCPiWmf8Jxex/cuJa7Z9Nt5H+f56hexSCojig9gc2nju7/ilqH/AITW7f8A1V3XVJpsUnzvFvoTSrefY728X/fmn9YD2ByqeOLvZs+0RVfh8f3f2bZ5sVbn/CP2v/PvH/36qP8AsC0k+T7PF/35qvrQewMRPH96n3/KepE+JV39zyoq1H8MWj/8u8VQ/wDCK2kn/LvF/wB+aI4oj2Bjp4xvb7f9oliTe/8ABT4dZT7nmxVpJ4Yt0f5LeL/vzU6eFbX7/wBni/781EqvOXCkZKajbx/flo/tW3T/AJaxVsf8Ijp//PpTf+EO090/49//AEOp5oG/KU4dSi+48tO+1J9z+5T4fB1lA/8Ay12f9dnqZPAFvPDvi81/76JM++tIchmVku0f5H+/Uz3SR72f/Yf/AL7p8Pg63kR/K810T+Cr7+EbSf8AepLdP5qIj75v8/79VyQEWfAF15niS2lT50RHfZ/wB6Z4kn8i/vH8353m+T/gf36s+APCqab4h+0RS3D/AH/vzfJ86On/AMRT/FXhyLWNS1W9e4nR3uIYURJfuJs+fZ8n+d9dcYR9kc8ubnObS6/j/uVD9u8z7ktWZvA8SIkr3dwn+x53/j/3KpzeEvsv7p7i43/7dcsoQOmEiZ77y/kSWoft39+Wof8AhGfk/wCPuXfTE8Iy7P8Aj7lrDlgX75ZS+p6Xbp89UE8I3f8Ayy1DZ/2xp6eGL1E2Pd7/APtjS9wfvl9LrfT0uv8AprWb/YF3/BcUz/hHNTT/AJe4qOWP8we+bH2vZQ99WJ/Yeq7PkuInqFPDmqwJsS4i/wDH6OSP8xn75sPffP8AJTP7RWsp9A1tH+S4g/8AH/8A4iov7D1vfs82CnyR/mFzTNp75H+Sq2pXaeTVP+w9b/jlt/8Ax+oX0rWE/wCWUH/f6qhGA/fPQk8Y2kdhbPLLs3pUP/CaWiPsSb7lcTNBrE6WyfZIvkT/AJ7VDbWOof8ALW3lT/c2PXb7c5vZm/qqaJfP5sUv9nXL/wAafc/74qlDr93o77ZbiKe2/wCfq1/+IqnDpV3P/wAtYk/39/8A7Jvp/wDwj9xv/wCPuy/8jf8AxmiFUv2R2em+Jor5N/mxP/uU+51G0n/4+PKf/frhn0aVPne4i+T/AJ9d/wD7OiVcttVu7VPKu7SfVE/6eoUT/wAf+et41TD2R1Sa5afIiyxVZ/tK3j375dj/ANz/AOLrkE1HTLrekXm6Rc/5/j/+zrPv9D1Ox/fJF9tT++nz1fOR7I7aHWbKD5JbiLe//TauV1WD+yr/APtXQrjZ9z7XapN8j1zDz3D/ACJby/8Afmpk+1wI9x9kuE3/APTH+5/+3Ue0DlPS9N1xPEGm3MunxRfbET/j1f8AgeuVm3z/AGb7P5qawn37p/kT/c/3K5621K706/S7tIZYLlP+mL/P/wDYV26T2njuw823l+xarF99P9utvjDlNTQdct9R32V35qXifxv/AJ+5VmZPsLvE/lJXlepSXdjf7JYp4Ly3f/gaV2Gg+KrLxVYJpmt+bDc/wOnyfP8A7H/xFRGYcpvf2jaSfIksVM8i3urlGSWXen9yuJ17Srvw4/8ApEsr2zv8l0n3HrKh1yWB98V3LvT+5NUe1/nBUz2fw34qlT/RL242f88Xf7n/AHxV7WNDSdPtEUWx/wC5/wDEV4//AMJ+k6fZ9TtIr3/bT5Jv/HK7bwr480yfZZS3G+z/AIHf/XW9Rf8AlOn4vdkD/Z43dZfK3p/fqH/R5P8AnlV/xJo32vZFcS7N/wDx6Xqfcf8A36871KC90e8e0u/kf/xx6v2hzewO4TykT915VL8k/wAjw15ymsSx/wDLXfTH8VPHN5X2il7Uj2UzvNN8Ty6dcvbpFFsR/nR/nR0q/Nd+HNc/5ZS6Q7/3PnT/ANn/APZK83ttSSCb7R5v+3/3xWk935GpPbu+/Y+yub45nTE9R16xe18GJb28UrpsRP8AgCfx151vffXoXj/xG8fhjRLiJ9j3D7/9Fm3/AHE+euPfXLe+f/S7SJ/9u1h2PRVjGUi4nQ+EntLHxVbXd3D/AKHs86FP9tE3pXN3+pTazqVzd3H/AB8yu7vXorwf8I58MbaK0i33mp/vv9yF/uf5/wBuvNE2J8lc9WI4j0+Sh50gh85/k2UeZ89c94nvkn2Wnm/7b0qUOaZcghnl1GbzU++/yIldhphi0KzQSHzy/wDFWJ4YsUsUe7l+d/8A0CvOvHfiefWNU8qLzVtIfu/73evWjA5efkPc9nz/AOtqZOtYkMFk/wByb/Y+SanJa2/3Fll/7+18/wAp6ETS2eX89M2b6oJa2sf/AC1l/wC/1LNAmz5Li4/4HNWZoXnjoRHj+aqaWlv9z7Rcf9/qEgiT5/NuKA5S+j+ZTqzktEf/AJeJaspat99LiWgC7/rKRE8uqyQTP/y9/wDkGjyLiP8A5e//ACClAybyGqaGCqE32uDYiy7977P9T9yhHuI0+e4/8g1rCHOQarx7E31C89pY/JLLFv8A7lcTqvjH5PKiu9n990h/9AqnYSXDvvTStSvXl/jf5E/772f+z17uDyzn9+oebXxXJ8B1tz4ji3vElpcP8+z54XRP++60tNe4nmSV4vIR/ufvv/2KoaPa3f8ArbvyLJE/4Hs/4H9yuwsPCqXc3m2moad/tp5Oze/+3sd6+joZdQhtE8iWMqzIYdDuHd7i3lid0/v7P/2KLnTntH+1PF9itnT99+537HT+NP8Avir72N3ofyXFpFe7PndLWb5//H/++PuVg3/iq0eZLe0luN9w+x7K6/jR/wCBN/3/APPyVtPB0OsTOOIqh4YtL2PVXsrj/j2f98jp9z5/49/+4lP8VeLbTSpnleKJ/wC4/wD45sRP4/8AP+xWl4t05/CTpvt5fszwo+z+D50TZ8/+5WVbalaaylz5VvAjyv8APvmT56iODo8nKae3q/aOV03xpaa5qv2e3tNmzZvun/2/uf7G/wD2Puf7dbz2tvA6RW8u9H+5++SuV8YeC7iREu3uJf8AcS+RERP+B7H/APH6yNH1i60yRIGubUojomft0Uz/AO4/lPs315OKwVo+4dWHxX856C8bwJsf/viqflv/AB0TfaNn735/8/7dMhnlT7lv9z/ptXyk4WPegTeWkdSeXUfn3G//AI96hd5ZP+XeWsOU0Jtmyj/WVD58v8dvLT4YLu7fZb28r7/9yr5DPmGJH/BRTJpJYJvKlt5d/wDc8mj7T/0xl/780cgozhP4CZESOofkjmSmfbv43il+f/pjTPtUW/8A1UqUFFl9lV6T+0rfZUL30SffloAm2P609I0qsl9b/wDPWnpfW/8ABLQA94/kqF46Pt0P/PWKmPdRf89YqAH+X/foT7mymfbov+mVQ/a4f+etdMQJpoIp08m4SKdP9uGq6aa9qjvp9xLA/wDc++n/AI/Qk8Un/LWrkN9FJviilralzmUuQzLnXLiCHytTt9n/AE+2Xz1fsHtNSTfb3cT/ANxP9j+CrnkJPbfa4vndHdHqt/Z2hRon9oebBcp/ci2TV6tKlOfuTicsqsIA+my7/wDVS/c/55Vg6lo1xYzfbbL9xeJXoXhvUonh8pIrye2/jf8A1z/J/v7/AJ/9zZW9bQWU9tv/ALHvH+fY++GbfXowyucffjI4pY6BwFhrll4xhSK4i8jVUT/vus3UtDT57e4irvNe0rwPv+13csWl3/8ABvuPs3/of/xFXE8F298iXen63Fe2bv8AP9qhR0R3T++j/wDslFTLKsiI4yBw2j+KrjR0+xarF9tsJfke6/8Ai/8A4urmpaHaP+9spYnR/nS1f7//AACrmveErvSt/mxRbP8A2T/brg9Se78Ioj2vmvYO/wAlr/cf/Y/2K8yVCcJcszsjOHxwNj7DEnyeVVb7DFI6fuauaPqr6+n2i7lid/ub0/g2fwOn36mubSW0m2PXnVac4bHXCcZl/QdfSxT7Fqfz2D/x/wBz/gf/ALPXT6r4cstSsEhuJYtRtv8AljdfJvT/AGP8/wDfFcG8n/A6uaV4gfRoUtJoon0p/wCB/wCD/gdFCpz/ABhIoal4Oi0379vE9t/1xqh/wjlpseV7KL/f8mvQ9YguND/0S7+z3ulSp8moedv+zP8A3HdK5qaC78lHRP8AQ/vo6Tb0ff8Ax1c6fL7wRkc8+h2WzZ9ki2f9ca39K8OW914ts0li+dHTe/k/3Kgh3yTJF5Vbfg+d3165u5f4Ed6xoe/NRCXwlP4r3Xn6lYReb/yx37P7m9//ALCsjwZoz+INYsNMi/5azIn/AAD/APYq38UdieMPK/jihhR/+BpvrpPgzYpp39t+I7j7lpaeSn/XZ/8A7CuicbzIj8A/4ka5FfeKnit/+PO0h+wIn8Hyf5/8cribnzZ4dlPed53eV/vzPvd/9t6kRHkrm5vfLMOHUbu13/aLeVET/vis2FGurl5X/j+etLWJ/P1L7J/c/wDQ6oI/kb3T7iJvffXowgchN4h1V4LZLSL783/oFYTeHoryJHNO0HfqX+l3fz73/wC+K7DTI7ZDJ9thlx/D+5rWUuQn4jzpPEGt2run2jY/8afIj760tN8R+KLpLmW0/fpbpvf9yj7Er6B1v4ZeGvEdz9rvtJie5/jfznR3/wC+HSruieEdH8OW32TTLSKytn++ifx/77/x16UnhpR+A8uMMR/OfNyeONdj/wCff/vz/wDZ1N/wmPiDyfN+zxfZk2Jv8n5N7/8AA69pufgl4Pvrn7Q+n7N/8FrcOif98fwf8AroYfCWjwaJ/Y6afbppT/ftf7/+f7/36V8N/IEfrH8586p4/wBb/wCfeL/vzVlPiNrCf620i+f7n30r1dPgJ4SS/wDtflXrp/z6vcfJ/wDF/wDj9dDrfgPRPEGj22mXenxJbW/yQ/Zfke3/ANynJYb+QuP1j+c8KT4lanGm/wCyf+Rqf/ws3U/nRNPiT/ttXpej/AjwvpV/9rb7ZqOz+C6mTZ/44iVseLfhlonjF0luPNsrxE2farL5H2f3P7lRy4fm+ErmrfzHjP8AwtTUI/v6fF/3+qynxYuP47T/AMjf/YV6t4V+EOg+HLxLr9/qlyn3PtWzYn+3sRP/AEPfWf4n+Bmla/qT3dpdy6Xcy/fRId8P/AE+TZR7HDS05Rc9f+c4W2+LHmP8+ny/8ArSm8R/25vR7j+zrNPv7Pv1T8T6Vo/w5h+xW9xLqF+/yPdP/wCgIlcxbRvdbHvf+AJRHC0efmpxK9rW5ffkdPC+nz3KWmiW9xqNz9x3fYn/AI5sT/x+u50fwrqE+xL27l+f5PstrN9z+5/9nsrldBe4k2W9p8ltv/4B/v16Ro+o2lj8kUvn3n8bv/t/+z/wV7uHgcMjYh8FWUEP+mxfI6Imz50/74T77/8Aff8AwCqfifwxo6J/pFxb6XbJv3ulukzv/wBsdjp/45/wOt7RLRNS/wBIuJfk/juvk/4Gn+fk/wDZM7xhfabDo9zLLcQWWj2/zzXT79nyf+Pu/wDB/HXqRh7hyniviHUtF+0/ZNK0+8vU+dJnuptib/8AYRN6f+z12HwZ+GUvirWLZ4ptnz/89tiP/sfcf/c/8f8A9/nZrHVfFt08tpp/9i6JCm95L3/XOif3/wD4hPk3/J8773ruvhR4/tPA/iffeyy6ikSf8vU38Cb/ALn+x/f/AIK8mqddI9I/aW8OaZ4ftrDTLSKL7Zbw/PsuE/jhTemz+D59+yvHPDEcVoif8sN/yJ9q3/8AxGyvQvH/AJt9DZ3qWkTpcInnWX9z5E37Pn3/AH64+z3+HE+12lxK+lP8k1rdfft/7/3P4Pk/2E/vpVQNJE2q+a9tsuLWKdIk37/s6Ps/33RH/wDH/krzjUL63tZt9xovn2afcfT7l3fY/wDG/wA7uif+Of79ev634ftNZ01Lu0iiS5+R9iTbNj/7D7Pkf/c/8crw3xbPdyTb5biJ9Vi/j+59oT/cf7jp/wCP/wC/9/OsEDS0fxxp8iXKPNLB/wBsf4P8/wCxWgnjjStnmpdypv8A+mT/AOU/4HXk733+k/vfNsn/AI0/g/z/AMAr0pPB3/CX+ErC40W48u8tt/8Ay2RE3v8Af+f/AG/4P4K8SWDozl7x2fWasPgNBPHGmfI/2uJ99SQ+LdMn/wCYhF/3+rgrD4ZeKJ7/AOyS6V9l/wCnp5kRP/HP/ZK0vFvwd1DQ7a2uNMiuNUTZ++RPvo/8exP7lZ/2fQ+HmGsbX5fhO5TxBZT/AOquIqE1yKB/NiuNn9yvLNB+Guu+IL9LeXR7jTrZPv3V7C8OxP8Agf36j8VfDnU/DOpPF9knvbP/AJY3SQ70dP8Ab/uPWf1ClzcvMR9dq8nvRPadetbTxVpSahaS7Lm3fZ8n37d/7n+5/c31nW1pexoj3EW+uS+Ceh63Y+JvtctvPZaO6bLv7V8n2hP4Nn990f569f1u1l0p/wB1Fstn+R9n3K5cRg4U5cvMeasRWoS50cS935H/AB8S7P8Afqn9ui/guN9ei3PhH7Voj3dxLb/Y3T7jzb/k/gf5N/yb/k+T7j/f2V8/eM/A974ZuftFlLLPZv8Ac2b3dKyoYOE/cnI66Wb8/wAcT0JLpI/n82l/tE/89a8z1Lwr4l0bRLbVbjz0tn3708599un+2n8FYltqWp3UyW8VxO7v8iInzu9df9mX+CR1f2h/dPY/7S/v0xL7f8nm15p4k03xB4VmSK9llTeiPvT5/wDOyodEk13X79LKylle5f8A6YpsT/f+T7lT/ZT/AJi/7SX8h6p9rX/nrTPPT+OWvK9Su9d0bUntLu4lguU/g8lP/iKuaJa+JfEaXL2UssiQo7v/AMA/9n/2Kr+yJfzh/aX909F89Nn/ACypm+JP+eVeWJ4g1WB3R7iXf9x99akM+tvo76l+9SzifZvf++/yUPLX/MaRx8Z/ZOw1jWLTTrZ5Xii2J/0x+d6wdE/tXxdqSf6FKlsn3P4N9ZWlaBd65qSS6nL/ALaI/wBxP+AV9J/C7wOkGm2yfZ/Peb50tUm++/8A3x8lelg8DGHvzOWviuf4BnhvwW91pXm/Z9iIiPfOn+wjv/toj/8Ajn8dee6xBaPqvm2l3E/yPvfyf4//AED7myvtXxz4f0fwz8ItEsbuLyHuHd5v3O93f+D5P/HK+MPE8f8AYeqv9n0qVLlE/wCX3fv2f5/2Er0JS9854lnSku03y/aInud//Pu+zZ/vv9z/AIBXW21pcQbPNiidP+Wuy3mdE/4Gjun/AI5Xl1tHLqMyS3F3s3/9PFxbf3/k+T5P/HK6bTfPtCj2t3eyR/c2faPtybH/AIPn2TP/AMAhr0KUzjnE9A0q++1v5VpcXiJv+f7LfI6On/AH/wDHK2P+EctN73cUUH2932Ps2Wz/APf6HZMif7G964yHUpdVT7JqcUWovFsR/wBz8/8AuOn8FdVbar5EO9JZ4LZ/k2PM7oif3ESb/wBkrujMwkQ3MF7dokSRSpc/fS1fZvfZ/Akyb0f/AHPnevK/G32vTrlESX7VbIn/AD7pC6f7/wDf/wBv53/369Rv5LLxHbPaPLb/AGz+NPO2b9/+xN9z/cfYj/368Q8W6jqFjN9ku/Nezh/c7H+d0/77rgxUITj7x2YeZW0ee31i5d9Mllgv/vvs/jT/AHHf560tN8QRabN9k1O1+/8AJs87Yj/7j/wPXm9z5UcyXFvLLavv3pdWs2x0f/frpdN+JtxqsP2TWLey1F/uf6VDs3/8D/v18tVoW+A9WlV5viOy+wpdf8elxK/+w83zp/8AF1QeD78Mv/fD1UhutEfYj/2lpH9z7VD50Kf7jp8//j9bSJLd2CPbyxaun9+1m/fV508N/IdsapN4V1KLTf8ARJYv9Dm+TZ/f/wDs/wDbq1qVjd+En+12kst7pVx/n/gD/wDodcFrf9q2m/7Jaeen/Pq/7mb/AL4/+Irq/hf8RofEZfRNXt/mf5Nkn3HT/wAc+f8AuP8Afq4UKnLcj28ebkNHyLfWYftelS/6Sn37L+5Wr8N7VHmv3eLe+xE2P/B89ef+MH1X4beJ7aVE8/SpfuXSfI/+4/8At16x8PdVt77Srm9l82fZd/vv3Ox3T7/3P79XSwvJL2hEqvN7h534q077d4+1jUnupZkd9iWz/cTZ8ldT4n1iLwP8GbCLyv8ASdTm850/vp/+xsrzrXtVd/iEmlaVby/6dd7ES9heGZN7/wAf/wBhW3+0b4qt7XxnYaZb2++20yxRET7mx3/+w2URoVZzD28IBbR+em9Pkq/M8Wm2FzK/ybErzSH4kv8Ax28qf7lWX8VPrkOzypUSo+p1Ie/KIRrwn8Bnfbrj7S8v73fN87/7lQX/AIguLuF9Pit9jzIm9/O+5/sVcmeLTbZ5Zf8Aj5eq2iQPO73bxffetzCR0Og6b9y3T+P79d3bxKqeVHJ5Nun3FRdwrz6z8W2lrc/ZEi33O/7/AP7JT/8AhYtrB8rCVKUqFWfwxLjVpfzH0dsplO8tPSm0yQp++o/46WpMh3mf36iopySVQB/q6P8AfptRvI+yg0h749H+5Wbr3iO38OaVc3bzfcT5Ku+X5n368t+LWs+fMmnp/v04yOr2HJDnPLpruW+1J9Qvfnd6uaUj6lcoj/cf5ESs652Om9/uV1Phu0fTtKe7uPk/+L/uf5/369KgedI6T7UljClvb/8AHy/33r0vwBYpBsu7j77p8n+x/f2On+X/ANz7/kumzpav9of+NK1fEnjG4S2TSrSWW1uX/wBddf3P8pXsUpchxSiel6r40i1W5fT7TyoNKt0dJnT7n/AP9z+//wB8bKX+yk8QXNncXtvssLT54bL+D/Y3p/f+f5E+/wD98JXmfhXUoZ797jzYoLOJ/O+f7m/+BP8AcT/P8FehWF99qS2lfzUs/v8A+38/z/8AAN9dUKpHsjbudNTVbBPs8UX2P/Y/jf7m9/k/g/g/2/n/ALlYOlfDmKPTXlSL53uEhTf/ABu//fGzZ8/8FeheFdKl1iH7R9y2+/8A8A/z/n5K7nwH4HfxVqSRW8UqW0KP/tpvfZWc5QN4UJnjKIkD2FvF5r7/AJ5f++HR32fx7ET/AMcp9hBFs+0Xfmojv9mm/ub/AO//ABvsf7/8H/ffzv7l4q+DT6Un220t/ni/9k3pXmmvad5Ft5T/ACXKJsf+D/8AYrloTOmphZnkWvazd/CfxImmXvlPol2++0d5k2I/9z/c/uf3P/QOJ+JEEWqomq6f89tcf99o/wDcf/2SvRfH89prmiPoupxf6G6ffT79t/cmT/gaf+hpXiVjc3fh+7v/AA1rEMW/7nyTb0d/4Jv9tP8AP36irMxjDkOcmvvtcO+4i89E/wC+6634M+I00bxA9rC0r21x8+x/kdNn3/8AYeuJ1i0e0uXdKi8N3f2HW7CVPK+S5+R/9h68yfwm1L4z6z8x3+/8n+2lM3v/AL9MhgeBEiu/kdESpK4Oc9v2UJwHJP5n/LWodY1iLw5YW17dxXD21w7p/oux3+TZv++6f30qnr2pf2PpVzepF86bPv8A+/srNttfu/HmlJpmoW8XyfvofsvybPk2f7f+f+AVx16/J8B89jJSoy5ID/8AhZOiIju73EH+w8Pz/wDjm9K6fwl4x0rxdYXMUUW9E/cv9qh/j/gf/vj/ANAridb8JW8GjvK8W/Z/wCuS8JXf9h68jpLs+0I8L/8AA/nT/wAfSub2s5x988SvVlVhyyPV7+xi010eKLyLCZ3RP32/Zs/3P7n+5VNLGK+sPNSWJLlJkRE+4/z/AMf/AI5/sbK2Lm1S6tkuLvzZ7ZE2bP7m/f8A7f8AwOsTVUexe2lSW31HeiTfJsff/sP/ALf8D/x1UJnBCRNbTvau9pdxbHR9nz/+gVl3/irw14Z1J7SXyrK8T/XbLd/k3/P/AAJXrPjj4ZWWo6VbeMPB/wA/htLGGbUbJ7j57GZ97zQ/P8+zfs2P/tp9/wC/XiHifSrvUra5+z6heb/JdEsrXZ87/wDs9ejSxHJ7p9HgK8Jy5Kp1uyy1iwRkiivbOVP4/nSuetvF3hLTv+PS4t7Le+z5LfZ/338lWvh7G6eEtKSWbY+x/v8A++9ef2GnI/w68Q3Dxf6T9r++/wB/76f/ABddPtZ8p7lKhRnKXMegf2l4X1/Uv7Pl+x6jeJ9xHh3/APfDvvSrE2ueH/DjpaPcQad/sJ8mz/vj7lcTNp0VpqXgP7PbxQO+zf8A7f3Pv1k36Pp2q63aanqv9l/a3f79j532hPn/AI/4Kj2syvqtH+Y9Yfw5omov9ruNKs53f+N7dHryj4keMbXUb/8AsSyi/wBGt3+fZ/fT+D/gH/oddbqWpReCvhv9oS485/J2Qv5Ozfv+59/+5XhWm/v33v8A8DreLOGcOT4Dv/A08t1N9nS42WyJvd3/ANj+59/ZX0V8N/KT7Mlxd/bUd0RLVIXeb/0B0r5m8MPbpcolxLvRP7n8H/slfUXwu0qJ4bbzotiO/wA+z5//ABz569ehL3DjlE9+8fz6ZfeBke70e4/0dPJ/s94Ud3fZvf7/ANzf/wCgV8heMP7K+33Kafp8ukJv+4kL7P8A0PZ/45X2T8afCqf8IBYRWlv56TIjonzvs/4A6fJ9/wDuV8ba3pUru6eVFZeV/wA+sOz/AL4R/wD4imbeyMRL7VYE3xRRTo/8aTbPv/7fzolTPd3clzbW97FLAifwXUz/AH/9+HY//A/J/wCB1m+RKj7P7Yigd/ufbbHen/jmx/8Agdathrnnp9ku7eDW7b/qC3CTTI//AFxm2Tb/APgb12UjjkX/AO3Le7+d5YnvE/1P2qbejp/HsmTY/wD4+n+3WxYaxE7/ANn3EUsDyo6fZfN37/8AbR9mx/8APzvVDTbu3n1F7XTLqKa5lTZNouoW/k3P3P8AnjN++dNn+/8AP/fomjtbqw8qJP7O2P8AvtPvf30Lp9/5H/j/AN9PnT/YrcgxPEk6eSjxfI6f35tjp/8AEf8AfdcJrHiqXVUdNQi890+Te/yTf8D/AL/+fkrd8Yax9lv/AJPNg3onyPN8j/7k33/++/nrz3Vb5LvY8sUSP/fT/wBnry6sjWMStMiSI7xfc/8AZ/8AP+5WUjvBcpLby7LmF0dEenw+aj+anlf3P9d87/8AAKZcwJJ/sPXGdUT2rTdZsvEejpdvaSzuifwTOkyP/c++lYdzdaZdfImn/YnT+O1+/wD+ObP/AB+uB8Jard6dqX2T7Rs3/wDodd8+uW918mq2kT7PuXSfI9eTUPUwvw+/E1YbHXY7ZJbTUP7UsH+dEutj/wDoeyqdh4ut7G/uYrjSoLV3/wBdsh2O/wDv76rQxy6cn2vStQ3+b8mx9iP8ldbYPpXjGwRLuKJ3/jR/kdP/AGepjzhVUIT54lPUvE+leLtEfTLuWV3RPkd/v/7j/wB//frtvhWlpp3gC5+yW/2KzRLl/wDvj79eY6x4Eu9HR7vR7iV0T53tX+//AN916l4MRYPhQ73HyI9pN/4+71ceflMeaBV8H6M994/tvtsUV79hd5oXf76b0+dP9zY++sf4heDrTx3qT3dxL87u7pdJ/c/uVPoPiq407/hIbh7f/THtERN9xs2I/wDsf39ifwVyOleMbSxffZXEX2Z3+eyeb5H/ANx/4HqYTnCYqsOeHvFCw+Elppv+l3d359tD8+zydn3P7/36xN/2t3vX8pE/uJ9xK63xP4qt77R/slpLve4f7n9xK4PWLr7Lst/N2JWtSrOr8RjSpchsabpT32lX+t3EW9ETyYf99/k30abpqXU1tp9r9966TxhPaaN4PsNKt5YvtL7P8/8AfdZPga+i0rUku7iKXY6OiInzvv8A9ysQia2j/DLStNtrn7XF9tvJfke6+5s/3P7lYmtfC6ee6Mtrdwb2+/u3L/6DXcvqut3yf6JpUUCfwPezbP8Axz79R2/h/V5b37Tc3st2fKEQgsrRdkWD/tbq9CFaUdTD2EJnp/k/7dL5b18q2vxP8VabOsOo6jqUgP3d1xtcf+OP/wCgVb/4Wx4plmh+z6/LCu3f+8VMK3/j+/8A74ri5B/WYn05splfMf8AwuTxcW8p/Esv8e+6+zps/wDRNWNK+L/jXzkhl1e1mRv+fmKJP/ZE/wDH6JQH7eB9LeX/AB1FXnnw68R+INR8W3Nlqt39ts0sfOhdPJeHfvT+NET+/XaeJ53sdN+SXZvfZvogdFCHtp+6XknioR0/5615vc747a5dPv7H+er8PgfU5PnbW4Pub9n2FP8A49WnsonbVwsaP2js3RNn7qWvAviFqPn6rc/7+xNn9xP/AIuvUf8AhGdQsbN7uXULd7aKF3f/AEf7n/kavFdVdNR1K5dP7+xP9+sPtBL4ShYWr301tbp8+/532f3ErpNV1FN6WkXz21p/H/fd/k/+w/3Eqnpt2lilzdp8iQp8lUNNtXne2i++7/O/+f8Avuu2Ezl9kbGm3Tu73by/JEnyf7b1iJqSTzXMsssu+Z97/wAGyp9YuvIRLWGWJHRN7/7Cfcd6l8GeFbjxBf8A9yzT55nf+BErb25H1f8AkOu8JWiSaD9ruP3Fsj702ffd0/8Ai3/9Ar0TQbG98T6qlknm7H++/wDuJ8n/AI5/7PXP/YbjUtVtrK0t/uP5NpZfc/ffxu/+4n/sle7/AAT8HRJqryxfv0tP9GS6f+OZP9dN/wCOf+yURxR2wwZ6RNocXg7wA9wnlI7/ACJv/jd69v8A2e/BSWvga2vbiL57v5//AGT/ANkrxP4kQTarqvh7w/bxb7ZHR3/ffx/f/wDi6+uvCWyx8N2Fu8WzZClP6x7pv7Ap6r4ctNV8Nuzxffeb/wBDevjD4o+GU07xVc2vlbEu4Xff/wB8I7/8A+R6+53f/Rv3UXyf3P8Afr51+OXhy3fTXvXi+S3d3m2f88XTZN/44+//AH0rCVXkN40j4S8YWl39md5bf/SYpprab/YmT/7D50/2K8L8bXfnpbXb/O8XyP8A7aP/AJ/9Ar658eeHGg1hJW/5icP9mu/k/cvrff5M2/8A203p/wB8V8qeOdNTTr+5t3+4/wD7P/B/wCrjV5zzsVQ5Dm7mf7VCkqfP/t/30rH/AOW3/PPZVmwfy99o/wA/z/JRs2TIj/cffRM82MT7JS7Txj4bs9Qt0lgvEhT5P76bKyvIf7/m/frK+HXiOW18JaVL9nlm3wwpvT5Nn9//AH67C/tHnhfULeL/AEbem/8Ag2O+90+T/vuvLj/KctPHzhP2cjhvG0ESaC6SxSujzQp/t/fR6zfA3yTIn9x/3T/c37P4N9WfHN8k82laf/z2d3f/ANAqz4Y03TLSb7JrEUtk/wDBdfO6b/vonyfx/P8A/F1xYmXvchx4qrzzOt8VQJdeHryWG32JNE7/AO5s+d0rkPAem2Vjo/iG7vbfe/2SZ4d8KOn2lIX8n/b++9elW2jXf9mpaXdxFPYXafJdPDsf/f8AufP/AHH/APi64zxg8XhzwZf2/wBkigubu7hhh/ffOiJv3/J/t7K5aRxRL/gDxjpkD2Fxe2/22z+dJrXyd+9Pufc+T/2T/fqaz8AarPo+q+KNMtIJ9K0l/wDTkfY+xH+4+z7+z/bT7leXaDPLpr3Nld/9dv8AgD16d4Y1V7t7PfaRT/uvszpdTbE+dHhR9/8ABs37337/AP4jeJzS9w6Tw8nivwXoKPe6Pev4Y17yXey8n5L5E/fIif76fc/9n2fJg3+hvPYWF3FFb/Y/JfZdJsTe6bJnR/ufvk87Z9z+5sr1H4Xaz4N1TwxbaVcX97pfxL0l/wDiTahqE3nWFxsffDbJs37P7n3P+BunyVyvhXVdT8OeDHvdCt/tr3F39gmtnhR0S5d/k2Q7Pn3w74f+Bun9ytB85ys1j5j3P2T9+iPsd/J/+LqlXb6DoFlH4bttYS4ld5XhtprJ7f5Ed/O/5bfc/wCWP/j/APsVm6x4VePY6RSpvTem/wCTen+x/wDF1tSq/Ymelhcbye5UObSSqdzY3c+q2csV3FHZxb/OtfJT5/8AgdWXfyHeKX76U9PnTfXee1CZ5F8ftV8+/wBK0pPuJvmmT/bf5E/9nrz22nSP90n8Hzv/ALFWfGuqf8JB4tvLqH5037If9xPk3/8AA/v0y2g+fyrf98//AI5XXCJZ0/hW1/fJtil2b/8AnjX1d8E/tHnWz28Urv8AIju8NeEfC74XXviC5RLiWL/cSHf/APYV+hvwN/Z7t7G1s7uaLy0/ueV9+ur28Iw5DSlg5z986q/0P/hLvB6WktpLvT7leJ698Ab13e4e7/3P3SP/AOP7N9fbdh4StIIUTyvufwVNN4ZtJ4fK+z1jzzn8B6FKlCHxn5s+JPgfdxo6fxunzv8Af/8AHHR64DW/hXFJC9o+n2T7E/5erf5//Q3RP+/NfqDqXwvsZ97/AGfZXm/i34A2moo+z562pYmcPjCrg6M/gPzY1vwc8Ft9nu/ns0+5ZahNvRP+uPnfPD/wB4XeuUv/ABBd6d80WqzzJE+/ZezfPv8AuJ87/wDjm/fs/wCe1fZ3xF/Z61OOzubSKLz0/uP/AJ318Z/EvwXqHhK/+z3FlcIkP9/76V1fWozPLng5wMSbVbfxHC6eVLvdN/2X+P8A4An+f7/+/wAZNA8Cean7+2/v/wBz/f8A7j1WmR4PntJfL/2El+T/AIB/9hU0OovdTO7+V9sf7++H/j5/+zrCUjm5Snc7Nm9KrJdS/wDHvL/B86UXO+xm81Pntnpj/P8AOn/AKyGPeR0dHT76fcr2HwloFp4q0e21D7RsR0+dPJ/j/jrxi233SbP467/4b+LrjQ0vLf8AdPbf67Y82z/viuSrCEzso1Zx9yJ3N/8ADK0kfzbK7lTZ9xH+5/8AYVz1/p2oaG6SyxSo6fcuv/s//ZK6eHxU76k9pF9zzkRH/wBh/wD9imP4x+yvf297b+eiO6Js/j/g2PXOaeymzK03x3ewbIpYvtqf7fyPXpH9qp/wg2lW8UX/AB9zQp/H9ze7/wAFeV63Y289hYXdvbywPMju6eT/AHP9ivVPhjY6hqv9j2lx5X2O3femz77vv/jf/bpxkL2R23j/AMOJB8OryK08qy1W4+zIl1/H9ze/z/f+5XyvqXw11i1m8q0iuE/20+eH/vuve/j38SlTWLPQtMuNj2Pzzf3Hd/4P+AV5vr3xJu3028S00/8As68f7j2s29P9v/Pz0RiRKUznf+EA1vR5Laa7uLeZP+flJvk/74+R/wDxyqWm+HJdV15LTVZoIbNH3u/nb3dEf+BPv73qlYXd3dzfvbuX7n/Pas1Lu7S53J5s+z5KI/HyDOk1vWb3VZn8q0lgtvuQu8Pz7Pn2b6ueGJ7e0hSVJv8ASf79cRN4tvbpHtHiij/3/vp/7PWj4bgu75Nnm/JUTM4n0ZpvlXVtbXH/AD1RH/77qyp8r5VrxnwN441XStmn6nF/pMO//j6m2f7iJvr0iLxbp+3/AEhkhf0uDiP/AIA/8VQdtLkOZT4X+Gk/1WlfP/18Tf8As701/hX4Xn+9p8v/AIEP/wDF11P8dcF4t8a6h4f1hLS3t7f7NsR/n/jr6GSpR96R8bSjVrSsi+nwg8L/APQPl/8AAh//AIuuY8c+C9K8OaCl3plvcJc3E3k77r5/4H37P+B/x16v/c315/8AEi6ivvA2lSvLFBZ/bv3L/wB90R0fZ9/Ym+uLFRhDl5DooykuZSKn7OVrLB4t1Xf5To+nP86f9doa9h8Z/u7O2T/bryH9nKxS08W39wkXyPpz/wDLZH/jT+5XrfjP/VW3/A64Y/GfR5f8SOUf9/C6J8j1fsPGuuwQ+VLaQP8A7f2h/wD4iqOyo5vkhd3+4iO7/wCwiVvI+mlRhW3Jte8TahPo95by28SI6bH2Tb//AGSvKHtU87Ynz7E85/8Aff7ldpf6Vp+naPpX2K38i5u7SF7t/n+d9n+3XNabapqNy/8AcmmSH/gCf/t1w8/vnnSpRU+SJT1WB0sNKski+e4+fZWrYQJpWiPqcv8Ax8zJ+5/3P4Ka9o+peJNYuHl2fZ0SFP8Aff5E/wC+677QfAF747e2S3i+T+P/AH/4P++E+el7U2pYc8p0HQLjXNSf7R/H87/7n+f4P9yva/DegWljo6XEsWyzmffDa/x3b/wb/wDYT/x+vRfAH7MV3Jc7Li3/ANDT53/267PSvhlLP4k+0Xdvss7H/j0tf9z+P/gH+f7lRKuehSwsIHJeEvB0vhzR/tstvs1i+RIYf79tD/6H9/e71798K/B39h6Ulx9n2fJ8n+f9t/8A2SsHRNDTXNYtv3Ur7N/+5s/jf/4ivYJni0rR/k+RESpjVNPZHmOm2kuq/FFJZZd9tb732f7+zZ/7OlfTmlO/9m23+wlfPHw90p31K/1CX79xMjp/sInz/wDoe+voHTbtPsyJ/sVpCZhVpG9Yb/sH9+uV8VaHFfQv5sW9H+R99dhoTxT2f9yn3+lI6f7Fbcpy8x8MePPh5Fff2x4Mu5ZYHuE/0F/v7Nnzwv8A8A2bH/v/AGZK+Nvi1p1xd2FnqF3b7LmXek3+w6fI6f8AAHr9L/j94Rf7Amq2kX+mWj/99p/n/wBDevkX4zeDk1z+2Li0i322rIl/sf8A5d5kTyX/AOB/cohLkmXOl7aB8SeR/p+x4vnSrM1r5jo/9/7lS69A+nXPzfJc2833P7la15ap9mSVPuf5/wDi63lM8L2R7H8Jb6FNES3u5f8ARt6fO/8AAn/7de661pP9i+D7GXU9PukudSiS507UElR7a4h3uj73++n+5/uP8n8fhXwl0a01zwlbIl1Kl4n/AO2n/jj16c+sXaW1zpl7Fe/2P9uS/TT7W42W1u7o6TPCmx0T7/yP/B/t15FWXvnx+K9yrIoXnw50fxBc+a/mpconk733vsf+58j/ACf98VDN4S1u1h+yS/2deonz7LW4dH/8f/j+eut0e1d/GFz4ft4tjy3yJaPezb3dH/49vnh3p86Om99+z/gFb2seFb3Srm5tLvT7xLm0RHu0vbf/AI99/wD338n9x/465OX3zyvazPJdSkl0108rT9ST++ifvtiJ/tp/n+5/cq54k1HRPEHhi2u/3U+qvMju7/fTYjo//ffyP/v7662bw/bz/wCkRJsff9+1uNj/APfD/wD7Fc3c2P2Sb/iZ6hFOn3E+22//ALOlacpUK55M+s2j+J0/dSpbXD797/f850T/AMc3/c/369T0TTruxuba4tPKnSJ9+x/nT5P76f3KxNW0O1stTS7uLff8myF0/gf+B0/g3p/Bv/3/AO5VbwlfXev/AOiSyxWWq26b3RPkTY7/ACf3/wC5W0ffLlLnO5TSrLUdY824tfPs0/fTWqf88U++ib3R3+T+Dfv/APQ639H8K3HhXf4oW0uNIe3d5obK6hT7SjpseF4fO++nnbN6J86Qv/Gj76w9NtbSTRLm4u9QiS/SbyfsSQvv2bH+ff8Ac2fJs/v/AOxXovgDxNqusaJZ+GpfD+k+K7nQ3eaG9vZvktrR/neGb5HTyUfZ8+9Nn+5vep5SIGPbeILS7ubDR7iKC9sLjUZr+ZLKGbZYpN9mmS5+d3+4m9NnyOnzo7vT5rTW49VtrK4iuLqzsfOuUTzvkRH/ANds3/7aVCmnaVJ45/sTTNPs9USbUYXS6+0O/wBhRHd5oU+55ybN/wA/9xN/8eyuqub608D3N++u6Jvtn0N7ax/tC4d3fzn862dN6PsdE+T+4jp/foHOJ5L8V/hJaeLYXu0i+xX6f6m68n7/APsP/n5K4nWL6bQ9NvP4HtLR3/74SvePHNjd2nhhNTeWJ7B5ktt6Tf8ALbYj7HT/ANA/3K8E+MyXGlWHieK7ilsryHfbOj/wPv2On/odbRqytyHp4WrP4D5mto9j73rtPh1odx4j1i2tIot6f+OVxDz/AOk7Er6f/ZF8Hf2lf/a3i/3H/wApXrVJ8kD67C0uefKfYH7PHwrt7G2tt8WxESvsPRIIrW2RESvE/CSJpVsixfJXq+j31u6fJ9+uClM+lnS9w61J0kehLh1f5qxEu0SnpfRP/vV2wqnn+wN55IqrZi/iasp7546pvqXl/wDLWr9qEaA/W9AtNVh8qX/vuvmP42fAyy8RwvFLF5F5/wAsb2vplNS3p/raxNb0pNZh2/x1jKX8h00o/wA5+OHxj+DOoeB7999ps2P8+zfsdP76V4tcpsf56/Zjx/8AB208VaPc2moW+9P7n9x/9ivzZ/aB/Zv1j4X373dvFLqOjvv+f+5/sPVUq/2Jnn4rB/bpHidtOkieVL89Q+Q9o/yfPbP/AOOVTf8AcVftv9KTZ/frqPE5Rn2V4/n82uh8H339m63YXafc3/P/ALj1jw+bapseLen/ALJWrYeU6I/3P/QN9Yykb0onuSXcSO6P5W/+NPJqt9q8x3Tyovn+SrnhLwBqviOwTW3l0myR0+S6fe7/APslGpeIPB/gtLyK4u/7X1W3TfsT/Rof++/n/wDHKiIfWV8ECslrvRLeK3if+BE8n+//AAV6poNingTRHleX/T5d839z+Cofhvqtp4g0FNYstE/sT7Q+xP33759nyb/9z/P3Kp3N2/iPWLlLTzb5LRJoU/232Vhze9yjpzl9tHm+q6VpWuTPcXdrFPcv87unyP8A991ys3gC4n+TT7vZ/sXX/wAWn/xFX7bWZftLxeVK7p/f/wBiun0ePeiPL9+tuaBlKZ5Fquh3ugX/AJV7Fsf7/wAk2/5H/j+Ssh9Vl8OXP/HrBOlx/BdQ7/8Ax/76f8Ar0T4qQf8AE4sLh/uPD5P/AANH/wDs65m2tNMkdE1i0/tGz+46JNsdP9tKxjLkmafHArp4n8K3WlOl74Ul+2bNiOlw+z/x9/8A4urvgyDz9/8AuVzz+HLi7v3itPKnttnnfav4Nn/A66HwYj2j3lu/30SirIilKHwEL3y6Bqt5ZJLsTfve1eLfC+/5/uP8laVtc3Ns7iO4m09X+fy7efy1/wC+W6VseJLW0jms3l0+znSVPk3/ACTb/wDYdKwbhxpUo+yTy6fbuv8Aq9RbcN3+ztqIl8/IX/hToGu6X4k1SXUxcPbSwu6u/wDG+9PnrttStNHnubP+05bf5H+RH+d9/wDuJv2f+OVz0OlbJkSaL7mx3StJHtI3ubt/KT7P9xPJ++7/AP2dbSxM5x5T56M+SXPAv6rriR/JafO7/wB+uflu7vVNN/s2W3gfSon3/Pbwv8+/f8jum/8A8fqxs+1P80X+kv8AO+/+D/Yqs91/aO+K381LCL790kPz3D/7H/xdEpTq/EVTKeiald+HNVv72y8hLy4heF3SH9zbJv3/AMfyb/7iIiJW8/irUr5Ee7l+fZsRPJRHf/bf/wCISq8OjJp0L+bFElzs/c2v9z/fq3bWqeS73csv+/8Acd9/9z/Y/wDH6xL9vOPwDH1HUJ08r/j9f/b2bE/4H9963tKj+16PqsqW/wDpKWLpNs/g3/I+z/vv/vjf/HWK8/n74reKKC2T+58if8D/AN//AH/+B1saVPaaVpVtdyxfbblL7/R/32xEdNn302b33/8AslXznoYXGVVPSRxGt2lppSXKWlv5Fts+RPO3/f8An++9SeD9K+yW1td/88oZr9P9/wCdE/8AZKj8Wzp/pLp8iO/3K1Yd9j4VvEf7+z7Mn++nyPXFVPraXvy5zK0TRv7RhT+4928z/wC2mz7n/slfWnwc0PxBoego9p4f+TZ9/wC+9eD+FbGL+x9K2ffl8lN/+x/rv/Q3r638K/FTR/AHhL7XqcuxESsIVT140vcHp4x8W+GU/wBIt5UR/wC/b1mp8Sbu63293aRfP990rkvid+17qHhWws7v/hBLx7C7R3S6urjyfkTYm/8Aj+T50+//AH65XwZ+1DonxC1v+z73w/Ppd4kPnO/nQ3EKJ/12T/f/ALldsoS5OflOONWPPycx9D+A9StN/wBoS3++myut8Sf8TXStlv8Ac+/XGeFUtJ9nlRV6XpWleYn+qrk5jrOV0S1/sbTbaJ/kdP8A9t//AEOq3ir4jXejw7Iv7ldPrGlSwJ89eReJHikd0l+4n9+qj7hUY85sW3xp8QT7Ps8suxP7kP8A9hXT6b418W6r88Utwnz/APPGvn7xJ8cLvwB4bfW9P8Falrej283kvqH+ptk3/wC38/8AHsT/APbTfT8H/tt6hqOtW2mJ4Kt5HeLzv9C1NJv4N7/cT+D+OvTpzlyc3KedL2XPyH0brd34t1HTXiu5YnTZXmkPge71W2+zvb/c/g/g3v8AI/3/APYeuq8H/HDRPiHYb7SL7Fc/ce1f7+9P4P8AgFei+GLSK+hfZF9+uSpV5z0YUuQ/KX9rPwg/hX4h4SLZFco7/wDfFczocz3Xh22byon3w7PniR/ufJ/HX0v/AMFEPBjxf2PqyRfcuHhf/gaf/YV81eAU8zREi8rO13rp/wCXZ4E6X72R7p+z3Bd3ej3i2/2OH+/vh+R0dHT/AIB8ifwfcr0rUtOsv+XiX5/v/wCi7/k/4G/z15v8E/s/hy233fmwW0u9N/8AubNn/ob167Dp1rrmz7JdxTu/3EtYdn/jiV4spe+fnmZ+5VkcfN4ctLW5ubjTJb3Y6bN/k+S+z+46I77P+Af98V9FWuua/wDFf4ZaO2iWtxqHiHSUfRLu5tZdlz5Pkvs37HfzonRP+/yOn8fycfpvwsv7jw9c63Jb/b7C3ie5u00+4h3pCiO+/wDjdPuf88as6fp+p+A9CsfE2kyz241W42Wlq+94bm3+/vebYib0dE2Onzo6b/7lbHlUjN0LwlqGva9YWqeU/multD9q3wo7/cSF/wCPf9xH+f8AjT59mx65LxLpiPqN5ay6fLYBX8l7K9h37Nn30f8Aj3o//wCwn3K9Xfxamh+G7BNYt9S07W/O+03yahb70vvn/wBcm/YiTfc+dNm/+N96I9VvEXh+XxbZ3OsXutf23ZpdwvLrSQ75vJfemx0dE3v/ALDuj7Nn8H3HGXOOVI8Q1LSrfTU+yJ5SPE7ojpNvR/8Agf8AcrB1vwde+H9SuXe0+xarp8zwzJ/B/toj/c2V66/gC7nfxDLokv8Aa9nYwpeb0hfZd22/yXdIf+B/P/c2bK4+HQ7i0traWLyHs7jfDs8596On99P4Pvps/g2f8DqfgJ5eQoaDqOn65pX2v/l5+46P99H/ALldJo/jvW/DFh9n020057N7G7027/c7Hu4bn59kz/x7H+5s2P8Awb68cuZ7vwHrf2t4p57B32TWtr9//gH+3/cr1Tw3rmhazc6Vd3ct6+lb0eZ9P2Jc+T/sb/kR/wDYeu3l54DH+D/DGseP9Hv3t/7W1i/tIUuUurq486Z3/cpMnk7HmdEfZs/g/v7K6rx54xsvE2iW2oarpWr3uq/brxEtfuQ29t8837mbZ8+x5v8A4v5NlHhLxz4W8B6xc6Pb6N/bGlJffb9O11bfZeI+xNkMyOnzwo/30/v73Tf8m/2O/gt/E2j2Fxcaxpur2yXE019e6fD87w3Ns9t52ze/3/k3/OmzZ8iJ8m/mjA2+M8Q8W+HLefwreXcviDTrK8t9kMNl5yP9odPJ+46P/cm/8cevnX42Xc194Sv7u7llvXu5kd7p/vu7zb97/wC3X114w8R6V408N2Gg+FbS9vfEOsa9p00t6lulvbJNsfZC7796P8nz/wAG9HevlH4zWtxP8PXSX79vNC7/APAEqZfxYnfhY/vYnzHbR/6S/wDra+/P2J9Hij8MW12//LV/nr4Hhj/fbH/v1+gn7Ek/n+AET77pM6V69X4D9AwEffPsDTbTy66TSrt7VKytKsZZET91W9bWnl/JLXnwge+Tf2l5iUJfPv8Akqhf7LR/9bWb9rif/lrWnwC5Tqnvv78tUJtS/grE8/zKZc3Xlpvo5g9mdPpuy6ff/crp7DypE2J8m+vB9V+M1l4OT/SPnf8AuVw037S3i3xVf/ZdC0/yE+4+yHe6f8DrqpchxVYH1jqWjW7pv/8AHK4bxz8MtK8Vaa9pd28T70+R6860fQPiH4jhSW41CWD/ALbPXbeG/DnjXR/ll1WC9tv7l1v/AMpRVpwMKcpQ3PzQ/al/ZJl8AarearoVvstvvva/Ps/v70/+Ir5OeCWxf/VSps/gf76V+7vxR8DxeLfDb293bxI7pX5fftD/AAE/4Rm/ubu0t5fkf+CGooV+T3JnLicLGf7yB4JpU9vqqfJLsvE+5Wlptp5bvF9zZ8ktr/8AEVyqaNe2l/8A6F5v2lK9cTwPLrfhCw8RxTyw3jw/I/8ABvT76PV1fcOXD0pyOo+G+o3D6J/ZlxLvSKZ3RP8AfrY1XwPp/jWa2t7u03un3HSbY6f8DrjfhLfNqOseVcS+Qjw75n/3K90SDT4E/wCJfab3/jurqZ//ABxKI1eWB4uKrU8NVL/2R7TSrbStP8pHeHZ/An2bf9z/AGPko8K6NZeA7C2tLTzb253/AH3m3/PWlqWh2mh21nLd+INNtftelzalC7zbId6f8sXf5Pn/ANhN/wA/yV4D4q+Kl3fal9k0yWXZ9zf/ABv/APYVyy5pnmV8VVrfB8J79r3x+/4Q62+yWl3vvP8AgHkp/wADryLW/jbrvjvVUluJYp7aH5E+1Qp8n/jiV5vYeFbu7uftF39x/n3+dXqvgDw59lff9nidPufP8/z/AP2FRaMPeMYT5Tl/HOhvrmiJLFFve3fztn+w9cfpv2S60e5t0t994m//AIHXrv3H/wByvMde0D+wPEnm2/yWdx9z/f8A7ldT/nPosPL3DN8AXVxA+sJLbyz2zwvv/c/Om/5Pv/wVXhn2fvfK2b4nT/fdPn/77rXuZ7jQ5k1W0+Tf8k1Y/iSd3sPtFpL8jzO/yVBxy/d1Ttr/AEdNc8APL9+5t3R/9z+D5K4uK3u4VxEdy/5/u1638MU/tzwrf2Ty/wCuR0/77SvOtVsZtIihiW98w/xxL/A1ameInOMjpNNsZZ38rzdm9/n/ALlQpfSwbIopd+zekWz5PnetW2kiS2TenybP33+58mxP+B7KuaJ4Ou/FVykVvcRRb0f7W/nbNkKP86f7n990/wBxP79Yw988iJT8K+EbjxVc/Z7f57NP+Pu6/g/20/3P8/360tbgtNGuU0+1i8/Z8iInybP8/wDjldD4n8TWPhjR/wCx/D8sVlo9v8k2ofc3v/sf+yV5LNrEt872lpFKls/zzP8A8tnT7/zv/An+fnreU4w90vmNWa6t7SbZb/8AE0v/AOPZDvRH/uf7dNSC71V97y/bblPnmTztkKf7c033P+AJ/wB91UtoIoF+eWL7N8//AC22W3yffTf9+4/3Ifv/AMFa3+sSzeWLeju7w/2h/o1n/vww/I8z/wDfD/399cxHMWdKtIr77NEiS63cp/y62v7m2T/b/vv/AL//AI+9P16O4vvCttCmqwPeW+qQp9lsvkhRHSZ337Pv/cTZ87/x1Mkb32m/6RLe6pbJ9xPJ+w2CP/t70T/x9P8AgdTa/oeq6r4Ss30ibTv9E1a3me1spfkREhmR/wB98+/7/wAn/oFXA7cD/HieY69B9r1K2tZv45n3/wDAP/263tbu0/4RuzX+++//AIGlZepWjz68m/8Age5StV9qXNgkvzp/7P8AJXLVP0rDHsvw38I/btStrRIv+Pf5Hr3t/gs+qpZy3cW+zi+fY/z/AD1x/wCyjo6arN9ouIt+/wCd6+6tK0O0+zInlVFKlznbXl7GB8hfEn4Ef8LC8IWehfa5dMS0ffaXSReds+TZsdHdHdP+B1yXwx/Ze0f4apqrpqv9oarfQ/ZnunsdmyH+NE2TP9+vtXVfAFldfN5VZVn4D0+0m3/Z/Of/AG67YynD3DzuWlP3zyv4e/DyXR7C2tPN+2+V9x/J2fJ/B/H/AAV7l4Y8Ob4UR4quabo8UCfcrsfDVgqktt+SrjS55mGIxXJA8/8AGHg7NtsSKvEPE/wy+121zF5Uqeb8m9P4N9fWvi6CEQozVxz2MUnyeV8laypQDC4qc4cx8heJ/hXpXiPwNc+ErvVv7Ott/nWl1a27p9nf/c3/AHPv70/uVzfwl/ZQ0f4ear/af9sS63ebHSF/s6WyW+/7+z98/wA+z/xyvsDVvh9bai+/7PVnRPhfaQTI71Pvm/7qHvng/hj9lu0k1j+1beX7E/8AcT59/wDv17lo/gv+wLZIvv7P469MsdIgsoazNZniX5VqJUPtmEMZOpPlgfCX7e3hKLUfAd4/lfOjpNv/ANx6+GPA2hvY2G9/+e1foX+2Y76joiaZF9+7fZXydrfg7/hDtH+yJLFO6JDM7/3Hff8AJ/6BXLVnyQ5D0Y0OeXOdV8JfDlvrlsmlfuvtMzukKP8Axu+xPv8A+3/8RWbrem634O1u5tLS7lgtkfY9rew/cf8AjT7nyP8A367/AODkGi+INKvPDl3NBp2tzTP/AGW7zf8AHxM6IiI+9Pk+dP4H3v8Ac2P8iPsaldar8XvE9nol3pUSeJ0T+zbv7VN5L3Lwo/8Art//AC22IiI+/wCf+P8A2PO5ftn5jm8P9okYPgzx54g0g6nNFpdmlzqEP2aZk37Hh2bHTZC6Jsf+Pej/AN9Nj12mg+LvDEcNh5/hiy8N6taXFtFM91C9zDqyN+5md4tmy32L++/jff8Acrw/WPB2q+FdVf7FLcQXNo+x7K6+R0dP4HT/AH6ZpvxC1PTpvs+oeb8n338l32UHznvwPfvB/h3VfFN9eeG9O8O3l74Y1C7mm0yye4mh+yOn8aPN8j/J8j70+f8A2Hp3hbTpfEQeK8nNnrFv9mm07UEh375kd9iOn9/f9yZ0+/8AI7/PXn3gX4yQ+Hr59S0qGykv3ttkU11D89u6fJ50Oz+P/fr0jUtcF9Z23hfwn/aep2f/AB+TXuoROv2h9jvNshd3+4n8f39+/wDg+5pE0jM72bwL4if4YhYlg0XxPoV3NvRNn2O4sbh9kyP9z9yjo6Oj/cRP7mx68b8U+DLr4Y61qui3upQbPsO+0vfsP2iHVIfk8lE2b9j/AMaP/fTZvr0jS/Huujwrc2nh3ytUR0htvst7K73Oz7jw70RHmh+fZ8m903p8+yjxzodu/gzwlrHg+e4TVbG7SG3T7n2S5Te/zpN9zfs3v/B5yP8A33raPvmnxnzH4k0aHUdlw/lTpL/3w9cTo/iO38M69cw3cvkaO6PvR977HT+59/5/9j/2evfviFdJO9hqqaVbwXk1i/8AaNr5KIn25HeG5+RPuP8AJ53yfc3pXi3jzw/ab/3vyPLDvh/fb9iP/f2U4T5CI/yHVefb3yW13ZS+fZy/xp/crp/h7qviXVde/sTw/aT6pbJaTIlr9o8n5E/fJ99NiP5yb0/74r558JeLn8MarbWUUv222eZ/tyPsRLd9+xNjv/sff3/JXon9uPvTVdK1CWB0ffDdWU2x0dP/AIitpF8vIfQOpfFHUNV8f2Gq+HNEs/D1mkKarM9lYo6Xc0Kb5n+fZv2PM/z70+T/AG68O8Wwafr+lXOmWX7+wl3/AOlPD893/tv/AHP9zYlJo/ji7n02z0y1+e8sXea0uvkhmRHfe8Pyff8A7+9ER0+f/gHSfEWC7fxImp3dvFDbanFDNaOk2/eiJ5O/+D7+zf8AOn8dY1P5zeE7Hxf4v8Op4O8SX9ilx9qjt332z/34X+dP/HPv/wBx6+xP2GLtIPAd5LcS/Il271xvxR8AaZqPwivNb/sq3n1j/Uw3X/La3h87+D/gf/ob13f7FWlPY+GL/T5Yt6JN/wCh11e356R+j5NzzhGZ9Uf8LG126hSLRNP/ANG/gfyd+/8A77rB17x/8Q7FPNe0l+T/AK4o/wD6BXZw+KrLQLbzbuWK1tk/4Bsrw/4gftreFLCS4h0XSdU8SfZ38l7rTId8KP8A77vspUqv2IHv1afJ78yf/hdPih7nyru3lRP7jw//AGFeo6D4nS7sN7TfPXyDon7Ztp4m11LKXwhqiec+xPsuyZ/ufP8AJXu3hXxVa6/se0ll2P8AP/qayqynD4i6EqVWPunrSXzum+KqepeIPLhdK0vCvh+4vk2J/HR4h8D3dp87xVnHnFeB4t4k0e31W/eW7eXYn8HnVy1r+0/8NfhNfvp97cfOj/Omn27zfP8A7bp/HXZePPB2tz6VfxWlvvfyX2J/ff8A+Irzqw+AqSfDf/hFE0+DSL9JfO/tpJkebe/3/O+T50/2N9ddCP8AOYYqcuT91E7nwx/wU28BSTJaTWmo6cn/AE9W/wD8Rvr37wN+0Z4a+IWmpd6VqEE6P/cmr5L+HX7H+meFUuZbvW/PvLiHyX2QonyfJ8n8f/odex/Cn9iGxFz9r0+W60i2f+NJfv11Sj/IcVNqnDnrH0VpWuW+ufI0teJ/tA/DK01izuXS3370evofw38F9P8AB1v+4nlnm/jd6xPHOhpPptzF5W99lc8qUvjkRSr0p/AflT4b+C3n63eIksX+ufZvr0vxJ4V0/wAJaJ9iiii/sqG03un+wib3rsPGfgd9O17VbiKXYiPvSuM/aTmk0v4AXl6f3dzdpDbf8Aeb5/8AxxK5pSnOfIenThCjRnUPA/2Zm0TxD8RtKTxHqEWl6O/nJfXV1NsT5IXdPn/23rqNY8TanrGvXOj6JFPqltbu6QppELvNcon/AC2+RN6J/H9yvNv2eo7seM7D7LFFO81ykP7yLf8AI/yP9z5/uf3K92ufhf8AE218VX+seF7SWyv9Wd/uTJYpaWzvv2bJnT5/9j59n+/9zar7nuH5pmMoTq++Z3jnxjZWOleG/AmoaP8A2W+jJNf31k8STTXFy770TfC7p9z77zfcT/brznStO897x4rKK6v7tPkf7iWz7/4Nn+x8le6+D/2KvEv2ZNY1vVrLTkeZN7vcb5rhN/77yfv73Su/sP2fLd7p7r+1p3+ybEe60+xTTkt9/wAnzunyfP8A332b6x+A8SVeEPtHzN4Y8K3s6f6bcf6Y7oiIn3Nn8bu9fS3w9+HNxB4M1XWHi3pbwv8AP9z/AIHXQ6J8D/CunI73GoXjv9xE85P/AEP/APb316Lo/wDZVr4VvNCfzXsLhNmxP8/3P9yuWtGc/gMKWMp8/vHxO86Jvf8AufPWX4tsftfhi5vZred7a3f/AI+khd0R/wCBN9fWz/BPwf53m2+iQfadmzfdb5vk/wByZ3Suz8AfD3T/AAlpt5bxRb/tCeS6PD8jp9x02fc2f7FVLG8kOTlPSWaQh8MT89NEni1Ww2Sxb0dPnrnEn/se2vNKe3ie53/ff5/kdP4P/Z6+7PFv7FuieIJnu/BVxF4avJfv6fdQu9n/AMA2b3h/8fT+5sr5C+Mfwy1vwXrf9n6lbxJqtp/HazI6XKf7D/5/2666VWMz1oYmGJh7pN8DdZeN/sTy/Oj/APff361vEPg6+tvH149nArQTweeu7+8z5k/8erzDwfr6aH4ns7tItiS/uZq+mLmzsPFmkWkpZrtVYkPFLxXorY15PaRPMtYgeD7HFL/x83D74bX7j3H+3/sIn9//ACj9V8XJ4Z0d7KKWXe/+tf7j3P8AsfJ9xP8AYrW8dT6P8M53l8Ua3F/wkN38832XZc3n+55KOiJ/B9+ZP49n+3xFtd6nrlsieGvA/wDZd55299d8Q3Hnf7myHYkP/jk1cvJI8WFCcymmh+IPE02+K0lvkhh87/Rf9TbI/wDG7/cT/ffZVLULzRfD+nGW+8S2d7cj5P7O0L/S33/f853/ANTs/wBve711eofDbxB4usra38W+ONR1CzV0m/si1+S2R0TZ+5T7ifJv/wCWKVf034SeEtHdHi0r7a6fx3v77f8A76fc/wDHKrkO+lgzhLn4jaZBpVhF4f0qXUfEFwmy7e63u9vsd9iJs+ff/GjpN/sbK6LR7rxBqM25/B8tlbSxIl3dXVz/AKY7on3982z5P9jZv/269GtoLe1T7PbxRWqf3E+RP/HKkpezNvqcTD8uynm+0S2lw9zF5Ox3uEd9n8f34X/j+5/lKP7Zu59NtrK3t/sSI7u+yaZ97v8Ac++/8CfJ/wB9/wB+ob+6sk3v5vzu/wDt0+wkSe2f/f8Ak/c/crn+2ckfcn7hyv8AZtu+t3Pm+V8nz/J/t7KzdYkRNY+SX7n3K3rmC7sdY33EUqb0/jh2VzFzOk+to/8Asf8AodYTiffYCrzwgfcn7K9j/Zruj/I/kw19h6VqSeSiV8Pfsx+OLXWbDSvJl/0m3R7C7/g+dH/+z/74r7D0e+SNEenQnyHu4mHtoHZo/n0y42wpWbDqXlp8j1ieJPEaRw/J8713+1PIhQlzmlpWuRX01zFF8/k/fr0fwmm+339q828CS2Oj6Ist20X2mXe/z1p2nxT0/S18qKWJ0/661cZwh8Rw4qhWxHNGlA7rxNaefZ7/AO5XlGt6zLoGy4eL/Rt/360db+NGmSp9nlliTfVW/wBY0fxNodzayyxeRMmytOaEvtBhcLXoQ/eRL+ja1FqCb0rcjn8ob0rxTwxrl3oc32S7/wCAV3ieIvk3NURqnp1cLz/CdPc6rL/HXN6rqj7H+eqdz4mRPv1xnifxN58LpF/HUSqnRhcFyHiHxUnl8VfEfR7SL+DfN89eRfH6xtNK1W2srK32W3nfO/8AG7pCn3/+/wBXout+LbLw545+13vlO6Ijpa+ds3/P9z/xyvCviL4xTxV4tvLhPub32b/+AJ/7JXDVN3GUC/oOm2msw2EVpLE+sJMifZXm2I7v9z5/nTfv/g2bH+5vR9ld5omo6h8Ubm/tP+Ef1dPGGk/P/aD+TDNs3okMN482x3dETek3yP8Af+R/n3+FefpljNs1uKV7CXZv+ywp53yf3Hf+P/Y/jrSsNc1vwdYW3/CP63v8Q3fkwxfYrj7Tvh2fIkOz7j/weTMm9PkdNlZxgfluafx5Hq8N3p+v/ELWNb8Z3Fxp6TP9p1T78L2jpDMnk7HR/vv9m2fx/wAHzvXGab4q0zxHMlpcWmy5fYn+p2fvn/gT53d6Pi74q1PxHqVh/wAJB4fuNLd0R/tV1+5f5E+eH+4/zo+yb+P7mz+5Z0fw5puseGPiR9k0qXVNKhhf7Je3U3zo7pvs02OnzzI//PF/v/J86PRyc54Hsi4n9oWr+bp+ob7Z/wCDzvnrb0rUdYk2O9peI6fOjpNs2fwffrxnTbXWPCVzZ6fd2k+kXOxP9C+eaa7R3d98MKJ8mxPk+/s+T+B66258VPp1/eRXeoRajYaZd/YHvbL7nnf7H+Xp+yOeVA9U0fWNT0fWH1C3tLNLn5/nuv4N/wDH8nzo6fwbNmyuq+HvjTT9D8W2Gu63d3k7+dvvktZnffsTZvm3v++373+T7/3/AL/3H808N+INE8QQ+VaaxZ/aX+5vuESZ/wDgD7HrsH8HXs/72W7lnR/vukP/ALPVchnHngb3xx8ORWl9pVlptvLpfhxEufJtXttk3nPCj73+59/Yifc/g/jevJdV8Aa2/hv7PqGnypZ75vJ+5vTZMkPyf8DmT50379/+/Xf/APCMXHh/7TFFFs81PJf98j/J/uJV/wAZ3V7448GW2iXdxFA9i7paXV1cJD+5fY/k7ET7m9N6f3Pufcp8h0wkfJE2h3Wlabc6On2e9trt5nh3/c+0zIkO99/9xEfZ8nyPXA3Oo33wr8Q3Noupwa0kT+Td2trM7p9xP4/4H/g/4BX0N4k0NNKd7LUJbN3+/sS4Tf8A98ff/wDHK8O8eeGf3KW9pL9i0f7W82x/9Tbu/wAm/wCRN/3KITOqlLn9yZ2+j65p/ia3S9tf36f3/uOjp/6A9dXqXjFP7N0qy++juju91s/1zpsdE+Tfs2Imz59lch8Lvhfos1teXWi+JZ717f7N9rf7O6Qvvf7nkuiP9xLnY+/+D+DfXTfEXwP/AMIdqtnpl3qGnXv2uFJoXtZt6f39n+w6fJ8n+3VT5Zmco++eweFbWLUfB9sksUU/nbH2P/Hs3pXSfATw+trqWt29l9z5Nn+589Y/wZgT/hG7ZLv5PsPnJM7/AD7/AJHd3+T+4j/3/wCCvV/gJpsVrr2tv5X8aVxxjyTPq8kx84VXR+yzjPiv8K/Ffj/Sn0pPNstKf/XOk2x3/wBiue8K/s9aP4Z8JXnh99Ql/sq7R99k8KP87/x7/vo/9yvvPSdPtr2LyiI8Vcf4e6ZJ/wAsYq9SlhZ/HA+1r4yHwVD4A8Dfs5+D/B1y8umWl5e3k3yfbfO+fY/39mzYif8Aode3+APgfaeHNHS3tLSWC2Te6b/v/P8AwV9FJ4O0/Sk83yvnqhc3cUc3+t+StqtKX2zGlVhL+EVvh34VSNk3V2/iDwnHqNpsC/OtO8Epv3y11Mn+rFbUo+6fPYvFT9ueRzeALeT91dW/yPXN3P7O+mX03mr9yvUNb8W2liXR0+5UOjeMbJ/uS+ZW/JA7I1cQ4c0InMeE/gnpWlS7xp8WU+4/33/8fr1HSdHg0qHyokqK11eCcfKVq3/aUWzO5KOX+U8mvUxFX3ZlDXtV+yptWvONbvknR/8Abrc8S30U8j7a8/1u+/cvXNVn9g+gwGF5Ic545rHhW38W+JLyK6+S2T998n8bp/B/wOvl/wD4KL65Fo3hPwl4XWXL3cr37/7CQpsT/vvfX2t4Y0b7cl/cSy7ET53r8kf2mPinN8XPi14h1WJv9Ail+yafGP4LZH2fJ/vv8/8AwOuGlC9Q6cXiOSjyHpH7F8Eum+Ip9dTyv9B2J88KTff+/wDI6Om/Yj19r6vawarNpsulXWo6pf6s+y2TULf7Om/fsTY/nOj/AD/J/crwj4A/C+Xwd8PbbTPskr3lwn2nVP3PyI7/ACff/g2J8n+/Xovi+x8S6lNbah9oi1S58lE2eVDD8iJ/sIif8DrGrV98/J8xr+0qnTx6Zcad4yXwzNFp32yWX7G91N/qd/8Avv8A7fyf79W9esm0i7fT9QmvF1W3+R/Oi2Js/gdHd9+x/wDcSvHdS8ca3pWm/ZJfD97Bcoj73SH7Slw/8COnybE2fff5/wDcrkofiF4jupktPskVk/3E2Q//ABG96xniIQPIjSlM+gfI1OB02efB9ohR9jwum9H/AI/9x66rSo9Tew+z3d3L9m/uXU29E/29j/cevmCwuvFVom+4u9Sst/zpapCiTf8Aj/z0zVfH+oadqqafL+43vse6urje+9/uJ/cT+5/HWNKtVqz5IRN6WAnW+E+n/FXj/wANfDLTfN1u7t4E/g/jd/8AcRN714V4q/bVR3eLwlolv8iO73Wr/vn+T/YR9if99vXz98XfDN7Y6qmofa5Z7C+ffC91Nve2f+5/wCuMmsfsl5cxebL9p/2PnR0rr+q+/wDvDtjg40/dmd54t/aF+IfjR7+7u/GGo6fYQv8AJZafN9mT/viHZWJrHxFvdcsIf+Eg8QS6veQu7xPe3G9/JdPuJ9/Z9zf/AN91z2mz2kEyXF3L5/7799a/7FY82h6f9ve7il2WzzIiWr/3P/sK64UoHt4H2cPcGWXi3RNO1K2uLvwvLqCSv8+/U9if7+xE/g/369I8E/Giz8NTTQLbQSWL73hjXd+5+58n7191eezeGYt76fcRff8AuPWDqVjdQSJbz3cdrPCuzz2lRfNWtYyPX+A9U0H4XXHhh/tGmRS/bE3/ADvCm/8A4Bv+5W8lr4r+Tddyp/2xhf8A9krTv/Gdvaavcq80SaJpi+TM/wB97i5f7kMP+2n8dL4Y8Wtrl/8AZJdPlhuUd9+yVHS3TZ8nnP8A33f+BN9R7ePY9f6rKEPgMuZNdg+e41CVP+2MP/xFVn1HW7GweV9Vl2P/AKn/AEeH+D7/APBXQ69vvtHR4v76Vw3iTxxaJbPp9p/prxI6PdfcT7//AI//AN9pW8JHD7SEPjO88Nz3F1o9nd3cu95oYZn/AN90q/8Ax1xXw68Y2+sbNKeKVLm3hT7829H2fJ/sV3lUc3Mc1rFrFd6lcu/yb3euJv8Ax3aWNteRaf5s9yj7N7w/ufk2Uzxz4nvYPEmq6YtxsttiJs+T+4n8f3/465izsUu0toreLz3m3vXPye+eby++avhvUdQ1XW0e7uJb15f43+d/ufJv/wC+Ks6lvgd7tP8AcT/P/AKr6JvtLnzZbiJN7/IifP8A79buvQRJbWzp9/fv/wB9P79Z1Yn1mV1ef3Duv2XfG+heGviBc2Wp3E/9sa28KWMfk/uf++0f77/c2Omz7nz1+i2mzywQpX5BT6jL4Z1bStYiTfeafdw6lD/wB9//AI/sr9a9B1GLWNEsL2KWJ7a4hSZHT+46VxVf5j6WhP4oTN6bXHSHZVPTXfWZtn8FYOqu6f7laXgDWLSO/wDs7/fq6UzSXw+4cZ8V/DGsaxbfZLe7vNOtn+/9imeF/wDvuuA8MeGdQ8Faa9v/AGrq+oo77/8AiYTec6f8Df56+otf13QLS2eW9uIkRK8r1X4k/D2e58p7rZ/tpXTKjCfvG9CpUcdIHj/iTw/4g8Wv5UVxLZWf33e1mdH3/wC+ldb8K/hf4oTVbaKXULh7D/lt9pmeb5E/367C3+L3w90B02XEl9/44iV0ekftN+CVTyopYE/D/wCwq6WGj9qZlVq1nH3IGz4w057REd4tlcwmubPk82q/xI/aU8CroLyzatBC+/5P9uuC0TX/AO3Nl3by77Z/uVlX9w0wtOa/ixO8udYlkT5JaxHneR6Y8iIlU9b1JNH0e5u7j5EiTfWEJHpS9yB88eM9c0T/AITzxPcanFLev9hSzsXSFHS3mT59/wDt7/ufwV5RbQf6T8n/AH3XQ398ms/adVSXz0uLh3T/AIG+/wD8cqnpVi6P5r/c/grWXxHydSrLlnIwfiLpUt34edIvvom9P77unz15Z4b8a3elXlndy/Pc27pNDdJ/rrd0f5Pnr3HxJGsf2aV/K+R3r5y8SWlx4c8T3lps2Ij70/3H+eunk9w+JxlLn98+gofjTreseG9Hiu7TSNUS3/49NQ1CaFJvOR/kmT7jpMnyb9+/5Nm/7/z238f3fwyv7zTPDV3p2vaPqcMM01rdTfabZ9j7HTemz/cf5P8AgFfOWlfZJE/1v2J/4H/2/wD0Cu48La4l9MmlWkX2JEeabZ9n+3I7/wDAE85P3KfO6b/uJ9z79RyHi+yPTPiL401v4c39hol7qEuo38Vx/wATFLXYls9on2byUtpnTzk3onz/AD/frj9Hje08K+HreWWL/iZzPfzbPuffdP4P9yq2seNLi+03SvDmoRWV7okLu+nIkyPsmd96P9p3/c/v7/4Hffsf502fij4nu9V8VPcXenxadeI+x7JJkdE3732b0RP4HSs6vwmcoHHala/2jc21onlI8z7E+1TIifP/AH3f5EqLWPhfrfgTxzZ6Jrdv/Yl+/kzb/OR02O+zfvR9n9+nX92l1Deah5uzVftaPDa+V8jo/nPM/wBzZsR9nyf7db/i173xV4kfxRb/ANo6jYXcLzb9Q/4+fJh2W2+bYmz7+z7nyf8AA0enCPJAf2Tsru41jxj4UsNE12X7BrFjvdLpP9TcpC+yaF/+mqfPvT+/89Y/irwXqfw00ew1XT9Vn+x63D9pvrK1377dEmSaF5tn8CPs2P8AwP8AJWPrEepaV4/TT9Qt9/2vVLnVUdJv+Wzvsm3/APfDo6V1vi3X0nsL+y0e4le8+w2Omo/27ZC6Oib0+d/nffvTZ9xE31nL3zPlPIIbVETfF8+yFHf7LNv2I/8AsfwbH/z/AB1YfXE854ovns3+TZ5Ozf8A8A3vWbr32eDVb97TyoEivnSG1++6Ij/J8j/f/wCB1T1jxje65qVzd3sVvvuJvOd7W3RP/QP/AGeojSNvZH1v8MdAtNN+Fdzqdp89tqd3v3/7CQ/In/AHd6838Tz2XirRH0R4ooNVS7SaxvfJTej7Nmx5kffsf5Pk+f8Avps/jf8ABD4r6Zo/w38Q+H9Vu5ft/wBrhfTE8l3379/nJv8AuJ8/z/P/AH65zUtO/tXVUltJbp9j7/8AU/8A2dZ0vilznL8E/ePaf2Z7nWo/h7q9vrE0qXNpqc1mm/7+z7ND/wCyPX0B8ENc8jUr+3l+/shff/f3768H8AeKotD8N/2Vdw3H2l5nmd/JT596In/slel+A/FWhWmsWdvp9xL9sl3pNvhdHd/kf/c+T50qOSfPzntZTUhHEx5j7J8M32/Y/m12sesReXtYrXinhLX0kttnm7HrpH8TJBD88tepQxXIfpNbAe2dzsNc1+JI3ZvuJXlK6pe+K9YvEsPK2Wn365f4hePpXRLW0lld5n+5WDo/jLUvAOj38k1v9q81/O+T+N/uVMsRz+/M6qGA5IcsD6j8Ca7FY2vl3UvzV1beKtPdP+PiM18Lab8adanR/tdp9i3v8iJNv/8AiKZefFTW76HZZSyu7/JSjijhr5DCcvaymfZ7Jo8trcyy3EM/nff3tXy58TtWf4ceNBFos8s2nOnnfZU+fZ/uV59pulePdZubZpfEF5v3/IiTbIU/4An3/wDge+vVH8CXdjom+6/025dPnurqtZVZzgVhcHHDT+PmOq8H/FCLWLBJfN/77rqv+ExeRP8AW76+Y0Sbw5qT7PkR67Cw8Tvs+eWuONecD05YKE/fPYLvxPtTez1x9/rPnvsSuSfxG8/3Ks6VO99N89P2tzGpS5D56/bc+L/jDwBpuj+GvCtx/Z6eIYblLu6T/XbE2fIn9zfvr5h/Zw+C1prPjywvdY+e2t/30Nq+zZczfwI/+xXq/wDwUC8QRJ8SPDFl5ux7fTnf/vt0/wDiK8W8GeP/ACL9PtEvyP8A+h/7FdlKPuHx+Nj7bmgfe2m6d4gtXR0i/wBJ+d96XLpUNtoetwb0S32bH/5eriuY03xNceP9H0Sa08Qf2deeT5P2Lzpt9w/+w8MLv8/+3/33RrHgvVdlnb6hFa6d9o3v/aGoasjvsT76OiTP8m/7nyfPXmzwsp/aPgMRheSfLMv6xfaPBN/xMJdO+0p8mxJnuH/8crktV8TRXX7rSrT7F/funhRH/wDHN/8A6HUP9lW8Gm/a0+fZM8Ozzk/77RP9ds/30/8AiKqTaxp+lWz7/v8A8Gyojg4w+L3jnpUr+5AdrHieLw5ojy/8fVy/3/8Abf8AgrxzxzBcX2g3KRebJczOn++9aviHWJfEc3mp/wAeyTJ8n36reJP7QewSLSm8i8d0Te8O/Z/t16VKlyRPocLQ9jS98PA3iP8A4SrSv+EP8S+al5s/c/avv3KJ9zZv/wCWyf8AoFU0tLjw5rf9iarZQbEhd0vf4LiFNn9//wAfrzS50q7jv7y7u9Q/tG8hm2favubP7mxP4K9L0T4jaZrOm22n+KId+/ej3X3P+B/7FdEZQmKM4TnyGJ4n0PStOhd4vKe5u5d8KJ/Bv/uV0mieANE05EuHtIp7nZ9+6+eqeq2sugax4eS0l+26PcIiQ3X30dH/ANv/AHKua94tl0rUnt/K+4iP/vp/HRHkgOPJD32cfc2MX2+80d/N+02mx7R3/jT79Qan4Yg8UxxfaJJbW5i++lL4n0q7g1K51u0ile2fZNvT+BHrS0qSPxVBvM32W8h+R4vVezVzfaOylX5zy/R7r7DqsNw/m/I//LrLsf8A29j7Hr3/AEG+1i0022Wy8KxeG9Et33v/AGhcfPsT53fZs37/APfrB0bwVrHw81y21PT9J/4SSzmT+D/j5tv4/wCD5N/+3S/Frxjdx3NnoiRSwWcsO9/tUOzf/wB9/f2f+OV53x1IwR9tmeIjCHuHPeJ/iM1rCmn2XlTpD/rnf/l5/wBj/c/2/wDL8S/kum6KX5H+5/n/AGKuXNj5ib0+T/2Ssf57X5a9mEOQ+EnPnL8Pm6dcpLbyyo/30dPvo9e2eA9VuNf8N213cS73d3T/AL4+/XiEMnmJvil+5XS+FfH/APwhWg62jxb3fY9oj79nnfx/+OfP/wAAplU5kfiq18/xzf3FxL5Fs7om/wC+/wAiJ/B/45VB7tEsEeK38i22I7/332P/AJ+T7m+sS51K7vtVe4u5ZZ7m4f53f+/V+wgd38qWX5Hf/wBD/wDs6DmlI2dN/eXNskX3Ed0f/vj/AOwp2paxFd6w6futkL+Sn/AKrabI8dsj/wAaJ8//AHxXNpa6rqOpXK2Vv5+x97v/AAJ89c84c59DlcuT3y54tneTSvNi+/E9fdn7BPxct/G/wq/4RS6m/wCJx4e/c/P/AB2z/wCp/wC+Puf8Ar4B1V7rRrZ7S7l3u6fPs+5Wh8Dvi1ffB/4g6Vrtj5r2yfubu1/5+Ld/vp/7On+3UToc1I9n61yV4yP1/wBSjTyXSvEPiL4R1jxNfo+j6rcaXcwo+y6tZv4/9uu30Px7pvjLQrDVNOuPOtb2JJon/wBh61NNe3373rzIy5D6aGvvwPDdB0q01WH7J8QNan0/WHu0SHZN+5uYX+5s37/nr0jSvhR4Eg0G/f8AtC3ntvn/ANKe4T5E2UzxJa2iXLpd28T2cz70f+47/wC3/BRpFrpulbEa6vE2PvT7j/fr2aWF9vDmjM9P6nUrU+alI25vhz4MtU0eW4uLOSz+TY/mpsf5P/H99eb+KtO8BQa9quyXe8UKIiWW903/AD/Imz5PO/2K6+TRNAuvllupYbbfvRLWJERH/ufIlQXfirwn4Og8jTYN+oS/ckf533/+gV1QwDh79SZFLA14T1Z5P8N/gKmo+JE13xHFE9ynzpZffS3T+BP9/wDv17fptjb6V+6SLZ/uVT8K30sds9xcf8fM3zvU2pal5b768nFcvP7g5wn7XkNLzIkfznrwH9qj4hXFr4S/sfT/ACvt+rP5P+5D/G//AMRXpGt+JlsbZ5ZZfkRN9fIWveJtQ+IXi281BNPuEs/uQvdQ/IkKfx7P9uuehD7Zx5tVWGocn2pFnwrBd6bbJb3dxv8AOTztn9z/AH66R54rH5HmiT/ttXnuvT3bpf3d3e/YkmdIU3/Inyf3P9+rSa/aay9y9pLK/wBnm2P9/wCR0+T/AMf+/XVSj7/MfESxEJx9nE6bXp7efTX2S7/9hPnrz3x54AfxBbJrFpF/pNomya1T5/3P8Gz/AHP/AED/AHK6dN/+jRP+881Pnrp9HTyErvOKvSvDkPntNO8iG2luLT/Rv9j7lW/t1vYtbTWWn/Yr+3dHivbWZ9/yf+P7/wC46On+5/HXr3irwdaXdteXcUvkOib3T+B9n/oFeUXPiC3tN+n3EsUbp9zf/wDF/crCUeU+bq0pwmVNY13+2Zrl7u48+82fPdXvyTP9z7mz5N6fP99/np3hVJbSwSXyv9GR/ORH/wCAJ/7IlU7lH1VLmV5djoldPYR272z7PN+RPkTyfkpnNMZDoaT2F5d3dxLp+y086HfC+y5ff8kO/wCT76Jc7H/vpsr6B8AfDbwvPpf/AAlGiahq02x3tv7C1CFHhtkmhSZ0+++9PnR0m/j2fP8AP89ZuieGNT+MPwl8JeEvD9xZvqtjNd3Oopdfufs8KO/k73Tfv3u/+/8Ac/uO9d/8Pfh7qfw50G80e7vfPfzpnRPJfZbb9m9E3/Ps+T7/APH9+uWrMyqz5YHi/wATrvS3+IKWTy/6ZY73R0/vuiTOj/7+/fv/ANiuIubHULXVbyK3uILK5tJvJmun/wCXb5/v7/4PnTZvrpfjH4dm0743ve/c+22KPs/3IUh+f/viqDx3EHgy5tNKuLe91XU76F/+JfMm/wCfeiI+/wDj+R3/ANh9j76iJdI4fxfpH/CJw29un9l6jbeSju8f99H+dEf77un8f+xXJ6PYy6k6TPF8/wD1x3767PXrSy8T22lJFLF9s0zfbS2tr88L/wDTZH/23rS8K+H3km8qKLe6fP8AJ/sV1xNJ1eQPCXhWWBEdE2O/3P8AYr2zwx4YSDZFb/O83/TH53pngbwqkn2Z3i3vL8iIkO+b/Y+T/br12w8A3tjYXMt35Vl5Vp50yP8AwI+9P49nz70/1P3/APvh9mc4HmVZnJQ6H9hdN9v87/On2qH+B6m1We30ewS9fykuYX/c7/76f3K9L8RWFl4dkD3FtLGl1sR9QvZvtMxfZv8AORIXRPnT+B3f5PnTfv31Tv8A4X6PqSebd6lLJZ/I/wBt8mFN6P8AfSG2d0eb5/vvWPMVh6kqM1M6fwN47i8QaJZ6nby7EuE+5/7J/wAArev/ABM+zYk1cHoPhXRPB1hbWmlaxBPbXHzpa/aP3yTfx/uf4P8AcrehsXf5HlrglL3z+hcmxWHxWDi/tlO2ne6177RLL86J8if79d5YWP262rm7nw+8iJLF8nyfwV5R48+KHxA8HbIrLRPPs3+R9QsvnmTZ/wBMXrWl75vPklPkPbNS8M6fpyPdXctrZJ/ty7P/AEOqdhdeGrV/N/tC3fZ/z6/O9eA+GNR1Xxdc3N3rf9s/afneF3h370+T+D59nz7/AJK9O/4Vz4Ptb+2S78USukv8D3CfOmz5K9GlRib+ypwh77Z6bZ/H/wAC+G22f2feyun8aRJ/8XRqH7U/gnXLN4lhvIBs+/dW/wD8RvrC0/wL4UsJkfTfD95q+9Nj3SbNifP8j/vnRP7/ANyuG8W/BbVfH8yaUyQaJo6XEzva6f8AfuUd/k3vs+T5P7n/AH3XRyT5DyalCkvfimTWHjjRPiTcvL4fu4r1E/jSu5/sN0hT91Vzw98K9P8AA+lWdlpVrFZWcXyIiVvTPFHDseL7leVVic9Kr/IclDp3z/7ddDpW+1h31WSRPvrXDfGf4p2vwt+Hesa7cffiT9yn9+Z/uJSpameIn7nPM+FP2xvEb+O/j7q8trL8mmQw2G//AG0+d/8Ax964fRNDurUpd6nFLY2CfO9wn3N6fwf7/wDcqx8PJ4fFviG8fUJd95du80z/AN/f87vs/wBivojwx/YSW3lPbwXtg6bNRsnhR4XTZ/rtn9//AG0r2Ix9zlPlOWE585T+FGqp4g0G5vbj+CbZCiQ70+TZ/wAD/wDHK9DtpLeBLlHtJXufk+yXSTImzZ/fh2Pv/wC+0ql4b8D6P4RhfT9Eu5Xs3d5t91N89XNS1W00q2e4fyktofvv53/jiVhKH8x8RmMp+35TN8Va5/Y2lPcXUv3PkRH/AI3/ALif+z1w1hqv9v22x5ZX/j+f5Pnf7+z/AIH9z56h1LVbTxOj6hquqwQW0SP9k09IXmm/9kh+f77vv/4B/BVPRHuJIXdPkR32UUviJwdL3yto8EumwojxS7Hm+f7VNvetvUrr7DbJcJ8//wCw9H2SV32XEsT/APjlVte1j+x7ZLt4ontkfZLv/uP/AB11SPbn8B5jeaVLaal5VxLFvl+f/Y+f56uXMCWug2dvLb3EFy9x9p+2/wCx/sf+OVsWHhzSr57+01DUJYLm3f5H875Nn/A6oTX1xfaDeLd3Et6lu6Jaf7bv/wCP1znix9yfOel+G/FtlqLvomsSwPeRbNl0/wBy52fc/wBx0rhviR4Lu/DCXOtxJPqOlJ/rt/37Z/7j/wBxP7j1NoPwW13VYba4u4v7LuX+d0eH57b/AH0/gf8A2Pkr2bwlo+q6PpqW+p6hBqmz5N/2f+D+4+9330+aH2g+tUpe7M+Uf7f8R2v2aK4t7p7aJ/ktfs/9/wD8f+euyt/hrfayf7QsrqfSPOX95Z3yszo347R+fzV9I+GPAmiaHc3lxb6fF9puN+9/v7P9hN/3ErpLa1QJ5VrZRO6ffPlVHN/IclXH2/hxPkjwNqKa/C1tqvjjVNIulf8Ac77l/J2f77vs317ZqulWXiOwe0vbeK9sLj+D+D/fT/4uvCvCPgaIK9xdTx2tz8vkveQo9sk2/Y9tco/3Hf8Agr0/wHo/kX9/K+j3GiXPyJNZedvs3/24f++P+AV5nKufnifq+PhCfvQPJLbRr21sPNt4v7Rttn761/5bW/8Auf30/wDH/wDgdZU0CXSbIpf/ALD/AH69ChgTVUtpf3sDxbE+T5N7p/f/AL9UP7O0e+e51vVv7Rns4dm99Chheb+BESbzvk/gr6Be5DmPiqvc8902C7e/S0tLeWe5mfYiJ87u7/7FfSv/AAyF4i0rwrpV7b6V4V8V3V8m+++1atcedpb7/khSG2dH37Pnd/n/ALiIn8fe/CLw54P06wfUPDuiefc3Fo8L6hqHz3lpvTZvT59kMyI/yfJ/33VbWP2bfh/4t1N9Q8YeOPG+t3PleSlreypcuif777N/z/cT5Nn+3XF9ZhKfKccasY/GcbD+wD4gh8LQ6xqHjDRrJFicum7596fwJ5ro7unyffRP4P79eN/Ejwro/wAKNYtrR9a/te8dEfZZW/3N/wBzfvf/AGHr698H+HPDnwn0R/DXhS0uJtEe7+3v/a9wk0zu6J/GkKIn3PuJ/wAD3/JXK/tM/sh+JPHEVj8QvB8MWt6Xq2lp/aiPLFbTWksTvDvRJn2bNmxP9dvd9+z5PudFDkqzsZUJ+2q8sfhPjLVvG8Wn23lafb+Z5qb9918n39/+3/cq5Y/FnUdN8H/2Y2n6dBCyu6Om/wA53d/nd9+//wBk/wDQK5bWEhutQJtUZxGqQ7n2/NsTZ/B8n/fD1g3Npcfx/wAHyf7Fd/sowPahzw+A1NS8TJqu+V7f5/v/AO/VPT9M+23W15YoI/45H+4iY/zt/vVno6IjqkVeiR6hDqHg610q10m1s309HnuLqD55rt3f78u/skPyIifL99v465JnbShOtOx9G/sbeMZ/J1vR7aWV9HsfJdN/999+/Z/v7N9fXWlXyTpsr5O/Yx8Ny6f4Fvb+4i2Pe325H/2ETZ/8XX0VDO9q9fO4he/zH22FlalGB1tzY/a0eKWLelcZf+Gbi1f/AEe4uIE/77rudE1yKSHZLLT7+e0nqqWInD4JHuYXEV6UvcPLv7Ku5/k82f5/79aWg+Dokm+0fZ/n/vv89dU6WmymJfW9ij7K6JYqrP4pHtRniKwJB9kT55a5jWNVSOrOseJvL/dJXAXN9LrE3lJ/wOsC6eF5P3lUme+l1W/R4vuI/wDH9yu21LUZdH8SW0uj3Gy5t98L7LdERH3/AD7Pv7/v/wC/XJPpyWOmunlfJ/Hsrm/GHxJS+8K/a/CUW+5l+RH+T/QXf5E37/uf7H8FXSjP7B+ccQYPGYqqqlCPNCJ39/rGsarNeWV3rHkJffI7vsSH+4+//Y/4B/6BXMXPhqxstPuJL200Z/skvzp9mTZdoj73/wBIi3/wfcf59/8AA+/7/g9h8Udb0O5S4u9QuNRs0T98l1N529H+f5N/8dbGsftEReINNsNMTTPItkff8n8bp/B/wN66on5jUjXoz1Oq8Z33hS61VItE8P8A9kO8O/Y9w9y/3/n+fZ/c/g2VT1J9H03RLC4tLe8+3yvsdP4HRE370/cp/wADTf8AJv8A46yrCd9S1W81i4i2fa0REtX++iIn/wAXRfvLPbXMqXEqWyJsf+5/B8n+/wDJ/wCOVcaoRxVZfaGTarZf2Vvu7iBN+9JrLzn3onyf39m9H3/wb6xL/wAJeD9fh+yXdpbybPuJ5zo6bP7nz76Yl9dpbJp6SwT3M13DMn22FJnTZ8ibN/yfc+TZsf5K4zW55X1K5uLjUItXubiH7S9186Okz/fR0+T50f8A4BVwkXHEz+2Z/jH4BQ6PJb3djqn+h+cm+O5h2TbP9h0+R/8AvhK6XQf7M0qG2u7jT5dRube7hd7J/ktri22PvR3+/v37Nn/A6p+D/Djxw75fk8353Sun1i0tN6fZLeWyTyUR0+0b97onzv8AcTZvf59nz7P79dBy1avOdJ8E77Z4n8SJpVxcaJYWmnXOpJqHnPvRIZkeH7Sib0mh/vps311vwu+PT+MX/sfxVcQJqr/8emoPshS4f5/kf7iI+zYifJ8/+/UPgaeX4V69quppo8//AAgerQpbTWutQpNNcW0yb4X/AHOxPn/9A3/f2PXjNzBZa5N4klu9Q/st3h/0Gy+zu8NyiOmyF9jvsdE+477/ALnzv/HXHOlzmHJzxPVPj9o+px+M9HlvYt9nY6dNbI/z7E+ffs/z/t14D4nje6028uE0+LTrNHRP45vtDv8A3Hf/AIG7/wC/srs/DHxNu7Ww/sTxHFLq+jp8m/zv9JtP7mx3++if3P8Avh0qt488OPpWm2Ev7rUdK/fJp10m/Y/nfOiJ/G7v8/8AubPnrGMDel7nuHJeEoLdHRE+/s3/AOp2V9A/Drw/ax6J4h+yXfn3l3aWkLp5Ox97zfPD87/cT5N7/wDfH8deffD3wdL4/fw3d6Pby6jeXcKQzfZYXfY6Psd3RE+T+/8A7lfQHw3+C3iXVdVTytEt38qKZ9moTbP4Pv7E3/c/uOldEImFWZt+EvhtqGqaVcvd2/23yrRJk/fbHSHf9/Yn3Ef+B5tn39/z/frpL/xbaWMNh4X1C0l0iwT54dPsofOexR3RPtNz/ffYnyfJv+f+5sR+q8DW2laB4RuZdY1vfpU12nkpawo73bonyQwp877E+T/Xf7G/Z8lULnUtFuhc6hrei6jDeXGoWyXcjzI8jxbH3zJ53z/On8GzZ8n+u+fZSl75xSPNNbn1PxG6Wmjxajev5zvD/a/zzb3/AI3T7+9P4H2P9/5Nj13V3erM2ipp2i2iadpMWzZeS/vri4f53mm37N/735//AByvW7awsdZ8B29p4R0We9ubL/TPtl/bxO7xI7u8Pyb/AJ/uJsT76P8A3HrhfCtrb6ro9xffb9PsrbUb5Lfy5blIUTZ990uZkdPk/wCmLu+z/f8Ak5IwJnscpf8AgDUPFvjZNV1u4i07VZnRES6m8nZ/An+xv/zsrrU02407Yl3FKm//AFLvD99P9isRLrRJ/HltpV7cRWOleciPded9yH+/9z+P+B/4K6HTb7UNZ8B39xcX1u9hY6m9taO8Lvc/IiP5KP8AcSHY9YSj7h9fw5m08NW5KnwyNLTZ0kh+z+VTL/wzaajYOjxb0f79YOlawjujvXc6JdpP8nm/I9TSkfr0nzctaBw1h4f1bQ08qKW3vbb/AG/krSsL67g/1qW9k/8AfT5//iK7C58KvO++KXYn9yi2+G0t188suyvThXqfCdP1v3PfM3Sr77d+6ll3122iWiToiW9psqbQfh1aWPzfaN/9+uuijttHj+StOapL45HhYnFzq+5E53UtN/v15vr0fkb9ld54k8R2loj75a8T8VeNbd5nRJd9efVkRQhMhv8AWEgT55a+Q/27pr6a28GRefIlncJNN9lPyb3+RN9fSWjwXfi3WEif/j2R68r/AOChfhhI9B8GagkX/Hu8yf8AAHq8L7kjPH/ByRPg7TjqGkz213aebvi+dHT76V7f8L9X1j4keMNE0Lw5F/xUOoXKQpbA7fnf+P8A3P43/uVF8Lvgh4q+Mrva+C/D8+tXaRJvKfIiO+/Zvmf5E37P46+n/wBm3/gnt8avhX8S/DfxGuD4ctbzSbje2kXV8/nOjo8Myb4YXTdsf5Pnr15SPj3L2J1XxP8A2X/GnwO8EJ4kl1Gy16wtGQ30MIfFojf3N6fPF/6Bv+5Xldt4tuLTVUvbfUNlncJ5MNl/ZaX0yP8A39nnJ9/++/8A3xX6q+LvDEPxH8B6xoV0fITU7GW1Lbfub02b/wDa2Zr5s+Dv7F8Wlkf8JvfweJ9EtJ0fTLK1b9zcfJlJX+7/AN8f9971qZR5zya0YVvj+I+HL+68jWN93o9xBeW+97e9stMTTpvtKf6l5k/1KJv+d9ib6fYb5NEvNQvbjfcvfb5bq6m3/O6f33r6t/b08BeGvC8/hzVdFii0fWLgzI9rp4VNyJs2PsX7v9yvmSHR7TUfA15ZXflP86TJ/f8A7n/s9csvcn7p5sP3VUxPk2ebu+SsTxOiXSWdpFFLeu82/Ynyb0/3629H0a30ewS0t/NdE/v/AO3WDNob6dqr/wBiRf6ZMnz/AL5NiJ/f2f5Su9nfVn7nvmVYa5/bGvX9v/Z+/enk/ZX+R/8Agf8Acr074Y+C7Twxsu3i33j/AH7ryfuf/Ef8ArhtN0OXRtS864+e5lf53/jevV9Bvv8ARt9xL8ifPXLH4z5vEVef4DqoZ/tzvap++tovvv8AcT/c+SobaN77UvK8r7nzvXVfCuxSd7zUL3T4r22sbR797J/uO+9ERH/2Pn/77plzPon9veV4fu7iCwvntkm+1Q73t3/j/wB/Y7vROJ5xmzadLp2pPaPcW8/lTOm+1m3o+z/vitSHQr27kkGnwglQu+O3HnqvH975qnttYt5/Gd5d6hLFqO+Z/wDTdQhdId/994YUff8A7mzZWlp/jd9G1J7W/js/ECxI6JZ6hM+yH5/vJF/BnpXFKvCBjzQPga5+L93ffbHu/DWkz/aE8mX9zN86J9zf++rVtvj9qtjCkSaJZIiJsT7/APBXl39pW+zZ/HXovw4+DXi34pzf8SLRbie237HvX+S2T/gb/J/7PXqU8HGfuwifuNChVxPuqJmp8RrhE+z/ANn/AOjbP4Jq0YviRLY+ErnT7exiRL67/fOkyb/3O/Zv/wBj998n+5Xv/h79g698nfrvii3snT/l10+3eb/x99mz/vh66ofsVeCUT5tW17f/ANdof/jNepHLq04HrUuHZT94+adK+PUujv8Aa7TR9lz/AH/tHyf7n3PuV6d8PfjhoXjG/trfWP8AintV+RE2TP5Lv/7J/n569CT9jjwVH/zENZf/ALbQ/wDxmug0b9nzwJ4ZtkSLRItQuU/5er359/8AwD7n/jlZyyOpPc1nwh7fdmmmgJPD9oiuPv8A/TGuL/aR+IGs+F/2fL/w5HNK9hq18kSffTZv+d0+T76P5Pzo/wAlehszadZ+Vaf6LbJ9xLb5P/QK8v8AiR4WsvH/AIck0vUJ2tkT98kv39roj/P/ALf36uOVTw0PaSkbR4I+rUZ1ubU+GtNsdSvEtn0/T5XRPk/33/jqx4n+HniXw5pqXupWHk2f8Hz76+kNH0rT9Ke2tYrfZbWMWxEf/wBn/wDZ60/HNpb654YubSVPk+/s/uf5SuCNaUj5ieAjCJ8Ub13fJ8ldV4E1GWDWYLcj/RrtlhdP9h/kqt4i8PPpLJJ5XyP8n/A67H4S+BxrOox3NxlIbdkc/wC1/FVyN8pwNbFYqNKlufbPwN01LHwZZ2kX3Ivkr0h7H5N6V5X8LvEdvp032S6+5Ns/4A9e2JAjpvSvBxlKcJH2ONy6tgJtTObfzbV98VU/+Eg8v5ZfkrpLm1rnrmxSvMNsFWKz6/5af62Kse/193+5LVmbSv7lMTRv79KMj6elioGJ5FxfPsre0fRlgq5YadXQ2FjsrQ48TiucoPp37n5oq+TDHfeEdbubeVbqyvLd9n9x/wDY/wCAP/4/X2p9h8/5Kw/i58IrTxt4CupIoorXWbSHNpe/7nz7H/2H/wDHPv16mFd9DHBYtRq+znD3ZHyZ8QtNefwxYa3ZWkWze6XyWVum9Jtm/wA53T50R0/4AledeGJH0fUv9Hhl+xv8m94f+W2xHdPn+T5N/wD3xX0JbaVLY+DHspYv+Jlse5fyfv8AnJ86In+38myvKLZ7e00e8tIrf7FbXaIkyfJ8+z7mz+46b32P9+vTr4WcOWZ8NxjlKw9WNajD3ZHQ6PBcai/m6nd/I6f8fVr99/8AfrQ1ieyurZIrKWX7HEifI+/568we7uNN2LFrEW/f9y6hT/2Staw8f3c8z2j6hA/konzp86f+PvXnexmflUcHVnP3TXubG7n/AHssX+mP9x0m+4n+UrH/AOEcf/RneLe8syQ/P/cd63ofF1lsdLu00293/wAf3P8A2eprbXLTXNes7e0t7eDfMnyJ8/3P9vf/AOyVvSpSOueCqwhzzibCWMWm/Zov3Wx0o1jQ5bW2s7t7eX7NL86b4fvp9z/0NNldbD9osdStru0l+xX9vMlzaXX8aTJ86Vz0Pm2Mzw+Vv++7p/t/xuiVvKJ4HMel+KvCPg+00rwx410TWNO07R9bRNK/sLXfOuUsd7/6Y8O997ojvvffs2ffR/uJXPeJ/Anh/TdEs9TTwv8AYn0n7NNqN150z219Zzb3R0T53R3dPJ3o+z+Pf89WfDf2fxjc+HtK8QWks9mkP2bTrJIfJuXSa5+/bPs8l3R9/wDrn2V09hrnhrwHo9n9k1uDxXo7w3Nhrnh/V/3MyQu++b7Hv2Oj/J9x3Te6fJ87pXGawPmn4keEbjStH8PeILTT5XS4heG72fPv2O/z/c+T5E+f/c/267z4CeI7TUfDdzomq2mnajZw3aTWNrq9uk3zvveZER0/2N/yf33erPjOx1C68GW2oeH9V8iwtL65e0S9mRHRIdjp9/5H/c3NzvR/kdK8I+IkC+GLDR9ES4inv4vOuXurKb5HR38lER0/g2Qo6f79TH3DSMec++LDUobHTUtLS0g062iT5LWyh8lE/wBxEp+t+MXutNvNEtIoEtnfZ9tSF4Xu0Tfs85N+z777/wC//wB8V8Z/Cj45+NUv0srvULfVLBE+e61qF3dE/wCuybHd/wDf317SnxitJ0dJbTZcp/cuP/sKfLUH/Z2In78I3O/TX9dnfzfNlnS4853fyfk+dNk2z5Pk3/Ij7P8AYrS8GeLZfDKCbSpt9+zzDU7W6gV4Xt/4IfnT7j/xujo/8Gz+N/nXW/jvqfgt31i00qzfe+yG1eZ/9J/2/k/gryjUPi3rvxY+IukXGtXEWnaUt9bO9lZb0tk2Onzun8b7P79OFOf2jKOCqw1qnuSfF/xHrOt/2Jplv/oH2uab7FZQvvuHfZ9/+/s2fJ/c+f8A263vDHxG1CC5s9Plu7jUUT9zY2t1M/yI7/chTf8AJ/ufcrnvGfhVIIXeLULP7N/BdP8AceuDS1ed/sia3ps+xHfZa3G90/8AsKy5SfZQlA+h/HOoy65YWeoaVcf6TEmya1+5v/y9ce/xwfStNe3u5dR065ifznTzn+zXOz7n7n+//t1xOm+DtY+zW0v9sXr22zf/AKLbv8n+w/3Nj7Pn/wBx6sw+DrfVba8iiluJ7xId8P2qb77o/wBx/wCD5/4Pn/8AsMOeK9w1w2G97Q9U+GPxNt/GmpPaJLs1h4XuXRPuIiOibE/3N6f+h16ppXip9Nm8q4+TZXyp8EHi03xz4bu/tdvDeai9yn2JPnd4UR/4/wDgFfVF/p0V0m+uWUeQ/dcm544eNPERPS9E8cWkibJfvpXQv44t40+SavnjyLvTf9VLUL6xe1ccQfSf2Zh63vxke8XPxUSD5PuVg6x8VEjs3R5Yq8Te+u6oTfarp/no+smU8tw9H7R0nif4hXeqzP5UuxH++71j6PY3GuTJFF9z+/T9K8JS3b77ivXfA3hKK12futiUR988bFVaUI8kDS8DeDksYf8AVV5p+2N4Dl8Y+A0tIov9JRH2f7+z5Nn/AAOvpbSrFIIUrxb9rdNatfhLreq6FL9l1XTk+0p+5R/kT7/yP/sb664xPlq8Z1vcgfB37KP7Vtx+ynN4v+yeF4NT1XW1toUury4dEsfJd9++FE/fb9/99Nmyu28T/wDBTH45arr7zaJ4gs7G23o6afa6Tbzf8A+dHf8A8fr5f8UxtH4nv7u/ii+0y/vnRPub3T5//H6q6l4uvUh8qyu/7OSFNn2JPkT/AIBX0FKPuHzGJoTo1eSofpjpP/BWUalqGiRXHw41TS9NeaL+0b3D3P2dN/77YibN+xPn3/8AjlfWXwz+MWgftH/DFNa8H+IZdJa53rvQI01pMv8AC6P/AHcr8tfgWnii4j0e5sj8iy/65/7/ANzZvT/gFeifCj40638K9SvGtL+8On6jCIb6GzuHhfZj5HTY/wB9P4N/8G9PkqJR5fhOa0D6T+Iuq3d94/1i01DWJfEusJdvbPe/f37H2b/9yuk8c3Wn6Vo+laJpkUT3jwpNqN1993f+5/sV5v4VtbvVdNTxHp9pv0R/nhdP+Xl/7m9//H66fRNVvb7xbZxXenz6feOjvC73EMyO6ffRPkR9/wA/9/7ledGPtKsTOFG/NUkZVhp0t9N5SRfcrrbDQItNs9ksUW90+599/wDvuqeveP8AR/Dl+9lZJ/aOsO/77ZN+5tn/ANuZ9/8A3x89aVhp2t6xD9ouNVs4P7iJ9z/x9HetauKhS9yR85jMVefIcfremxJNcu/30+5XZ6DGmgaUlld6J5HiG4hSZL17n/l2eH5E8n++/wB/f/45VnR/Ab65qVtZL5Wo3MvyIiS+c/8AwD9zvr1f/hDE8Pfb73xlcTz6r50PyPfQoj7P43ufv/InyOnyff8Av764frPPI8vm5zzd9DuJ9b+z3cv2LY/757r5Ps//AAD+/wD7CVpa94q0d7m8TRPD9nolhcP8jvcTTOmz+5M7/wAbp/crqr3wTD4n8Yf2VYX39qW2oP5yXunzfaNj/f2O/ku/3Puf3/468u8c/Dbw/qWtpE+talZImxJnurF4ZnR/7kPzo+xPnT5031hXrzFIm/t/SoE+0RahFp1552yFLWb50dP4/n+fZ/c+eqml6ze3UtzN5043P88t9lXmf+/w7P8A991galp3h/wjf3MWn/8AE3ubf/j3vbq3ffcfP/wPY/8Av/wf98VT0/wb8SfiEXk0Pw/ql6kXzv8A2cr5Xdz81eZ8ZnChzmT+zN+yWviOzt/FXjFP+JQ/z2mmfce7T++/9xP7n9//AHPv/b1lBaaTZpaafbwafZwpsS1tYtiIn+wiVnJfUfbt4r9joYeGHhyxP67oZdCjHliX5p6zZpKHn8yqzvXVzHr0qXIQu9UJulWXkqnNW8ZHqUomDefdNeY+OZ0tLP7P/HNN/wCOJXp1/JXkXjOfffvF9xE/9n2f/Z14+bV+Sh7pnmtWVHCSt9o4m2ge1v8A979+Z0f5/wC+n/7dbE0CT23z/cfZvT+//A//AMXRqtj9yXzYvkeF/n/vu9XHsf8ARrmLzfn+fZ/8RXxMPhPxyfxHiHiHwlFc6z9luk32zP8AP/8AF12Hh/Q4tAtkiiT5F+5/BWb4802WO5+0JFs87ZN/wP8Aj/8AQK6TQZ/7UsEd5d/3Pv16VL4on3/BkaMcU4z+Nm9pt39l+evWvAfxCdIUt7iXz0/vv/7PXij2lxY/O6b0/v8A9z/fqxpuuPaPvSWtsVSjUhaR+u5vklHG0v759XW13b6jD5sUu9KoX+nI9cB8N/Fv2v8A0R5fufc/3K9L89J0318XVhyT5D8RxGCngK0qUjH/ALMoTSk+/Wr5afwU/wAusQg/cM1IIo6fDdRR/JXE+P8AxrFob+Unz3L/AMFeaXnjzWLv7l39iT/Yr2cLgJVoc59ZlnDWIzCn7bm5Yn0amuWWlJ9ovbiKBK858f8Axbl8TH+y9M82Cw+5K/8Afrxp53f55ZZZ/wDfq5Z6iifwV9Rl2Bp0p88z7nB8LYfBv2tX3pHVaaXDo8X30/j+5Rr3wa0rxVbebZS/2JeMnyOn+p3/APXH/wCI2VN4btJ76ZJGSVLdP7/8deg26iL7tfQ1aUK28TgzvA4bFQ9lKHMfM/8AwyvrEkzvqGoXGo3P8D2v3P8Ax/f/AOyVQf4SeAtVN5oOleIryPxnbI++y8l/kdPv796bH/4A+/8A39lfXttWrbahLBpt5aJ9y4TY/wDt/wCdleFisu+1SPxnMuGOT36B+ZWsT6n4cv7nT9Ti+y3Nu+x/8/7ddV8E77+1fHiI/wDy7wvN/wB8V7N8fv2evEHirxPea7o9ra3tmlonyJ/rndPk+5/f2fwfPXN/Bn9nfxh4R8SW2u6nFZ6XZvC6fZbqV/OdH/2ER9n+4+yvLlSq0fjifEY/C4rD0JQnA9F1VEntkuIv9x6X7Vcarco/2iVLyFE2P538Cfc+f/Y/g/uU7WLG70C/8q4t99tMm/ZWVYP/AGdNbXcVvFqlmjo/2W637P8AcfZsf/gfyVy8x+bypu50mparqaaX4e1Cy1D7Freg+ckKJplvsSH5H3v/AH97v/Gn3/nR3+evUfH+j+D/AIt21zcanby+HviXqejfaYU8nZC7wpveZNnyOj/c/v7ErzrwH9k1XxPolpqtvEmlX2opCl1dbHREf5HR3+RH2b03/Ojp/B8+yvSPh1faV+znqWt3Hj3SvI1tEdLH/R3875N6b0f5/kd/k3/c/wC+32cszOB4z4YvorvwxbaV9olgdIdR1KH/AG9lhs++/wAn3N9fMHxIkiuviLeeVFstoUtoUT/chTfX1RNaf8LJudb1tLSKy/c32t7PO+dHRHdIUf8Aj+d/n/3K+TvEkEqeLdYuHil2faHff/v/AHP/AByoid2DjzyKdtqqabvi83Y71W1Lxq1iPKt/nuf/ABxKXUvA/iUQ3OoPomopZ7PO+1fZn2bE/j/3K47/AFn367YxPrvrHJSjCBNqWq6hrLp9ruN6f3P4K9F+Ffge7uprZ/sUs9s8yI7+V8iO/wBzfXD6Dpr6jqttbpD996+vPgho2n+HNK1VNTt573+1rTZY2qTOiW03zp9p+T77p9xEqJHhY2r7hZ8MfDbwpob+Vd2lvql/K7vvuofOf/cRP4K3v+EH0S+he0TSooPN+R7VLfZ8j/JXT20FvpVg9lqf7h/ufZX+/vStW2vorVPtbxbE8nY+/ZvrllE+d5Zzdonkz+B5fCVtc2kWoS3u9/OTf9+2h/1MMO/+PYiJ89bvgPR00Pw3f6he/fm2JC/8e9PubK27++t/Ef3/ACkd32fanl+RET/4uue1W+8zZFFLvtofkStcNguepzn7HwdwticfXhWrw9xHP6Vocs/xd8N667bLa3d9/wD6Bs/8fr6qsNkkO3/vivmJJGs33E/crt/CvxR/stPKlXZ/t1visBKfvwP2zNOGa1Nc2HjeJ7Bc2m/7lZr6V5lWfD3iq08QIksUsTo/9yunTSkdN9fOzw7R8Lz1MLP2NQ4xNDR/vxVcttGiT/llXTppVXLDR0d6mFI46uK5zN0fRvPmT91XpeiaMkCb3qno+mpaImyKuV8c/GzR/Akz2n/H7f7N/wBlSvQw+HnOfJA82hg6+Oq8lKHNI9ahl+zp/sV5b8afGukWnh+70qSaK9kuothT/YevE/FHx01/xQHitR/Zlv8A7H364JLqWd/NuJZZ3/26+twmXWfPM+8y3hKrCcauJl/26fO/7Rfg+VNa/taD/lt8jRpXaeHv2cNH0fw3bXusxy3useT5z75v3Kb/ALiInyb69Kfwjb6xc2d3exeZbW7pNsf+N0/26v6lfSvYfP8Aff8A9k/y9eVjJ8lWUYHyufZbhqOJk4nzH4n+Blp872nyP/Bs+5Xk/ivwnqXg7URa3sGzd88T/wADp9//ANnr6q1JHkmtt/yf/ZvXTeGNY0R9H+xeI7S3vbN3T7Il1bpN/pKfInyP/Hs/j/3K5qFeR8LicFDl5qcTxn4Y+NNT8MfDq2tJbvZbfa5pra2/ub0R/wD0Ouw1j4m6roejvaWkss+t3abHdP8Al0R//az/APjlcNoPhHVZ9Ytv7Til054X877K/wAj+c/z/wAf/AK7nw94Hi1XWEiTzfsf8f7nf/wP/wCwp1anSB8/jpyoQ5OQ6T4J/CW78Y/vYtPl1RLGL7TK9rDvhRP7717ZDJaa/wD8S+31XTtOtovkmunhd9ifx7NifP8A9913nwq+HifDfwrreq6hcTppVxabE0j7Q8KXfyfI7oj/AHET/wAfribbVbTQ9VTU7jw/A+j2L/JoT3zp9od9+x9+z50T+5/+xXlzp88+eZ8bVhGXvnQ/DzU9dOvJ/wAIvbz+Ib+0imhT7LDCj7P7833Nm/8A6bP/ALFee+JNc0T4qP8A2Jdy/wDCFeIX/czb/tbvcu6f3IUdHR3+599/9t/v16rf+B/scK+KV03TotLmR/O0yyl+ww73+TZ5yTO77HTfsR32f3ErznxzpVxrifaLvRLie8f/AJfb2+mvtif3Id+/Yn++71hVrwh7hze5CByXhuTxX4O8VJe2WtxWV5bumy6tf3L/ACfwOmzZ/vp9z/YrVTX72SbWLjVfseo3mpp/x+vDvdHd97umzYiP/t/79c8/h/U0+RPKsk/2/netXwfY6hBc/ZLS333j/wBz5/8Avj+/WMZTre6YfGXPDfge78QaxbWtvFK9zcfxvvfYn999ifcSvqvwv8RvAnwR8E6dpcM2r66kru9xe2Vo+ya4/jf97tT/AL4ryT4Y3ni69v7S08L+RZXkTun214k+ebZ8+95vk3on8CfwfwffruvGAOsQWz6n8UNA1C9RmV11B4lRP9wQ71H12Ju65bGa66WF5DooS5dTkvtfmVNDPVPyHj+/T0ev2E/t3lgaXn0x5KrQvUlQY8hG/Sqcz81ceOqcyc1UTppGBrD7F2p/FXlniq18/wDtV0i+ff8A+h16R4hk2Q/PXnum3b6xpV+jyxPsd03/AOxv+T/xz5K+YzWXPKNM+b4hr8lKNIx9NkTXNHSXyt/yfOn+x/f/AOAPU82z5EeXZc/Jv/4Gm/Z/4/WTo8kuhvbRSy7HdPk2fx/7f/A6s6rdL/rYov8ASU+d0T7j/wC5Xhcn2T8y5jm/Ftin2byk8rf/AAf7f99P+AVm+D5/L/0f+5/8RXQ6lHaalYO8Uv8Aqtk3+p+/C/3HSue8MJs1JP3X+t2b/wDx+t6e59Tw9XlRx1OR3kf3KzbzQ7e6/e/6h/76VsWyfJsepvL319RHDwnD3j+m6U+ZXOe0H7boepfaIpYv7n+/Xp2lfFB402XFv/wNK4x7ZCKEtdn3a8yrllKf2TxsZk+Fxk+ecfePTk+K+nwJ8/m1MnxX0fZ/y1/7815d/Z8r/d/9FU9NLuHfb9+ojktI8z+wMJExPFWv/wBv6xc3H3P7iVmxWU83+rgkb/tlXcw6Jj/llWrbaVs/5ZV6lLAQh7h9FSxNPB0o0qMfdOJsfBmoXR3P5SI1drovgCytvnkXzn/2/wCCtaGxetGxjlT5WrqjQhA4MVjalT7Qtnp32dNlaVslCJvqzClWfO1apZto9lX4d1U7eriUHnVCUnFK5ik+/DE/+/Sbx60zIq9J+5OJ5NXCU8TDlqxOf8WeFU8VW1tEnlQPbps+f+P/AND2bP4K8cv7W78B+JEW9t/k+/8A7Fwn+f8Abr6G61Rv7W31G2e3u7eK9tn/AIHh3pXk4rLIVPfpnwuZ8J4euuej7sjzGw8K6J40udmj+Vpd/LM6WmkXtxve4T5NiI+xE3/f/ub/ALnzvXs3hrxLceJ/h1eW9vpX9r+MNM0y40qVNT3ypcb0d4U+ff8A88dnkun+u2bNm93rzRNDbwf9pl0q4nTR7j5L7SPO+S4h+4/9/wD2/n2O6Vm+FdZ/4QTVdH1i70eXUf3yOiec6JcQp99E2ffdH+dH3/I6f98fKYjD1aMuWZ+MZplGIy6ryzicTol08FhbXFvp8t7v86FLK1hd9/nI8OxPn3v9/wDv76+bPivp13ofi2/t5biKZEmeH5Pub4dkL7P++Ef/AIHX0/rGsRajN4n1XR5b2Dzr6a5he6+SZHf5/wDvtK+b/HNi+ovc2j/8fKPv3v8Af3pvT5//AGeuWBxYD3Z+8b1t4fu/Gn2yX7PL9v8AsNzCiPcb0TfC6Ij/ANz53rwVIHjm8p0lgf7jp9x0r3jRvivJ4a8KXOj6dHI15DbMkV4bddm/f/wD7ifP86b3/jrgvDHgDVfGOt72i/0mV97v99/n/jr1Ir3D6z6lVq+/CB0PwQ8AP4j1LzfN2fP/AM9v4Nju7v8A7CbPv19XJ4V/sP7B/Y+twPeRXfk/2vZTbEtnTZs2fJvfZv8Av7Nn9z+OsHwx4Hi8MQpaRW8sCW6Oj/avub9//fD7P/H3/wC+K6FEtNOmSW3i3pF8+x/uO/8At/366I4OtV92MTbC8K5hjqvKoe75lnxJ4Z1Xw5qt4l75v9tp893e3s37596b96b/AJ9/z/8AAKwYbt7GweKX955v/Tbf/wB9v/fq/quq3esTPcXtxK7zfO7/AN9/9us6ZPMFerh8qUP4p+z5F4f4bDclXE+9L8DPmIkTyk+RF/gqhc2743Rf/YVqmER9ahdGlFeh9W5fdgftOBwlLCR5KMOWJiPJs+R/v/3KrO7VtvaI6bJapPpS/d/eJXNPDz+yfQQnBqxs/D3xi+gaqiS/8ebv8/8Asf7dfYGlTxXtsn+5Xw2+neW/+trsNK+IPiHR7aKG31CUIiIio/z14OKy6pUlzQPzPPOG/rtX2tB+8fYH2GLfU1tBFXycnxi8Wp9+7i/79VN/wujxXJ9y4i/781yRymsfHy4QxXdH1F4w8X2Xg7Qrm7uJfuJ/4/XxPr/jGXW/EN/fyy/6162PEnjLWvFlt9l1C7ldN++sGHwkj/O9xO/+5Xo0Mvq4f3z7LIcjhlkJTq/GxbLU2mG94q3dGk/tK4SKKLz/AJ9j7Pn2f7/9z/gdVofDFla/NLb7/wDfld//AByt7StYt0h2WnlJbJ/G/wBytK+KnCHJzG2d5xQwtG0PjNW5dIESKX/P+3WJrEfmaa8Sff8A/QErV021l1FHuLi3lgTf/H87v/t//YVpfYfMv08qLe6P/wB8P/frwJLnPwXE4ieKqTqTPLtY0Z4JrZJf+Pn+5XD+M08zRPs/8D/wP/c/z89e16xp0XnXL/fdPv14z8TrRJ0eJJdlsn/A9/8AcrGlH3zyqs/dOn+EvxLsfEd3baF4wjtdXdF8mxvr2FPO3p/A7/f/ANzZ/uPX0J4T8M+GdE16HUv7MilSHY8Vk/3E2fP9z5//AB/fXxJ/Z32Sazu7f5Puf7++vrr4b+LZdY0Swe4/4+fuO/8AtpX1WBVGr7lSJ9FluDwuYUpQqw5pI7bUvD93r9/c3d3qEt69w+90ebZ/n5K0v+EDtLpP3tx5DxfJC/33RP8Af2J8/wDt0/TZN9bDyNsrprZTRqmOK4WwspfCcrN4H1O0+3/ZNYlf7W++b99/x8P/ALafx1lTabcWP7q7lld0/uV3Kb6suiTw+VLFvRv79ePV4ehP4GfM4vg2lL+Gzxa/u5XdIrS32b/++/8A4j/viuq8Hf2VoSW17a6vr114nuEeH+yPD8P2ea2/2Hmffv3/AOwj109x4S0RNKdLTSon1X7Rv+1PK7/J/cRN+z/vuvPdb1VNDuby0iit/tj/AH7p7H50/wBxH2JD/von/A64JYCeD91xPz3MMhxGBesfdIdb0a3n1K5ltLi9neJPO1H+0If31tNv+dHf777H/j2J/uVZFprOjW0Fq0kukLdxreJ9uttvnJjarpuT7uKx/tdvfXNzcSxS75n3/wCu+5/33vf/AMfqwbmGWKHz55n2JsQvM7bF/uVlzHzbiek3NvxVDy/LqXR9STUtOtpU/wCWqI9LMlfpp/a8OaPuSGI/z1MlVqEeoNOUmeT+CmSbfv0xKjl+7VRHCJwniu68uZ5fv+VE7/8AfCPXH6Ja2+m6bsf50eF/ufc+Suq1hGvv7VTzfuRPWDeSRWNhbf3Heb/x9P4K+RzH+OfE8RfxYw8jhvE8ctqlm/3Hifyf9zfv+f8A9Ap9zO/9mv5r/c/6Y/crS8Wp5lsiJ87ps/5Y/wAfyJQkHmaUiffdPJR/++Pn/wCB1ycp8BzfZOD0rUX+0vbv8/lO6OiVfto0n1JE835Ef/crEmsXtfFSRJ8n25H3/wC4iPWr4b8q+1V/3XzwzbHf/c+ein8R9RkkefF0uX+Y7m2+RKshKZbR1cjgr7WjH3D+nKcrQGJHQlr5nyJV+Gxq+ljWnKYyr8hm21jWlbQbKspa1Mlq9ScNXEDIYKvwx0yGCr8MFZHn1apCkFXEjp6QVZRKg4Z1QhSpkTy/np6R1ZhjoPPlIZClTUgTZSVZnuS76EpiJTy+ygzB3qF6HnqtNPsoNIQuULl2++lcT4hS9nSwiivYrKzt3m+z/udn2eZ/n2b0Tf8AO6fJ/c/2Erqbq6Xy3xXPF1mP2SabYk3yO/3/ACf9vZXJj8N7ejc+dz/IYZhg5yt78djkNN0aK1S8u7S4lvdKvnfY918kyTIn75Jv9tN6fP8Ax/fryDxJpWp+JvHifZ7fz7y+R0fZ9z7773/9nevXLafVZ9VttKl/49k37LV9nyP/APEff/2K7nR/DlvpqI6JF9s2Oj3SfJv3/wCUT/gCV8zhMBOpP+6fkWScM18Riv3vuwic94O+EPh/wxZvvt4tUvJvnlur2FH+f/YR/uf+h11NrZpp3/HpF9iT/p1+T/0CtmzT5Nj0ySHFfVUqVKl7qifu2Fy3DYeHs1AwXsfnqs9rW88FVp4CK7oSPpMPCFP3UYM0FU/JreeDf9+o0slT5q05j2Y4ixim04qm9q1dJNa76pvapQdFLEmC8FQvB/DW+9jvqB9KrOUTqhXiYnkL/wA8qYYFf52reTSmc1Zh0PzPv1j7Ip4qEDnobHf8lX4dHZ/+WVdJbaOlaUOnIn/LKtDgq485RdF8sf3KyLu+XTY32+Vv+5Xp39lJ5deXeMdMltZXVPn315uPc/Yy5DiWK9rGcTm3e91y583zfP8A9i62bK7zw3Y/2bD9ou7jf/Hvf77/AP2FcHZvFpSJLcS79n3Eq/DrkrzJ9o+R3+4nk18OpfzH4jm85zxE+c9FhvrjUrl3T5ET7if/ABdbf7q0RLKKX53/ALn8Cf33/wBv/Y/grzH/AITG30aH7Rd3cSf3Pv8Ayf8Axb1w3if4m3viDfZaJ5sFnL99/wDls6f7/wDt0oHyEj1TW/E2nvvstNi32yf650+5/uV5F4q1G01XUn097jf5O97t/wC5/GiJ/t7Pk+/vrKm8R3fhXwk9wn/H/L++3/3N/wD9glZ3wo0dfEdtcyp877PO/vu77/n+/wD7iV0Q9w4vjmd5/Y/2vw3ZvFFsfZNM7p/t/PXR/CjWJdO1t9KlaVLN/nT/AGH/APs6mhj/AOJJZ6fbxf6SkMKfP8/3E/8AZ9lU9H064g8SPLb/ADujp/yx/wCAf+h13Ql7OcZwPochrzo4ix9J6DJ8m+t7zN9c74e/d2+xv4a2S/z7q+xpaxP0erHmkXE61MklUln+WmvPs+7WhzeyNFJKxfEmgWmuQ/6Qv+kp9y6/jSrZv8JzVd7tJEpThCpDkkefiMBDFR5KsfdPCvEn2vw5qT2l3F9z+P8Av/7lcLq3xG8RXEpTQ4ls7ZG/18v3pfp/s17z8QfD8XiPSnTbF9ph+eH/AOIrxBIxCNsXSvksVgPZyPx3O+Hfqtbnp/Cz1T4Y6zLHDd6bL5qPbP8Ac/2Hru3ut5ryy4/4pzxUlwPkhuPkatnUfiHYabPbW7nfM/8Ac/gr7SR/T9bByq1PaUo7navPQkm+smxu/P8AnNa1t1qDhnS9mW4xgVWvE2Juq6kdVr77lKJzQl75wDxv/wATh0/2K5XWJPktv4/J+f8A13+wif8Asj11V3OkOoury7El+R6490eDUnSWWLfsevl8xjyVT5PiDCzvGsVpo0ntrZ3+f54U2f5/3KwdNvk+wfJL88ro7v8AwJv+5W3qT+XbW0v8H30/z/uVx+iTpPs2RffRPk/3Pnri+wfm32xl/ap/av2hP+Pn/wDbf/2ejRNNeDUrl/4Hff8A+OJVyZE1GG2lSL50mRH2fc+T+D/4uuhsNKTen9+X7/8A6BW+Fpc84o+84Vw/PiYzl9k2NOsfkrbtrGptK07YiVvQ2NfXn7bWxljKhsfnq5FaVpJa1MlpUHlzxRlJaVZSxrSS1p6WtZHNKuZsNpVlLSriQU9I6DCVUhSCpkjqZEqZIKDCVUrJBUyR1MiU7HtQY8w3ZVaaPZVxOlD9KDPmKaUyaSnudlU5p61OqERk0lZtzPU00lYl/deXWR6lCkZWpajs+5XPTX3mPv8AuVLqNyz76y7NHmvof7m+ujofSQw8PZanfaVK0873tx+8vJURHd/7iIiJ/wCgVq1kWdxWlDJWEYQhpA+b+qwov3I8pctnSN6uTQVTTelaML71+akYS/mMvy6PL8yr7wfP8tCWv9+g09qUEsVqN7X2rW8j60zyaAjXMR7X5KpvYvXSPaVD9jFanVHEHPfYnoSxre+w/wCc1Mllig0+tGJDY1chseK1YbSrKWlByTxRnw2q1aS1q4lrUzwcVkcU65QdOK4Dx5EjQ+b/AHK7nU0ljj3xV5dr2uXE9y+yWJET/pjveubEa0vhO/BxlN3gcDc6Pdzo9xcS/Yk/vv8AJv8A9z5HrmtS1iLw4j/ZfnvH++/8fyf+yV0PiT7XO7y3F3LdfwJv+fZ/wCuVh8K3d9vl8qV9/wDfr410J3PlsdkdfE151HE8zm1241HXrZbi43/Ps+f/AG/nr0/w3oaPbJN+6fyXffv/ALjpXL+MPAd3aTW2o2iyfJ98/wAHyV2Pw4vkurd0l80b96TJ/c+f/wBAf7//AACo5LH5lmOAq4OrKEzK8YaM914P+0P5r7Njun9z5HR//H3qt8ItcuPDKPaRReQ/30uvO+//ALH/AOxXs02gW+qw3KP5X73/AF3+3v8Ak3/8D/jrzHUvDlx4Rm2XelS3ujv88N7ZQ73t/wD7D/KUzxOU9Ce++yX9hqHm+fZy/wAf9z7/AN/+/vrp/DccU770+f77/wDfdeIP4ju4NH+zpLFqifx7Pn3wp/fT+D/frp/B/wARrG01K2e3uPIuZnRHtX/74+T/AGN/8Fawmd+El7GtCZ9UaJP+5f5/uVq+fvrg/DHiO3vrD7QksXz/APTatGPxKv8AD9yvraVeHJH3j9dw1P28eeJ1H2vZUP275656HVftXzpUNvqvn3zov8HyV2e0R3/Vjp/tP1qs91VPz3ehCz1uL2Vhlzd768m8ZW50rXJpIIvkuf3tep38bGsTUtF/teOPbF8yHj/drLEUueCPKxeXQxMFfc5TWdXi1ey23UXK152t60t9FmX5kf5X/v8Az13mv6MsY82P5P8AYrgL+P7HqVtLF/G2zYn/AHxWeKnOHIfrWE9lCGh6p4An+1XO37RLM6V6lZJk1wvgTSItJt0iX/XN8713dh9yun7B8RmU4yrS5C6nWqd5916vpHUM0HyUHhQl755F4yZ4pU/gSuS1XVd8Pmp/x8onz7Pv/wCw9eqeKtGa4tn214zr2lSo7on3/wDbrzsxwvtqXPA+gq4KjmGE9m/iL7332u2eKL59m90RP8/3K4zz4tNR0eXYib0/4BsR9n/j9MTVfsk1snm7PNf/AJ7Onz7/AOCs3XtV32Ftqfm+f5u/fs/j37P/AIivk4ylD3Jn4tmOWzwdbkkdVYTpd2Fsn+sR3/8AH0r0Kxg864s/9iH/AMfd3rxPw3qtujvaPLs/+LT+49e6+D5EvrKF/wC5Xo4GX7+J9bw1DklKR1+n2uE+5WtDBRYQfJWlDBX1h9nWralNIKmSCrKQU9IKg4valPyKeiVc8umJBQZ+1GJBQkFXNlCR1kRzFby6f5dTbKeiUEcxCkdP2VMiUbKDPmKfl1C/yVfdKpzdKDeEihNJWVM+z5auTdKyrmT+CtT1MPErXMnyVzuo3eflSruq3u37tZUNtLcvvqoH0mGpckeeZmyw4+d6oW06SXj7f4NlaWv3SWFszv8AwJWD4W/0oLK//LWX/wBnrTnhzch7UP4XMdnbBtlbFhM0f3qs6bpqSQ0TaU0Hz1nI+cq14T9wuQuj1fhj/uViQyOldDpv7xN1YHm1/cJoYPLp+ypkSpVSg8znK/kUzyKuJHT/ACK1I9qZvkUeRWl5FCQUF+1M1LWn/Z/atL7PT/IrIz9uZqWlWUtaueVQkdBjKqQrBjtS+T7VY2U9U9KCOcyr3TvPGyuL1L4fR3Tu/wC9+evSdlIbdG7V0bo6aGNq0PhPGn+GaI+3dR/wg0toP3SfJXsA09D95acmmRL/AMs65/ZQ/lO/+16n2jw7VfBKapYOirXl1z4VfRrnfb/8S68TZ/458if/ABFfWcnhG3lPmxfuH/2PuVwHxC+HMsyfb7WLfcpv3p/fSuLFYKFSHPA+fzKNLH09fjPKbDWZY0RLtJYH+4mz7j/3P9//AD9+n3+s291bfP8Acm/j++j1We0lT7SkVvFPbbP+PV4fnT/P+UrEudKfe9xp939if+O1vfuP/cRH/gr5OrS5fcPzbFYKtQlrAp3PhnT0R9Qlt5YET/n1/wDsHT/0Cs2/1LQp/s32jSpbryvuPdb4fuf7/wD8RVbVdV8V6NcvFcaJEjxfP9qS3f8A9krNuNT8YXhY/wBn7Eb/AKd3R/8Ax9EeuaNOZw3idbbfEabSk2W/mpbP/B9zfXW+GPH6eIJkieWX7Mjo/wBlT77/APA68Z0rwXqeou73fm/xv/rtiJXT6JaJpX7pJfkT+P8Av1tFzgfQYDOMRhvcj8J9Av4mtLGFESXfc/3E/go8H3z3f2y7f+N68fR9mxPN+T/x+vTvB+o/6BsSLYj16uFrznWjzH2eXZlVxtTllE9Itt71tWkWyuf0mT5ErTutUWCHcfk2V9ie/XhNz5IlTW9QigdE/vtWakuwYFcnpupTa5rdzcO/+jI/7qulxntW8YnpwoezjyzOR1K93L8tcHqX7/WLCL+N7uHZ/wB910l1Ovl1z2m/6d4r0mL7/wDpG/8A74+evPxEtOQ+u9l7OjNnumh2qwKirXXWEHyVk6TBs2V0VulbrY/N8ZV5pEyQUx4Pkq2qUuw0Hj85z1/ats2V5j4t8N+eXkii2bK9pe131iX+jI6bPKpRl0mezgMf7CfMfK/iTwyl8jxPb/5/jrgLyyu9N2W7xb/n3vX1R4h8GxXG/b9+vMda8K/O8UsX/kGvIxWAjP36Z9BXweDzSHPKPvnz9f6rd6dN8kUqP/f/AIK93+Bfi641G2W3uvKTD7Pk/wBuuO1jwcj/AHIq9B+E/hiHS71EXvsf/gaV5eHw1WFaJ5mHySeBc6i+E9+sIK0kSq2m/dFaSpX0h5FWXvjPIoRKm2UIlanLzDNlHk0/ZTqA5huyjZUtL5dZEcxDso8vy6fsp1AcxFRv206oqDQeXWsy6nC0tzIyVgzX0rTOlaRidlCiMv5/krmNVvfIR62LmTNcZ4hMqK7JVxifUYKh75j3OuP53kyw/f8A46TUvFX9n2v7r77fcrmdSu3k+/8A8snqs7+e/my/ciriq4rk9yB9pDBw+0Qa5rVxeW7xy/ff/wBAroo5PsSWaL9yLZ/45XN3MHnvbJL/AMtXrfuU8+HZWOFn78pzNZUoXsdNF4+l0i8hSVd9m/8AH/cr0Kz1GPUbZJYz8rV4jbot5YtE33ouK6fwj4hePT/IeX54vkrtjL3j5/F5dFrnpHdmZI5tlbFnfJvREryt9flnvnbzdldh4e1Lz5krblPJxWDlCHPM7yB99XIY6zbN61bb56wPlKo9I6mRKmSOpkjoPPlVKvkn0o8k+lXUgpnl0B7UrbKNlWfLo8utQ5itso2VZ8ujy6A5iFI6Zsqz5dPSOgjmIUjo8upkjp+ygOYjVfSpEjoSOnp89WZSkCJTzao/3qeiVZ8uoMZTseYeMfhJaa6/2u122t59/eleU618MdV0f52X7V/fr6lSCqk9nBcDDxVyVaFKrvE0p4iMvcqx5kfDupQXugb/ALRby7E+f/Qpvk/74rm5vF1xA7paXF6//bbydlfa2vfDuw1VXZk2P/sV494z+BdpJvkWLf8A7f8AHXl1cs+1TkEsowmM/hPlkfOtzrmoXb7HtJX/ANt5t/8A7PW3olpd3ex3i/8AZErYu/htLpzo8Pm1ZsND8t9j+bXkywdaE/fO3D8Ity96RZ0rSopH+eXz3T+59z/x+vQtKh+y/Mnm/PXO6cyWY2r5v/A63tHvrdD5Tf8Aj9evgMLGHvzPuMHklPA0/didppV0+yqfirWPJsHX+OX5Ki+1iNMxmsO/u/tsyK38FfTG9LC89XnZpaIn2S2rVgnOz5utYKT/AMFaaTvitImlWl71zzzUZAY/mo8AQ/2j43tGb/l3R5v/AGT/ANnrHuJ8ja1dV8HT5+satI/3kSFEf/vuvD5+erGB9DmP7rCyPdbTt9a24elYNi+a27b5/nr1j8lxBfh61Z2VDD1qylYnjyGeWlQvBVuonoIhM5vVbHzK4TW/DIujyleoXMW+seaxq4TPocHjJ0TxO/8AA9xv/wBVXSeDPCr6d8713bWQep4bXy/+WVL3D26+bVKtL2UhLQbDWtHUMMeKmrA+aqy5yWmpQlOrU5wpUpKalAEtS1Bvo30E8o6ono30O9BQVC8myn1WmkrI1jEp3lyj/JWJeVqzR1mzdK6D1MOY9zJXH6xdMm/fXW3Ywlcdr0UT/P5ywv8A7fyVcT6vBcvOed63I0DvE/8Afp9hA8/3/uJ/6HVDUnuLrW3if76fJW5DsREWvmJS56s5H20Je4Urn/kK2af8DrY3/Jurn7l9+tWdbsPSuzC/aJKcrNY3Hnr9z+OgzfY7rzV+5LVx9kibH/jrKdGj/wBFf/gFXKfIOKL+jzyzu/8Av16L4Z2Ws2yvLvD91/pbs/8Av13miainmom+u7DVeemeNmNLnR6zp531uWyVy+kTZRK6iwernE/McZCxpW9WUSoYuoqylZniSDZRsqbZSU+Yx5iLZTKfsorQoZRsp++mUFBsooooAKEoooAelCUynpQZyLKdKmTrVZJKmSSsjGRNvpHf5ai8yoXnoM4QB5KwNYtllR0atZ56zbyStIHo4f3Jnm3ifwzFOvCferz680f7JNtr2XUSh+9Xnfie2581P4a25Of4z9FyvFT+CRxk0H8dYk2ofZdVT5vvp89bb3Wx9r1xGsT+fqjqn8NeBXr+x+A+zpa/GegJqrSJuSWi2neubsJ22JEldJpyHZ81elh686xnVpQgatt/t1fV6z4Dsq3F92vXieRUif/Z"/>
  <p:tag name="MMPROD_217715LOGO" val="/9j/4AAQSkZJRgABAQAAAQABAAD/2wBDAAMCAgMCAgMDAwMEAwMEBQgFBQQEBQoHBwYIDAoMDAsKCwsNDhIQDQ4RDgsLEBYQERMUFRUVDA8XGBYUGBIUFRT/2wBDAQMEBAUEBQkFBQkUDQsNFBQUFBQUFBQUFBQUFBQUFBQUFBQUFBQUFBQUFBQUFBQUFBQUFBQUFBQUFBQUFBQUFBT/wAARCACi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PZnIo29Dk/zpcngd6OTz/wDrr+kbH8jXEIzjv9RTSvt+Qp+D65pwHTPU0bahciCY6k0Y/wDrYzUxHqKQrmhyujoTIgpzSleATTwgGPX6USMkMZlldI4wQC7sFUEnABJ4Ga4Z4mFJXnoejSw86suWCbfkN2e/WgL6812Xhr4OeOvGEaS6N4Q1i+gc8TtbG3iI9RJMURh7hjXeWn7HHxTvFDDTNKss9VvtURWHsfKEg/ImvCrcQ4Wm3FzSa8z6Khw9iq65owdvPT8zxELSlcjPXFe4TfsYfFeFSwtPDtyR/DBq7bj9N0Kj8zXKa7+z38TfDau974I1SW3UEmbTjFer9QsLs/5qKmjxJhZNR543fmVU4dxdFc0qba8tfyPOPLPHfNKEx14qZmCXUtpKGhu4ceZbTqY5Y/ZkYBlPsQKcYSK92nioVo80GmvJ3PDqYWpRlacXF+ZCgKsCOo5BNXbO5FrdJO0SS7Tna+CCagEfpzTxHkZPf0rpaUlZnPGTUlJbo1tc17+1ygSJYUUAYCjP6VibSMEHnpxwTUwTqO/qacI+h61nGCglGOiMqlSVaXPN6kccW/lmwOeTTQnTv9KtQxbmVCQoJA3N059a7LRtL8PSPHBLPvugQ3mMcofUY6Y9qyq1VSV2rm2Hw7ry5U0vU4LaCPUikKc5Pf8AGpSjAgkEe+CKNvqCa9DY8HVOzI8dMcn2FJjpkVNtHp+mKXYeOaRuiHbnHv8AjRIFhRnd1jjUbmdiFUDuSTwAPU8VYjt5Z5EihiknmkZY44okLvI7EKiqoBLMzEAAAkkgAEkCvtP9nz9le28GraeJvGcEV74lXE1rpshDwaYeoY4JWScdS+SqYwmSC7fGZ3n+Hy2leTvN7Lv/AMA+3yTh+tmNS+0Fu/0XmeL/AAj/AGVPE/xFig1PWWk8J6BIAySXEOb65QjIMcLYEYIwQ0ozwcRsCDX1X4Q+DHw6+DNgdUt9Ns7WW2X95rusyCadcnkiWTiME/wxhVyeBXD/ABO+Lfi648WWml+BNT0rVLHVbN2ga2i3zxsC6l0lZwhYNHIecABOQSQa8r8baj4g8aWMeoXN5epexyRaHqkRdyiTIxKuEUEZfaSQFOJI2xnctfgea8UYnFTbc2l0itF/wT96yvhnD4OnGyST3b1fzPpb4i/GzQPh0tqLoz6jc3UQuI4bPa37o5xIzsQApwcckkAnGATWp4A+JOjfEXwxHremTkQEHzYpGUyQEDOHCkgEj5hzyCDx0Hhdn8EPFmt6CJdTu4dAutNjfS42vnWSK5syCQCyk7QpkdQSDldvClQT3Xw78N+G/BHgvU9Ak8QLqN3qasl3d2O5yoMewCMgPyASctkkkkgDAHxFfNlBc1WfLfuz6GeFw9OHLB8zT1t/XY5O3/bCjaSWOTQoZZftYSJI7plzBgkkkqcyYA4GAcnpjlPip+0F4oXxwfDPg2KzgSO6htTqVwQ7mUyKrjY2FCAkqTgkkEjpT9S+BngQwgW3iK9spAqKkt3a5AYE73OUUEsMA8gAA46mqbfAHU7e7h8ReGdX0vxPqcMz3MjSOY/NcMGiGAWQbWyxBK7iSCQMYijm0JWlTmpbdfPU6FTwu6TWjWve2h7Hq/hnwl8VLUaF4tsdC8Qa3ZQIbu2UiSa1kKjLRsMSRgk5BBUgEdDXzt8UP2Jb3TI5tQ+H+oSajCoLf2Fq0oEwHpDcHAYgcBZcEk8yDpXL3fgnxtpfjmDSrmW9ttS1e8a3MrsyGdiyszI4IMihtrFgccE8kAL9UeJ/i5ovw+udJ0W9kudS1GYRQuINrSRocKJpckY3HkAZJ5IBAzX12W8QYijPmhUaSezem58/mOQ4fFKMbKXMr6LVH5z3FrPY3tzY3ttPY6hayGK4s7qIxTQsP4XQgEHHIzwQQQSCCWhDnn9c4r9Bfiz8GfCvx/0KK9hu7eHWYFaPT/EVhtmMZBIMcmCBLFuBBQkEHJUq2DXwz4r8Ha14D8R3mgeILQWWq2hBZVYtFLGc7ZYmwN0bYODgEEMCAysB+7ZFxJRx8PZy0mt1380fh2fcO1Mvk6tK7hf5r1MJYyc560oTpVgRH0yRThHnANfdOVz4IgWM8g1IqYOecipdnPrThHkGjdalERtw4wV4z9KX7CvXH6mrgiGBnJx7U9Yt3AByKftOzOj2KerWpn/Yk4IXOPcmnfY1ONwwB3JwPzJ4q/5POSOtehfAv4ZJ8UviHa6bdRGTRLJBfaqD92SENhIDg9JXBUgggpHMODg14uZ5jHCYedSTsoo9nLsq+t1400t3qex/sp/AqPS4rTx9rcX+n3SFtGtZlINtAwI+0kHkSyKSFzgpG2MK0jgbfxW+LVt4qtptI8J6vbXaRGSPUbCVGhfUIiNpS3mONxGSSIyGPBXcAVbt/jXrPjG00mysvBumXU97dyMZb22iSRYFUZCFWOPmPBJGMAgHLCvnfwr8MbHxp4mmige40SOyQSa3ZaurRtZwjhpEcAK2MEKJArAHkOoNfy/nGZ1MXWlUbvfv0XSx/R+TZfRwNBNtJR2W+3deZo/CvwFp3jy+1KyuPtunaPpqG7i1hQsE1rIdoMTsQUIwCcYBUoWG0MVr1TwxPpvgbTJdO8Hq8VvI/mT61qADzXDYwGRMAAADgsAAMkKwJJwdb8VrrMFpptn5sOgWCpHZ2s7szzhQAssxYkknAIU9OCcsQFg0+5j1bV9KsLliba8vYYJgTwyM4ypPowG0/wC9X5Jjc1q1K0cPQ0bdnK213bT0O2tjXVqNJ+72udlZWd7ryJqMek32vKeUvbx4yHHrGJGUY9CihT2JHNSR+JTukhYSwSwNskt5UKPG2M4KnocEEHkEEEEjmvWBwAAMAAAADAAxwAOwryr4zpFp1/ot+mEup/NtpMdXjVQ6k+u05APbeR3rzczyypKjKSlKUo6tt3v3J+sypq/Qa3iV0aJE82aaVhHFDCCzysc4VR3OATzgAAkkAEie+8Ma2y/bptAheVBu3Wl2BeIPYqFyR6K5z2yeKyPhNcRX/jaQykNLBp7NADzgtIquR7gbR9GPqa9oz1qcoyxSw6qTk+aV9m1bXp5k/W5VFfoeU6R4/vbFYJGf+3bAHKicBbqPqCVcgBiOQVYBuoLZ4rzTx98G7XXRL4k0TU5dVsJZLq71W91CYmezVQr+X5YALMAjAA4J+UEhRmuk8c3kdh481+GAgR+dHIyjgCRokZx+JOT7saydP8S3Wj6gb2yKGVl8ueCU5huo+hjkHcYJAOCVJ4yCQerC5jWwmIlh6z5oJ2T6rtcdHG+yqXTsyh4C+K2s/D3QNGnTw9psPg27u2gAik3Xrvkh5HIb5nwpJJQA7QAFBWvWfjr8GbT4weFvs6GOz8Q2AaXS9RkUgIxA3RSY5MMmAGHOCFYfMqkeE/Ebwlp2k2Np4r8GWCWWmsQJJLu93SWt4GGLcRkEggYcHDDAyCoCk+kfsy674mu7O8t73TbyfRJpJLldYu7ppMyEqAib+WVgCxKkgMTkjNfqeV4+pQqwqwlqtU1/XUrMMLRxeHdTRqV00+t/1PjOazubG5uLW8tpbO9tZXt7m1mADwSqxV0YDjIIIyMgjBBIIJTys84ya+lf2w/hmunanZePbCLEN48en6uqDAEpAW3uCOmTgQscEk+QOADXzqI8+ufWv6fyPNI47Dwmt/teTP5uzzKngcRKK+F6r0/4BWEJBBqUR98Y+lTrEe/OPWnlMdq+nufKJC/ZhzyfxoWEJznOatbe3pQYwc/5xWHNfS57/JboVhGHwAOc4GD3r7K/ZP8AByeHvhbFrDpi88RSnUC/JP2cDZbAZ5AKDzMdmmb1r48ksJb8JZWrGO7vZEs7dwOVmlYRxn8Hda/SPT9Nt9G0+0060QR2tpClvCgGAqIoVQPYAAV+RcY45wpxoxfxav5H6Rw1hVaVaS12X6lgDpnmvDPjp47WXUP+EZtHASMJLqTjGZGxujgJHUAEOQfVR0JB9f8AFHiG38JeHNT1q75t7C3edl7uQOFHuTgD3Ir4fufEVxqN1cXt5J5t5dStPPJ6yMSWI9snA9AAO1fz/j5TUGoby0/zPr8wxywsFG+sjrDqhzkvk5ya0LLxHpWmaFJMXuj4ve5EdpIYwYLSPJImhGCGlwABvBYM2VGASeDtr2e8uYLW1ikubqeQRQwQqWeVycBVHck/h3OACa9U8Hajpvwp8baJpdwlvrXiy8u4bW/mWTMGkJKwXyoyPvTEsCzcADI4BAPg4DL5Rqudlbu+j8vM8vBYl1Zc17R2v5+XmejaB8Z9XbSkbU/BHiC7uVUZuNOsWMM3H3sOFK57gbgM8HFcDrXxBg8b+KHt/Fu/w3ZiFxYP5bLNYyAAksGUGUSAAFSuNyxhcE5P0uWJJJOTnr1NeX/FvVLbVPEnhrwXd6O2p22sxzzyTwvtuLARlALhGPAClyWJPI45ztP0cqXtVyb99tfU+kqqSgve2/E8M0zxZd6HqNrqFpdfZr23kYwSFP8AWLkgho8k4ZcFkycZ65AI9Avv2jtVu9LMEOl2lreEY+1ebJKin+8IygJPcAsR65HW14Dtbf4dfETw9oVhAmrxa7bTTS+JpcMLpFjZhFbbCVRVKqWBJLFgeRgj3vcRn5jx7muKjgJ4ZOMZWT1t0V+xhQhJxa57HxquttcSzyyXD3FxJIZJpJDl3diWLN0wSTnoBjoMYFO/tQnALV2HxT8S6V4n+I+seHdaa30W6s5Ug0vXkUhY8xI3lXYz80TMxw4xsJ7DJPlWtLe+H9TudM1OE2l7bkCSPcGBB5VlYcMrDkEdR6EEDwMblLUnVi+ZP8/M+cxVV0G5KXMr2+fmd34Q8U2Wja4h1aCC90K7dI9Qt7qJZYwAfkn2sCN0ZOScZ2lh2GPq6Db5QVMeWAAoGNuB0AxxjHTFfBLasGUgkEHgg9MelfVn7PfjM+K/AEVvNIZL3SJPsMpJyzIADEx9coQue5Q17mVOcKbhP7O3oenluYqvei3e2qOy8a+EbTx54Q1jw5fki11O1e2aQcNGWHySA9mVgrg9ioNfnQlrcwB4L6MRX9tJJbXUQBASaNikijPYOrAH0Ar9Mq+Gvj14dTQPjZ4rhAIivvI1aMAcATR7Xx9ZYZmPuxr934OzB06royekldeqPC4kwar4dVUtYv8ABnm3lEY4p4hIOMEEeorqPDPhL+3JQGl8tM9iASfxrv7H4U2LAGdHlHqrkHPv61+w1cfSou0nqfm+HyerXipxR5GIj07/AJU4RHGcZ/CrRixgHmr+maDqOsOEsLCe7JOB5UZYfiQMCuPEY2jhYc9WSjHu3Y9OlhqlaShBNvyRa+GFkLz4reCLNwCs2swPgjvETcD9Ya++vXJzXxv4A+H+s+F/iv8ADnUtSt47aFtXeIRmQF8tZXIGQM4GSO/Wvsj681+D8TY+ji68ZUZqUbbp3V7n6jleEqYTDKFSLjJu+p4R+1/4z/sD4fafpavtfVr9FYDqY4gZGH03CMfjXxx/wlC45Lc+1e6/t2au3/CU+FNODfJFZXFwV7ZeRVB/KM18t/aDjt+dfILCRqQi5I/N+IsdXWKlTi9IpL9Ts4fFj280U8NxNbzQuJIpoWKPGwIIZSOQQQCCK9T/AGf/AAhefETxxaXjGWLRtKnju7u6ycyzBg8cSk9WZgGY9QoJPLA189NdHYSuC+DgE8e2favpn4b/ALV3hb4YeErHQNM8Iai0NqheWdrmIPcSnl5G45ZvToBgDgCl9U5Y+6thZFipVaq9vLljFppd2fahJJJJySc188fteeDru40Gz8X2MkpOlxvbXsUbEf6NIQC/BBwGOGHQqxJGAc+rXnxItrT4h+GvCTWUz3Gt2E9/HdBwEiWIKSrDqSc8EcDFeJ/ED9sPQtM1rxD4ZvvCF5qMNrPPp0+bmIRzqpaNvlI4VgDwexqKVCfNtoz9Px+JpRw8uaajfRPztdHjHwY+IN5pPxK8OPb6fqOvi2NyttpFk4LbpIX3mNWIVScBm5GQueT1+sP+F0eIyB/xaPxj/wCS3/x2vkH9m+4tLj9obw2bGOaGwa7uTbx3Dh5Uj+zzFA5AwWAwCR1IzX2wfjd4JPi7/hFT4ht/+Eg+0/Y/sPlyb/O/uZ2bc9uuPeuupTULR5eZni5TXqVKMpVJ9Wk9NfS58W/F/wAZz6j8S/EVze6Te6JcTTRs2n34UzRfuIwA+0leQARgngjvkVxh8UgnLPIxwBlmLHAAAGSScAAADoAABgCuo/almMPx78WgnP7y39v+XaKvKftPzdqwlhIz1StfofmucYzFUq86cZaXf5nXf8JQORub8RXuv7Ivjz7N8SNQ0VnJj1OwZ1U8AyQsGB+u15Pyr5cF183avSf2ctZfTPjp4MkyVEt6bdsdxJG6Y/NhUxwUYXaWprkONxEMTDmejaX3n6SV8rftWWaRfFLw7OVz9t0WRGI6nybgEfl9oP519Ujqeua+Zf2rFE3xD8EL3j0nUSR6Bp7XH/oB/WvsuG5cuKgl5/kfr+ZpSw0lboeXaPfppku6NBwO+euRXV2nj541B2YGOgGK5JYh1A5pwj7HNfuDoU6qvJXZ+aUsVUoLli7Iy9f006brN9aEYMMzJjGDgEj+Ve1+CvErweG9NgRljSKFV2gAE8cn655/GuD+K2ltbeN7t0Un7SFmGMnkgZ/kasaAt7DpNtsglbaDhdpzwSBx6V+DcX5r7fDxdOe7V16o/WeEsuTry9pHS2ja03R3fivWBbXHh3U2fP2DXNPnY8fLGbhI5GPoAjuT7A19GsCpIPUcGvkrW9JvvEPh/UNPaQWpvIJIC7HLIWUgMPQgnI9xX0r8O/FI8a+B9B10p5c1/ZxyzxE8xzYxLGfQq4dSOxBr85wFT2lPl6xf57H3WcYX2M4yWzX5HnPxp+Bfgz4qeLdDm8R+IrnSNVkt2srGzt7qCJroKxdtiSIWdhv529BjI715ov7KHwekyE+Ily5F2NPO3VbI/wCknOIOE/1pwfk+97Vb/a++GPjD4jfFT4OL4UOoaZLbnV4pPEVnbmRNLeW2VY5JGwQoJBAPBGSRggV41J8N/F+qfAP4QeDtN+Huq+DvFHhbx1bjVJ4tMaeMsocHVAzAiZCSGLEkZGMhStff0qVOVGE3NJvdaaebPzyvlOHxFRzqQTk+tj12/wD2TPhNpcmox3vj28s5NO8v7atxqdlGbXeQE80FAU3EgDdjORjNQ+If2TvhJ4XvtJ07VfG2sWuoaxNHbWNkbiBp7lnO1SkawliuTgsBtXqSBzXlHxG/Z6+JviO9/aVsJbW98W6rqlroU1lq76cljHq5t3V5EhUHYWVRtwCclR3OK7/VtO8W/Hz46+F/EXhrwt4j8I23h7wXqely6p4jsGsPKv7iB44kjDcuVZwSyggAEg8DPX9Xpqy5042u3p2VjOGT0KTuoL7j3DWNb+GY+Juia1deO9JTxDoEEmkxabHqkDNm4ZYwrxgly5baABgAnkenA+If2Z/hV438UeKdXfx3P9tS4mvdVgtNTtGWxLOxfzAUJjUEMCXIxggng14DpPwq1vVPhR8Jvh1onwq1zw18UvD3iC3vNU8T3GlCC3tkjldpbj7cOJg4KEAEk7QAOBmDxB8E/H/hW1+Kvjnw94R1e61TWvEfiDQNQ0iO1YS6lpF7GDb3UaY+YRTfMCAQQx7A040sP0nZ7K9tfP0O2pgaVePJOCkt7PufRnhj4G/Cf4Ia/oHjafx/9kQbpbCXV9UtIra5Dxsu5G2rvG1yQVOOQc4rdsv2bPDOt/FKH4nWHim6vkmvhq0Udq0EtpIQc4WRQcrkdQc+/FfOWnfDrxP4B8W+GvEPinwVqutaXdfDrTtD0m7i8PHW/wDhHr5IkEyTWJIOSQ+TxneRnrj3/wDZB0fxNZfs9XlhrPhqPwLqbXuoLaWMGlm0VI2AMcot2Y4LEkkEgE8e9c1bDxhHmjNN3Se2z/yFDLqdOEacYJRTurd+5h+NPgX8NfjZ8RtR1ey+JltLq+olCdN0q+s52BSNU+VcljkICevJPauFh/Zl+HcWu+IdN1Pxzquhx6HLDFPqOoXGnpayPIGKqHDEo4CnMcgVsDIBHNeMeG/g14p1f9njQPAmnfCTxBbfFOHX/t1t4outFXTotKhE5fc16SGcFf4TnGcAfKM9r8Tvgr4t8Ra/8Ybe48IarqVlrHxD8PXKslk5S8tESVbiVCBzGAxyw4G4ZIrtjToJWclbbpfS2pxVckw1abnUgm2eo3H7G/gCyeJbj4lXEDS2jX8ayT2il7ZRlpxnrGBglx8oHetjwP8Ast+BPB/i7wnrsHxBlvJ5LlLzS4JZ7XZqJQhsREcyDGCSmeDn3rw25+EXxG0bxz4k8IXPhfWNU0Xwr4H8ReH9C11LZpItQtph5tlEHAIMiq/l7Qc5UDtXSeBvgz8SdI8UfsqXervqes6Zo8chn046ItuPDqm2UeXNIuWJJwuZADlT3JrGth6cIX509G7aa6aBSyXDUpqcIJNbH3h04718uftD3o1H4wLbDJGnaLbrnsHlmmZx9dqRH6EV9SKpZgO5IAr5Y1rR/wDhNLrxF4vhkaVtT1OY26EjabWELbREeodYBIMdRJnvXfw3BPE+0ltFfi9B5nzRw8opas4XyeMdMU9IOnI6+tXPs5iJQggjg56j2p3lnOTnFftcZrofl0oO+qPZtVsoLrZcSIDLtxvwAfXGfSucurfY528Dsa6G/cmBAOcHB5rJnQyKRjk1/EGaYqpKbhJ3S2P6myCMfZRn6/mZLqdo+tdz8EbmXw1qWoeFrthHDfK+v6UDwDG7hbuIZOSVmKSk8cXYA6HHIxW5mkWIDLuwUD3zXU/EKxv7TT9CvtDSAaxos4ubN5mKLIwQq1u5BwEmQvGSchSysASor18ipKUZSntKyXr0Z356va04wive3PPvifbeNfhh42l1iHXtRmsr+Zntb2SUyRZJJNvLGSUyBwoAAZRkYIOO3+H/AO0bpuriKz8TpHpF8cKLpWJs5SeOWPMRPoxK/wC12r0PTtQ0L4r+CI7n7OL3RdUiKyWt0pV42BKvFIvVJY3UqRwVZTyCM18x/E74W33w0vw5aS+0K4fbb3zAFkJ6RTYGA2OA3AYehyK9PE+2wc5SheS6p9PQ+fwqoYqEcPVSjNbSXXyZ7N8WvjZqvw912zsbTR7S+tbq2E0d3cTOodgzBkUKMHACnrkhgcYrgn/ad8UMxxp2lqB6tMT/AOhCvKxql+NMOmi+uDpucC0Zw8Ke6qwO0+mMY5xXPt4cjZyy6jqkeeipeuFH0ByBXiVs1qSfuTcV2sn+J9XhMloqHLUipPvd6/Loe7R/tSeJBMBJpelSAc4V5lP8z/Kum0H9qi1knRNd0KWxiJAa7sZ/tCoPUoVVsDqdu447GvnS1t/s0KxedLOV/jmYMx+pAGamGMjOSB1Fc0c4rxn70k16HbV4cw9SNox5X5Nn074y/aR0Xw5fSWWlWcuu3MYBkmhlEVspIBA8wgljggnapAzgnOQOIn/al193Jh8P6VECeBJPLIfxIC5/KvDNHtpbXTYIp2LzJncfXLEj9CKuEcEZIJ4yOtTUzmu5tRdol0uGcNTprnTlLrqz1/8A4af8UDGdM0hgPeYf+zmtrwn+0hr+ueJ9K0dtCsZGvrlISbeeUOiEje4BBBCrljnA45IzXzg3h1ZCS+p6qSTkhbxlH0AGABW9pF/f6FBNFpepXlkJl2yyQS7ZZB6GQDcfpmumlms4yTnJteSRx4nI8M6bjSilLu2z6t+IPxw8P+BWktN51XWVHGnWjAshI4Mr8iMexyx7Ka8Ju/GPjn4y+J7fTLW7ktnkO+OysJXgt7VAcGWR1IZguerHkkBQCQK5Pwt4W1Pxbq8ekaPAJLl8ySyPkRQKTzLIRyBnPqWPAyckfXfw4+HOn/DjRTZ2oM15KQ93fSgCS4cDqeyqOQFBwBnqSSfcoVa+Mmnqo9O7/wCAfJYqjh8BHkVpTa67L5GN8RNXvfAHwug0u11Se+8R3yJo2n39xgzSXDqQ9wRxnyo1kmIzkiIjJJyeAiNtoGjW+l6bblbO0gSCGMEsI41UKoyfQACrUuryfFHxPdeJ7Z1fRLGJrDQwcgTRswM12B0IlZFEZx/qowwOJiKo6hZ39ptNsrSpnDjByTn2r9iyLBfVaS5/ilq/0R+Y5jiHKTS1RyupRWzqhQMk/Vg3Q+/1qgIck5HHrjNXbgM87lwQ+TkYIwfShYQcdyeK/RoPlitbnxNX35PSx35uVkQqxwQck1EsqMTkgc9zg1ofD3R7bxRrl5Bd72hijLYQ45yAB/Ou/TwdoEKsIII52RijkvvKsOoPPUZ6V/F+LwUq1bnvZM/c8jzGFCjGMk27s878M2IutbVwN0UGZCe2e3869BlVZEKSKHU9mwR+tdDoWj2KTmFbZEUg8KuBW9/wjenk/wCoUH6n/GvtcnwfLRtF9T0sXmkJ1LyizxG7lm+FuuXfiPT4ZbjwzekPrumQIWeBgoUX0CDksFAWWMAl0VWUb0Kyek6jp+l+PNA2t9m1fRtStwwZWEsNxCwBDAjIKkEEEH0IIIzXTjw7YZz9nUkfX/GvN9U8D6t8N7641bwNaf2joc8jT6h4Q3rHhySXnsHYhY5GJJaFiI3J3AxsWZ/cxGBdePMn7y/H/gnzlWtTc+endM5W8/Ze8LTk/Zr7WLInoBcpKB/32hJ/Oufvf2Upt5Nn4plHoLqxV/1V1/lXsvhTxnpHjawludIujMbd/KurWaNobm0kxkxzwsA8TgfwsASMEZBBO3nPXOa+UrYGmpONSCT9LHp082xNL4Zv8/zPjH4i/Dq9+G2qWdpeX9tqAu4Xmjkt42QgKwUghiepYYwT0Ncn14719UfF74OX3xL1fSr211a204Wdu8DRzwNIWLOGyCGGOmMGuFH7KurZ58TWI+ljIf8A2pXyWLyupKo3Sj7vqfeZdxDSVCPt5+/10ffy8jxAD8a0/Degz+KvEemaNbSRQT303kpLOCUU7WbJA5PCkYHc9RXrrfsrarwR4jsyfexkH/tStXwf+zlqfhjxbpGszeILO4jsLgTtDHaurOArDAJcgZz1INKhldVVYupG8eup14riKg6M/ZT96zto9+hmWv7K2otg3fiaNfUW+nk/kWk/pXQWX7LOhQqDeaxrFycchWihH6IT+te089TzVbU9Us9F0251DUbuCwsLVDJPd3UqxRRKOrO7EAAepIr7Whgqd1GEE77aXPzqpnGJq/FNr8DG8FeAdH8BaY9lots0bSyb5ZJGMkszYwC7nk4HAHQDgAV518SPFzfEC/u/CGizM2hQOYNf1KBiBORw2nwuO56TOD8q5jU7mYx5Xi34sXvxHd9M8Oy3eheF3ytxrJDQXt+vQpaqQGgjPIMzAORnywoKyA0e6sNHs4NO0+2SytIFEcNvCoVEUdAAOgr73KcolSaq1Y7bL/M+RxmPu3715PdmzYWQtxMyxeRGABHHGAqqAMAADgADgYqaOdzkeWzlemRnPvVi2uobi2UFXIDAORwB7Zrbga0W22QxruI5J6/nX23PZ7anjKKfU4C60SOVyZIQjEklgBnk1Rl0NEnJiUMmOVJ56djVjxHcXVrfvEZRg4bahGB144rMF9OVUbzx15OTXrUlUcU0zxasqSk046nX/Dyx1O18OapqOn26TyXUogYvMYysYBLMpAJJyQAPr6VzumWGtaZNqj6Za3jXianuZY7xSjkhT82RzwQCSMYr3Pw/oyeHtFtdPj+byUwzAfeYnJP4kn8KZ9hgs5rl4YlR7iTzZCOrNgDJ98AD8K/mScFUlufq+D/2emocqZL4elc3luZF8t2T5kBzg4yRnvg8Z71h/Fbx/DopfQbfVBp2qXFq8olWN3kjQ5UMuAQDnoT6V0ekN/xMoCTzk/yNXdc8LrrE4nSXyJNuxjtB3Dt9MZr6DCQqzw0o0n71/wDIc5U41oyqLSx5r8Ifilc6tc6Tot9fnU5rmz3pceQ6uHQDdvbGCSOc9z9a9K8W6+vhzRprsxmaYfLDAvWRzwF/PqfTNVPBPgWLwhp9tA0/224hj8oTlAvy5zwOcfn2rP8AH0/n6naW/aJDIR7k4H8j+delGVbDYd+1leXTy/zsZONKviUqatE8W8WeGPE3i3WY/ED3q6T4hhTy4L7SWWC4jTkhC+D5iAnPlybkJ5Kk1s+AfiP4+dbiz1HQ7XxfJaf61tMkSx1Db0yYJSIZCO5WWPk8JyK6xV5O45z1yayvh/GI/i3c7M4a1LP9cKCf5V8/RrVPrEY1Jc0ZOzvrv2fQ9zE4enOhJqKi4q6saZ+OPg+xlMGt31x4SuQQph8S2cunDPoJJFETfVXYHsTXUaZ4u0DW4xJp2u6XfoRkNa30UoI9cqxrU8Y+BdO8a2L2mo+cIn27mt5CjHawYAke4/U1xPxX+H/hKz8JalfHwToepXkcRCNNpNvM445OXHOByST279K9ytgKUFKbvGMde/4HzEEpuMIv3n9x1V3rumWKF7nUrO2QDJaa5jQD8SRXK3Xxt8CQXD20Hiay1e9XrZaKW1K4Pt5dsJGz+FcX8JvBuhP4Zknf4T6GbmyjVY7mDTLJJblgF4HA+bkksSB+PFafgXUNesPiHq9rY2GbKZ4zNbSSpHHB8q4K7VIGFPCgDPfnmuNexTjo5c3yOn2E7yvJJx8y/qPxF8V6nPBbeHfBVzYRzn5dU8UuLWJV/vC2QtMxH91/KJ9R1qvD8N/7SvINT8X6rL4v1SBhLCk8YhsbNxghre1UlFYEZEkheQcgPg1e8d+ObOHxdPavdrEbUhTuYAZABI+uSawdT+J+nJCRbTo8x9G/kfWv0XLsBSp0ozjCzfXqfM1sSuaUebYxNY0OcaxcFIJTGZCcqBkAngZqSGwisZ1WcmLevRwCevr/AIU+x8eWiSO7Lw3cuCc8c4qC81iy1zVI5ZcmIKQCARzj2NfSpy2a0PGfI9Yu7udHqOvW9hYw21sFEWMkgDJPcn3+tMtre41KwkuQJIo2H7sbDg9MEnuK5bS9Hl1CcCWdYoeoLE5Ydv8A9dehW+q2tnAlvvCIowpB4x071lO0LKOrNINzu5aI87v9KuI5J5tjyRK2DKVIXn3/AM9KqrEeMg4r0TWdZs4bHymnjKsc54IPufWuNtbM6kZXidRsBY5OBgGu+lXcl7yskebXw6Uvdd2z1ez+IulT/YIZ5THd3YB8tAWCEkgAntk9M9j+Na0t3DPPKkcySSRECRVYEpx0I7fjXzZDetHKZAGEhJKspwVPYg+o7VatNZntIp0iklR5wFd1bBZc5IyDkknqa/lOOInvJH2FHMpQfvxufSGlOFv4CDnLc/ka67nHFfKmkeM77RhF9mllRkIYHdkZ9MHjHtXWWvxb1+6kWKFnklIztVFP17V9TluYxoQcZxeprVxsK7UnFo+gS3y+teJ/FCDXtR8X6a2j3SW1tb3K/bt7Y3xAA7cEc5ywwMckHNVbH4n+JLxZzEPMEAy+5FGOvGMcnAJx7VkS+O7u9uZbiRVMkjbmO0YzWuPzGFemoxutex2YTE06FTnn2OxcDyzj04Hesj4eyRD4naxcyusccNuse5yFGTtwBnucVzGq+LdSZImhfylUncVQHceoBznj6VAWdhPco6xz3DiSYA4wMEdzwBk15MKvLUhJK6i7np1Myp1KU4pO7Wh9PluBkgZ9TVDWILa9sLiG6USW8kbLKrdCpHP6V4p4s8ZXdyLBGuUgEQEiiMkcEDDcdcAH86pXnxDuW1pbuC8fymQpLFyVIIIPHvwfrXt4jNoyjKCiz5+OIjGSumd9ZfEOw0qW2s00y5t9KUrBFdEYUAAAEg8446nmuxtodPsprm4hjiimuSJZnTAaQhQAT68AD8K+fdQ8U3d5ZSQThikozGREVHByCPUduKNU8UX17JZTIkqfZohEckAnHBP4gnNefRzLkn78brpodGIxNO37tO/U53xDPFqWt313LYebLcTvIX5OQSSPbpVKPR7i7Y+Rpyn0yuRge9bAKAkkHPJGW6Vbh11rOAqibsA4BbAOa+5p8Qwp00uV6I+blRUpNt7mJY+HDzNJbrA6ZyCc5/8Ar1prqYhIiRFTAA4AGfrVHTtQNvfStKBIJQQ2T3JyDz1P+NXpLyAKSsQYnOSQDmtaPElOpBuSafYzjTSXumpo9lPqhJXAUHBY8D6Ul86W7yQYDEHGT/Ss1Nde2vYhG5jhwNwU4BJzkn9KtNqVpc3MguMkEfK4zxRS4ipSk+dNJeRVrqyepk3cYcnKbwOCSMgGtGwgtmtQqu8ZYENsOO/SnRXVlF55A3YGEznB57/hToJ7COEypIwmIz5YBIz6fTNdb4jo2sr/AHHMqMm73PYv+EY0f/oE2P8A4DJ/hTP+EY0f/oE2P/gMn+FFFfix6SH/APCMaP8A9Amx/wDAZP8ACr9r4c0mK5LJpdkjY6rboD/KiivQp7o6UW4vDulRJPs0yzTzPv7bdBu+vHNUT4Z0fzD/AMSmx/8AAZP8KKK1q7Iup0LKeHdK+zfZ/wCzLPyP+eX2dNv5YxUQ8MaOltLt0mxX6WyD+lFFZw3N47odceGdHlSPfpNi/A+9bIf6UyXwzo7KM6TYn62yf4UUVct2ZS+IXU9E06Vo99hav1+9Cp/pUn/COaT/ANAuy/8AAdP8KKKyhuVIp/8ACMaP/wBAmx/8Bk/wpW8MaP8AN/xKbH/wGT/Ciiuz7JxyGnwxo+R/xKbH/wABk/wqeLwxo+f+QTY/+Ayf4UUVFP4iIFafwxo+D/xKbH/wGT/CpF8MaPn/AJBNj/4DJ/hRRWr3ZnH4xw8MaPn/AJBNj/4DJ/hTv+EY0f8A6BNj/wCAyf4UUVojU//Z"/>
  <p:tag name="MMPROD_UIDATA" val="&lt;database version=&quot;10.0&quot;&gt;&lt;object type=&quot;1&quot; unique_id=&quot;10001&quot;&gt;&lt;property id=&quot;20139&quot; value=&quot;%n. %s&quot;/&gt;&lt;property id=&quot;20141&quot; value=&quot;Tìm hiểu động vật sống trong rừ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C:\Users\123ome\Desktop\&quot;/&gt;&lt;property id=&quot;20224&quot; value=&quot;E:\bai giang e-leraning 2016-2017\Le Phuong Hao - Do Minh Phuong\hao-phuongmot so dv song trong rung chuan\Hao - Phuong\INDIA C.HAO\BAITHI&quot;/&gt;&lt;property id=&quot;20226&quot; value=&quot;C:\Users\123ome\Desktop\Kham pha con tam.pptx&quot;/&gt;&lt;property id=&quot;20250&quot; value=&quot;0&quot;/&gt;&lt;property id=&quot;20251&quot; value=&quot;0&quot;/&gt;&lt;property id=&quot;20259&quot; value=&quot;0&quot;/&gt;&lt;property id=&quot;20263&quot; value=&quot;2&quot;/&gt;&lt;property id=&quot;20264&quot; value=&quot;1&quot;/&gt;&lt;property id=&quot;20600&quot; value=&quot;0&quot;/&gt;&lt;property id=&quot;20700&quot; value=&quot;0&quot;/&gt;&lt;object type=&quot;8&quot; unique_id=&quot;186984&quot;&gt;&lt;/object&gt;&lt;object type=&quot;2&quot; unique_id=&quot;186985&quot;&gt;&lt;object type=&quot;3&quot; unique_id=&quot;186994&quot;&gt;&lt;property id=&quot;20148&quot; value=&quot;5&quot;/&gt;&lt;property id=&quot;20300&quot; value=&quot;Slide 6 - &amp;quot;Video con voi&amp;quot;&quot;/&gt;&lt;property id=&quot;20301&quot; value=&quot;Video con voi&quot;/&gt;&lt;property id=&quot;20302&quot; value=&quot;0&quot;/&gt;&lt;property id=&quot;20303&quot; value=&quot;Lê Thị Phương Hảo - Đỗ Thị Minh Phương&quot;/&gt;&lt;property id=&quot;20307&quot; value=&quot;265&quot;/&gt;&lt;property id=&quot;20309&quot; value=&quot;217715&quot;/&gt;&lt;property id=&quot;20312&quot; value=&quot;0&quot;/&gt;&lt;/object&gt;&lt;object type=&quot;3&quot; unique_id=&quot;186995&quot;&gt;&lt;property id=&quot;20148&quot; value=&quot;5&quot;/&gt;&lt;property id=&quot;20300&quot; value=&quot;Slide 7 - &amp;quot;Đây là con gì?&amp;quot;&quot;/&gt;&lt;property id=&quot;20301&quot; value=&quot;Đây là con gì?&quot;/&gt;&lt;property id=&quot;20302&quot; value=&quot;0&quot;/&gt;&lt;property id=&quot;20303&quot; value=&quot;Lê Thị Phương Hảo - Đỗ Thị Minh Phương&quot;/&gt;&lt;property id=&quot;20307&quot; value=&quot;266&quot;/&gt;&lt;property id=&quot;20309&quot; value=&quot;217715&quot;/&gt;&lt;property id=&quot;20312&quot; value=&quot;0&quot;/&gt;&lt;/object&gt;&lt;object type=&quot;3&quot; unique_id=&quot;187000&quot;&gt;&lt;property id=&quot;20148&quot; value=&quot;5&quot;/&gt;&lt;property id=&quot;20300&quot; value=&quot;Slide 10 - &amp;quot;Khái quát về vòi voi&amp;quot;&quot;/&gt;&lt;property id=&quot;20301&quot; value=&quot;Khái quát&quot;/&gt;&lt;property id=&quot;20302&quot; value=&quot;0&quot;/&gt;&lt;property id=&quot;20303&quot; value=&quot;Lê Thị Phương Hảo - Đỗ Thị Minh Phương&quot;/&gt;&lt;property id=&quot;20307&quot; value=&quot;271&quot;/&gt;&lt;property id=&quot;20309&quot; value=&quot;217715&quot;/&gt;&lt;property id=&quot;20312&quot; value=&quot;0&quot;/&gt;&lt;/object&gt;&lt;object type=&quot;3&quot; unique_id=&quot;187002&quot;&gt;&lt;property id=&quot;20148&quot; value=&quot;5&quot;/&gt;&lt;property id=&quot;20300&quot; value=&quot;Slide 12 - &amp;quot;Khái quát chân – tai voi&amp;quot;&quot;/&gt;&lt;property id=&quot;20301&quot; value=&quot;Khái quát &quot;/&gt;&lt;property id=&quot;20302&quot; value=&quot;0&quot;/&gt;&lt;property id=&quot;20303&quot; value=&quot;Lê Thị Phương Hảo - Đỗ Thị Minh Phương&quot;/&gt;&lt;property id=&quot;20307&quot; value=&quot;273&quot;/&gt;&lt;property id=&quot;20309&quot; value=&quot;217715&quot;/&gt;&lt;property id=&quot;20312&quot; value=&quot;0&quot;/&gt;&lt;/object&gt;&lt;object type=&quot;3&quot; unique_id=&quot;187003&quot;&gt;&lt;property id=&quot;20148&quot; value=&quot;5&quot;/&gt;&lt;property id=&quot;20300&quot; value=&quot;Slide 13 - &amp;quot;Thức ăn của voi là gì?&amp;quot;&quot;/&gt;&lt;property id=&quot;20301&quot; value=&quot;Thức ăn cuả voi&quot;/&gt;&lt;property id=&quot;20302&quot; value=&quot;0&quot;/&gt;&lt;property id=&quot;20303&quot; value=&quot;Lê Thị Phương Hảo - Đỗ Thị Minh Phương&quot;/&gt;&lt;property id=&quot;20307&quot; value=&quot;274&quot;/&gt;&lt;property id=&quot;20309&quot; value=&quot;217715&quot;/&gt;&lt;property id=&quot;20312&quot; value=&quot;0&quot;/&gt;&lt;/object&gt;&lt;object type=&quot;3&quot; unique_id=&quot;187648&quot;&gt;&lt;property id=&quot;20148&quot; value=&quot;5&quot;/&gt;&lt;property id=&quot;20300&quot; value=&quot;Slide 17 - &amp;quot;Voi sống ở đâu?&amp;quot;&quot;/&gt;&lt;property id=&quot;20301&quot; value=&quot;Voi sống ở đâu&quot;/&gt;&lt;property id=&quot;20302&quot; value=&quot;0&quot;/&gt;&lt;property id=&quot;20303&quot; value=&quot;Lê Thị Phương Hảo - Đỗ Thị Minh Phương&quot;/&gt;&lt;property id=&quot;20307&quot; value=&quot;275&quot;/&gt;&lt;property id=&quot;20309&quot; value=&quot;217715&quot;/&gt;&lt;property id=&quot;20312&quot; value=&quot;0&quot;/&gt;&lt;/object&gt;&lt;object type=&quot;3&quot; unique_id=&quot;187650&quot;&gt;&lt;property id=&quot;20148&quot; value=&quot;5&quot;/&gt;&lt;property id=&quot;20300&quot; value=&quot;Slide 22 - &amp;quot;Đọc bài đồng dao con voi&amp;quot;&quot;/&gt;&lt;property id=&quot;20301&quot; value=&quot;Đọc đồng dao&quot;/&gt;&lt;property id=&quot;20302&quot; value=&quot;0&quot;/&gt;&lt;property id=&quot;20303&quot; value=&quot;Lê Thị Phương Hảo - Đỗ Thị Minh Phương&quot;/&gt;&lt;property id=&quot;20307&quot; value=&quot;278&quot;/&gt;&lt;property id=&quot;20309&quot; value=&quot;217715&quot;/&gt;&lt;property id=&quot;20312&quot; value=&quot;0&quot;/&gt;&lt;/object&gt;&lt;object type=&quot;3&quot; unique_id=&quot;187651&quot;&gt;&lt;property id=&quot;20148&quot; value=&quot;5&quot;/&gt;&lt;property id=&quot;20300&quot; value=&quot;Slide 23 - &amp;quot;Giới thiệu con hổ&amp;quot;&quot;/&gt;&lt;property id=&quot;20301&quot; value=&quot;Giới thiệu con hổ&quot;/&gt;&lt;property id=&quot;20302&quot; value=&quot;0&quot;/&gt;&lt;property id=&quot;20303&quot; value=&quot;Lê Thị Phương Hảo - Đỗ Thị Minh Phương&quot;/&gt;&lt;property id=&quot;20307&quot; value=&quot;279&quot;/&gt;&lt;property id=&quot;20309&quot; value=&quot;217715&quot;/&gt;&lt;property id=&quot;20312&quot; value=&quot;0&quot;/&gt;&lt;/object&gt;&lt;object type=&quot;3&quot; unique_id=&quot;187653&quot;&gt;&lt;property id=&quot;20148&quot; value=&quot;5&quot;/&gt;&lt;property id=&quot;20300&quot; value=&quot;Slide 25 - &amp;quot;Con hổ có đặc điểm gì nổi bật?&amp;quot;&quot;/&gt;&lt;property id=&quot;20301&quot; value=&quot;Con hổ có đặc điểm gì?&quot;/&gt;&lt;property id=&quot;20302&quot; value=&quot;0&quot;/&gt;&lt;property id=&quot;20303&quot; value=&quot;Lê Thị Phương Hảo - Đỗ Thị Minh Phương&quot;/&gt;&lt;property id=&quot;20307&quot; value=&quot;281&quot;/&gt;&lt;property id=&quot;20309&quot; value=&quot;217715&quot;/&gt;&lt;property id=&quot;20312&quot; value=&quot;0&quot;/&gt;&lt;/object&gt;&lt;object type=&quot;3&quot; unique_id=&quot;216215&quot;&gt;&lt;property id=&quot;20148&quot; value=&quot;5&quot;/&gt;&lt;property id=&quot;20300&quot; value=&quot;Slide 41 - &amp;quot;Con voi và con hổ đều là các con vật có bốn chân, đúng hay sai?&amp;quot;&quot;/&gt;&lt;property id=&quot;20301&quot; value=&quot;Câu 3&quot;/&gt;&lt;property id=&quot;20303&quot; value=&quot;Lê Thị Phương Hảo - Đỗ Thị Minh Phương&quot;/&gt;&lt;property id=&quot;20307&quot; value=&quot;295&quot;/&gt;&lt;property id=&quot;20309&quot; value=&quot;217715&quot;/&gt;&lt;/object&gt;&lt;object type=&quot;3&quot; unique_id=&quot;216216&quot;&gt;&lt;property id=&quot;20148&quot; value=&quot;5&quot;/&gt;&lt;property id=&quot;20300&quot; value=&quot;Slide 1 - &amp;quot;Trang bìa&amp;quot;&quot;/&gt;&lt;property id=&quot;20301&quot; value=&quot; Trang bìa&quot;/&gt;&lt;property id=&quot;20303&quot; value=&quot;Lê Thị Phương Hảo - Đỗ Thị Minh Phương&quot;/&gt;&lt;property id=&quot;20304&quot; value=&quot;-1&quot;/&gt;&lt;property id=&quot;20307&quot; value=&quot;257&quot;/&gt;&lt;property id=&quot;20309&quot; value=&quot;217715&quot;/&gt;&lt;/object&gt;&lt;object type=&quot;3&quot; unique_id=&quot;216219&quot;&gt;&lt;property id=&quot;20148&quot; value=&quot;5&quot;/&gt;&lt;property id=&quot;20300&quot; value=&quot;Slide 5 - &amp;quot;Hoạt động 2: Xem video và trò chuyện về con voi – con hổ&amp;quot;&quot;/&gt;&lt;property id=&quot;20301&quot; value=&quot;Hoạt động 2&quot;/&gt;&lt;property id=&quot;20303&quot; value=&quot;Lê Thị Phương Hảo - Đỗ Thị Minh Phương&quot;/&gt;&lt;property id=&quot;20307&quot; value=&quot;264&quot;/&gt;&lt;property id=&quot;20309&quot; value=&quot;217715&quot;/&gt;&lt;/object&gt;&lt;object type=&quot;3&quot; unique_id=&quot;216222&quot;&gt;&lt;property id=&quot;20148&quot; value=&quot;5&quot;/&gt;&lt;property id=&quot;20300&quot; value=&quot;Slide 8 - &amp;quot;Voi dùng vòi để làm gì?&amp;quot;&quot;/&gt;&lt;property id=&quot;20301&quot; value=&quot;Voi dùng vòi để làm gì?&quot;/&gt;&lt;property id=&quot;20303&quot; value=&quot;Lê Thị Phương Hảo - Đỗ Thị Minh Phương&quot;/&gt;&lt;property id=&quot;20307&quot; value=&quot;270&quot;/&gt;&lt;property id=&quot;20309&quot; value=&quot;217715&quot;/&gt;&lt;/object&gt;&lt;object type=&quot;3&quot; unique_id=&quot;216223&quot;&gt;&lt;property id=&quot;20148&quot; value=&quot;5&quot;/&gt;&lt;property id=&quot;20300&quot; value=&quot;Slide 11 - &amp;quot;Xem hình ảnh tai – chân voi&amp;quot;&quot;/&gt;&lt;property id=&quot;20301&quot; value=&quot;Hình ảnh tai voi&quot;/&gt;&lt;property id=&quot;20303&quot; value=&quot;Lê Thị Phương Hảo - Đỗ Thị Minh Phương&quot;/&gt;&lt;property id=&quot;20307&quot; value=&quot;272&quot;/&gt;&lt;property id=&quot;20309&quot; value=&quot;217715&quot;/&gt;&lt;/object&gt;&lt;object type=&quot;3&quot; unique_id=&quot;216225&quot;&gt;&lt;property id=&quot;20148&quot; value=&quot;5&quot;/&gt;&lt;property id=&quot;20300&quot; value=&quot;Slide 21 - &amp;quot;Khái quát &amp;quot;&quot;/&gt;&lt;property id=&quot;20301&quot; value=&quot;Khái quát&quot;/&gt;&lt;property id=&quot;20303&quot; value=&quot;Lê Thị Phương Hảo - Đỗ Thị Minh Phương&quot;/&gt;&lt;property id=&quot;20307&quot; value=&quot;277&quot;/&gt;&lt;property id=&quot;20309&quot; value=&quot;217715&quot;/&gt;&lt;/object&gt;&lt;object type=&quot;3&quot; unique_id=&quot;216226&quot;&gt;&lt;property id=&quot;20148&quot; value=&quot;5&quot;/&gt;&lt;property id=&quot;20300&quot; value=&quot;Slide 26 - &amp;quot;Hổ thích ăn gì?&amp;quot;&quot;/&gt;&lt;property id=&quot;20301&quot; value=&quot;Hổ thích ăn gì?&quot;/&gt;&lt;property id=&quot;20303&quot; value=&quot;Lê Thị Phương Hảo - Đỗ Thị Minh Phương&quot;/&gt;&lt;property id=&quot;20307&quot; value=&quot;283&quot;/&gt;&lt;property id=&quot;20309&quot; value=&quot;217715&quot;/&gt;&lt;/object&gt;&lt;object type=&quot;3&quot; unique_id=&quot;216227&quot;&gt;&lt;property id=&quot;20148&quot; value=&quot;5&quot;/&gt;&lt;property id=&quot;20300&quot; value=&quot;Slide 27 - &amp;quot;Video con hổ săn mồi&amp;quot;&quot;/&gt;&lt;property id=&quot;20301&quot; value=&quot;video hổ săn mồi&quot;/&gt;&lt;property id=&quot;20303&quot; value=&quot;Lê Thị Phương Hảo - Đỗ Thị Minh Phương&quot;/&gt;&lt;property id=&quot;20307&quot; value=&quot;284&quot;/&gt;&lt;property id=&quot;20309&quot; value=&quot;217715&quot;/&gt;&lt;/object&gt;&lt;object type=&quot;3&quot; unique_id=&quot;216228&quot;&gt;&lt;property id=&quot;20148&quot; value=&quot;5&quot;/&gt;&lt;property id=&quot;20300&quot; value=&quot;Slide 28 - &amp;quot;Khái quát&amp;quot;&quot;/&gt;&lt;property id=&quot;20301&quot; value=&quot;Khái quát&quot;/&gt;&lt;property id=&quot;20303&quot; value=&quot;Lê Thị Phương Hảo - Đỗ Thị Minh Phương&quot;/&gt;&lt;property id=&quot;20307&quot; value=&quot;285&quot;/&gt;&lt;property id=&quot;20309&quot; value=&quot;217715&quot;/&gt;&lt;/object&gt;&lt;object type=&quot;3&quot; unique_id=&quot;216229&quot;&gt;&lt;property id=&quot;20148&quot; value=&quot;5&quot;/&gt;&lt;property id=&quot;20300&quot; value=&quot;Slide 32 - &amp;quot;Hổ trong vườn thú&amp;quot;&quot;/&gt;&lt;property id=&quot;20301&quot; value=&quot;Hổ trong vườn bách thú&quot;/&gt;&lt;property id=&quot;20303&quot; value=&quot;Lê Thị Phương Hảo - Đỗ Thị Minh Phương&quot;/&gt;&lt;property id=&quot;20307&quot; value=&quot;287&quot;/&gt;&lt;property id=&quot;20309&quot; value=&quot;217715&quot;/&gt;&lt;/object&gt;&lt;object type=&quot;3&quot; unique_id=&quot;216230&quot;&gt;&lt;property id=&quot;20148&quot; value=&quot;5&quot;/&gt;&lt;property id=&quot;20300&quot; value=&quot;Slide 33 - &amp;quot;So sánh con voi – con hổ&amp;quot;&quot;/&gt;&lt;property id=&quot;20301&quot; value=&quot;So sánh&quot;/&gt;&lt;property id=&quot;20303&quot; value=&quot;Lê Thị Phương Hảo - Đỗ Thị Minh Phương&quot;/&gt;&lt;property id=&quot;20307&quot; value=&quot;288&quot;/&gt;&lt;property id=&quot;20309&quot; value=&quot;217715&quot;/&gt;&lt;/object&gt;&lt;object type=&quot;3&quot; unique_id=&quot;216231&quot;&gt;&lt;property id=&quot;20148&quot; value=&quot;5&quot;/&gt;&lt;property id=&quot;20300&quot; value=&quot;Slide 34 - &amp;quot;Giáo dục&amp;quot;&quot;/&gt;&lt;property id=&quot;20301&quot; value=&quot;Giáo dục&quot;/&gt;&lt;property id=&quot;20303&quot; value=&quot;Lê Thị Phương Hảo - Đỗ Thị Minh Phương&quot;/&gt;&lt;property id=&quot;20307&quot; value=&quot;289&quot;/&gt;&lt;property id=&quot;20309&quot; value=&quot;217715&quot;/&gt;&lt;/object&gt;&lt;object type=&quot;3&quot; unique_id=&quot;216232&quot;&gt;&lt;property id=&quot;20148&quot; value=&quot;5&quot;/&gt;&lt;property id=&quot;20300&quot; value=&quot;Slide 35 - &amp;quot;Mở rộng&amp;quot;&quot;/&gt;&lt;property id=&quot;20301&quot; value=&quot;Mở rộng&quot;/&gt;&lt;property id=&quot;20303&quot; value=&quot;Lê Thị Phương Hảo - Đỗ Thị Minh Phương&quot;/&gt;&lt;property id=&quot;20307&quot; value=&quot;290&quot;/&gt;&lt;property id=&quot;20309&quot; value=&quot;217715&quot;/&gt;&lt;/object&gt;&lt;object type=&quot;3&quot; unique_id=&quot;216233&quot;&gt;&lt;property id=&quot;20148&quot; value=&quot;5&quot;/&gt;&lt;property id=&quot;20300&quot; value=&quot;Slide 36 - &amp;quot;Các con vật ăn lá cây&amp;quot;&quot;/&gt;&lt;property id=&quot;20301&quot; value=&quot;Các con vật ăn lá&quot;/&gt;&lt;property id=&quot;20303&quot; value=&quot;Lê Thị Phương Hảo - Đỗ Thị Minh Phương&quot;/&gt;&lt;property id=&quot;20307&quot; value=&quot;291&quot;/&gt;&lt;property id=&quot;20309&quot; value=&quot;217715&quot;/&gt;&lt;/object&gt;&lt;object type=&quot;3&quot; unique_id=&quot;216234&quot;&gt;&lt;property id=&quot;20148&quot; value=&quot;5&quot;/&gt;&lt;property id=&quot;20300&quot; value=&quot;Slide 38 - &amp;quot;Hoạt động 3&amp;quot;&quot;/&gt;&lt;property id=&quot;20301&quot; value=&quot;Hoạt động 3&quot;/&gt;&lt;property id=&quot;20303&quot; value=&quot;Lê Thị Phương Hảo - Đỗ Thị Minh Phương&quot;/&gt;&lt;property id=&quot;20307&quot; value=&quot;292&quot;/&gt;&lt;property id=&quot;20309&quot; value=&quot;217715&quot;/&gt;&lt;/object&gt;&lt;object type=&quot;3&quot; unique_id=&quot;216235&quot;&gt;&lt;property id=&quot;20148&quot; value=&quot;5&quot;/&gt;&lt;property id=&quot;20300&quot; value=&quot;Slide 39 - &amp;quot;Các con hãy nối hình ảnh ở cột 1 với hình ảnh ở cột 2 sao cho đúng với món ăn các con vật yêu thích?&amp;quot;&quot;/&gt;&lt;property id=&quot;20301&quot; value=&quot;Câu 1&quot;/&gt;&lt;property id=&quot;20303&quot; value=&quot;Lê Thị Phương Hảo - Đỗ Thị Minh Phương&quot;/&gt;&lt;property id=&quot;20307&quot; value=&quot;293&quot;/&gt;&lt;property id=&quot;20309&quot; value=&quot;217715&quot;/&gt;&lt;/object&gt;&lt;object type=&quot;3&quot; unique_id=&quot;216236&quot;&gt;&lt;property id=&quot;20148&quot; value=&quot;5&quot;/&gt;&lt;property id=&quot;20300&quot; value=&quot;Slide 40 - &amp;quot;Con voi và con hổ là loại động vật đẻ con,  đúng hay sai?&amp;quot;&quot;/&gt;&lt;property id=&quot;20301&quot; value=&quot;Câu 2&quot;/&gt;&lt;property id=&quot;20303&quot; value=&quot;Lê Thị Phương Hảo - Đỗ Thị Minh Phương&quot;/&gt;&lt;property id=&quot;20307&quot; value=&quot;294&quot;/&gt;&lt;property id=&quot;20309&quot; value=&quot;217715&quot;/&gt;&lt;/object&gt;&lt;object type=&quot;3&quot; unique_id=&quot;217129&quot;&gt;&lt;property id=&quot;20148&quot; value=&quot;5&quot;/&gt;&lt;property id=&quot;20300&quot; value=&quot;Slide 42 - &amp;quot;Con voi và con hổ sống ở đâu?&amp;quot;&quot;/&gt;&lt;property id=&quot;20301&quot; value=&quot;Câu 4&quot;/&gt;&lt;property id=&quot;20303&quot; value=&quot;Lê Thị Phương Hảo - Đỗ Thị Minh Phương&quot;/&gt;&lt;property id=&quot;20307&quot; value=&quot;296&quot;/&gt;&lt;property id=&quot;20309&quot; value=&quot;217715&quot;/&gt;&lt;/object&gt;&lt;object type=&quot;3&quot; unique_id=&quot;217576&quot;&gt;&lt;property id=&quot;20148&quot; value=&quot;5&quot;/&gt;&lt;property id=&quot;20300&quot; value=&quot;Slide 2 - &amp;quot;Giới thiệu&amp;quot;&quot;/&gt;&lt;property id=&quot;20301&quot; value=&quot;Giới thiệu&quot;/&gt;&lt;property id=&quot;20303&quot; value=&quot;Lê Thị Phương Hảo - Đỗ Thị Minh Phương&quot;/&gt;&lt;property id=&quot;20307&quot; value=&quot;302&quot;/&gt;&lt;property id=&quot;20309&quot; value=&quot;217715&quot;/&gt;&lt;/object&gt;&lt;object type=&quot;3&quot; unique_id=&quot;217577&quot;&gt;&lt;property id=&quot;20148&quot; value=&quot;5&quot;/&gt;&lt;property id=&quot;20300&quot; value=&quot;Slide 3 - &amp;quot;Tiến trình hoạt động&amp;quot;&quot;/&gt;&lt;property id=&quot;20301&quot; value=&quot;Tiến trình hoạt động&quot;/&gt;&lt;property id=&quot;20303&quot; value=&quot;Lê Thị Phương Hảo - Đỗ Thị Minh Phương&quot;/&gt;&lt;property id=&quot;20307&quot; value=&quot;262&quot;/&gt;&lt;property id=&quot;20309&quot; value=&quot;217715&quot;/&gt;&lt;/object&gt;&lt;object type=&quot;3&quot; unique_id=&quot;217578&quot;&gt;&lt;property id=&quot;20148&quot; value=&quot;5&quot;/&gt;&lt;property id=&quot;20300&quot; value=&quot;Slide 4 - &amp;quot;Hoạt động 1: Ổn định tổ chức&amp;quot;&quot;/&gt;&lt;property id=&quot;20301&quot; value=&quot;Hoạt động 1&quot;/&gt;&lt;property id=&quot;20303&quot; value=&quot;Lê Thị Phương Hảo - Đỗ Thị Minh Phương&quot;/&gt;&lt;property id=&quot;20307&quot; value=&quot;263&quot;/&gt;&lt;property id=&quot;20309&quot; value=&quot;217715&quot;/&gt;&lt;/object&gt;&lt;object type=&quot;3&quot; unique_id=&quot;217579&quot;&gt;&lt;property id=&quot;20148&quot; value=&quot;5&quot;/&gt;&lt;property id=&quot;20300&quot; value=&quot;Slide 9 - &amp;quot;Voi dùng vòi để tắm – lấy thức ăn đưa vào miệng – lấy thức ăn ở trên cao&amp;quot;&quot;/&gt;&lt;property id=&quot;20301&quot; value=&quot;Dùng vòi lấy thức ăn&quot;/&gt;&lt;property id=&quot;20303&quot; value=&quot;Lê Thị Phương Hảo - Đỗ Thị Minh Phương&quot;/&gt;&lt;property id=&quot;20307&quot; value=&quot;313&quot;/&gt;&lt;property id=&quot;20309&quot; value=&quot;217715&quot;/&gt;&lt;/object&gt;&lt;object type=&quot;3&quot; unique_id=&quot;217580&quot;&gt;&lt;property id=&quot;20148&quot; value=&quot;5&quot;/&gt;&lt;property id=&quot;20300&quot; value=&quot;Slide 14 - &amp;quot;Voi ăn cỏ - ăn mía&amp;quot;&quot;/&gt;&lt;property id=&quot;20301&quot; value=&quot;Voi ăn cỏ - mía&quot;/&gt;&lt;property id=&quot;20303&quot; value=&quot;Lê Thị Phương Hảo - Đỗ Thị Minh Phương&quot;/&gt;&lt;property id=&quot;20307&quot; value=&quot;304&quot;/&gt;&lt;property id=&quot;20309&quot; value=&quot;217715&quot;/&gt;&lt;/object&gt;&lt;object type=&quot;3&quot; unique_id=&quot;217581&quot;&gt;&lt;property id=&quot;20148&quot; value=&quot;5&quot;/&gt;&lt;property id=&quot;20300&quot; value=&quot;Slide 15 - &amp;quot;Voi đẻ con hay đẻ trứng?&amp;quot;&quot;/&gt;&lt;property id=&quot;20301&quot; value=&quot;Voi đẻ con hay đẻ trứng&quot;/&gt;&lt;property id=&quot;20303&quot; value=&quot;Lê Thị Phương Hảo - Đỗ Thị Minh Phương&quot;/&gt;&lt;property id=&quot;20307&quot; value=&quot;305&quot;/&gt;&lt;property id=&quot;20309&quot; value=&quot;217715&quot;/&gt;&lt;/object&gt;&lt;object type=&quot;3&quot; unique_id=&quot;217582&quot;&gt;&lt;property id=&quot;20148&quot; value=&quot;5&quot;/&gt;&lt;property id=&quot;20300&quot; value=&quot;Slide 16 - &amp;quot;Hình ảnh voi mẹ - voi con&amp;quot;&quot;/&gt;&lt;property id=&quot;20301&quot; value=&quot;Hình ảnh voi mẹ - voi con&quot;/&gt;&lt;property id=&quot;20303&quot; value=&quot;Lê Thị Phương Hảo - Đỗ Thị Minh Phương&quot;/&gt;&lt;property id=&quot;20307&quot; value=&quot;306&quot;/&gt;&lt;property id=&quot;20309&quot; value=&quot;217715&quot;/&gt;&lt;/object&gt;&lt;object type=&quot;3&quot; unique_id=&quot;217583&quot;&gt;&lt;property id=&quot;20148&quot; value=&quot;5&quot;/&gt;&lt;property id=&quot;20300&quot; value=&quot;Slide 18 - &amp;quot;Voi sống ở rừng – vườn bách thú – buôn làng&amp;quot;&quot;/&gt;&lt;property id=&quot;20301&quot; value=&quot;Voi ở rừng - buôn làng - vườn bách thú&quot;/&gt;&lt;property id=&quot;20303&quot; value=&quot;Lê Thị Phương Hảo - Đỗ Thị Minh Phương&quot;/&gt;&lt;property id=&quot;20307&quot; value=&quot;307&quot;/&gt;&lt;property id=&quot;20309&quot; value=&quot;217715&quot;/&gt;&lt;/object&gt;&lt;object type=&quot;3&quot; unique_id=&quot;217584&quot;&gt;&lt;property id=&quot;20148&quot; value=&quot;5&quot;/&gt;&lt;property id=&quot;20300&quot; value=&quot;Slide 19 - &amp;quot;Ích lợi của voi&amp;quot;&quot;/&gt;&lt;property id=&quot;20301&quot; value=&quot;Lợi ích &quot;/&gt;&lt;property id=&quot;20303&quot; value=&quot;Lê Thị Phương Hảo - Đỗ Thị Minh Phương&quot;/&gt;&lt;property id=&quot;20307&quot; value=&quot;308&quot;/&gt;&lt;property id=&quot;20309&quot; value=&quot;217715&quot;/&gt;&lt;/object&gt;&lt;object type=&quot;3&quot; unique_id=&quot;217585&quot;&gt;&lt;property id=&quot;20148&quot; value=&quot;5&quot;/&gt;&lt;property id=&quot;20300&quot; value=&quot;Slide 20 - &amp;quot;Kéo gỗ - chở người&amp;quot;&quot;/&gt;&lt;property id=&quot;20301&quot; value=&quot;Hình ảnh &quot;/&gt;&lt;property id=&quot;20303&quot; value=&quot;Lê Thị Phương Hảo - Đỗ Thị Minh Phương&quot;/&gt;&lt;property id=&quot;20307&quot; value=&quot;310&quot;/&gt;&lt;property id=&quot;20309&quot; value=&quot;217715&quot;/&gt;&lt;/object&gt;&lt;object type=&quot;3&quot; unique_id=&quot;217586&quot;&gt;&lt;property id=&quot;20148&quot; value=&quot;5&quot;/&gt;&lt;property id=&quot;20300&quot; value=&quot;Slide 24 - &amp;quot;Video con hổ&amp;quot;&quot;/&gt;&lt;property id=&quot;20301&quot; value=&quot;video&quot;/&gt;&lt;property id=&quot;20303&quot; value=&quot;Lê Thị Phương Hảo - Đỗ Thị Minh Phương&quot;/&gt;&lt;property id=&quot;20307&quot; value=&quot;282&quot;/&gt;&lt;property id=&quot;20309&quot; value=&quot;217715&quot;/&gt;&lt;/object&gt;&lt;object type=&quot;3&quot; unique_id=&quot;217587&quot;&gt;&lt;property id=&quot;20148&quot; value=&quot;5&quot;/&gt;&lt;property id=&quot;20300&quot; value=&quot;Slide 29 - &amp;quot;Hổ đẻ con hay đẻ trứng&amp;quot;&quot;/&gt;&lt;property id=&quot;20301&quot; value=&quot;Hổ đẻ con hay đẻ trứng&quot;/&gt;&lt;property id=&quot;20303&quot; value=&quot;Lê Thị Phương Hảo - Đỗ Thị Minh Phương&quot;/&gt;&lt;property id=&quot;20307&quot; value=&quot;314&quot;/&gt;&lt;property id=&quot;20309&quot; value=&quot;217715&quot;/&gt;&lt;/object&gt;&lt;object type=&quot;3&quot; unique_id=&quot;217588&quot;&gt;&lt;property id=&quot;20148&quot; value=&quot;5&quot;/&gt;&lt;property id=&quot;20300&quot; value=&quot;Slide 30 - &amp;quot;Video hổ đẻ con và chăm con&amp;quot;&quot;/&gt;&lt;property id=&quot;20301&quot; value=&quot;video hổ đẻ con&quot;/&gt;&lt;property id=&quot;20303&quot; value=&quot;Lê Thị Phương Hảo - Đỗ Thị Minh Phương&quot;/&gt;&lt;property id=&quot;20307&quot; value=&quot;311&quot;/&gt;&lt;property id=&quot;20309&quot; value=&quot;217715&quot;/&gt;&lt;/object&gt;&lt;object type=&quot;3&quot; unique_id=&quot;217589&quot;&gt;&lt;property id=&quot;20148&quot; value=&quot;5&quot;/&gt;&lt;property id=&quot;20300&quot; value=&quot;Slide 31 - &amp;quot;Khái quát con hổ&amp;quot;&quot;/&gt;&lt;property id=&quot;20301&quot; value=&quot;Khái quát&quot;/&gt;&lt;property id=&quot;20303&quot; value=&quot;Lê Thị Phương Hảo - Đỗ Thị Minh Phương&quot;/&gt;&lt;property id=&quot;20307&quot; value=&quot;286&quot;/&gt;&lt;property id=&quot;20309&quot; value=&quot;217715&quot;/&gt;&lt;/object&gt;&lt;object type=&quot;3&quot; unique_id=&quot;217590&quot;&gt;&lt;property id=&quot;20148&quot; value=&quot;5&quot;/&gt;&lt;property id=&quot;20300&quot; value=&quot;Slide 37 - &amp;quot;Các con vật ăn thịt&amp;quot;&quot;/&gt;&lt;property id=&quot;20301&quot; value=&quot;Các con vật ăn thịt&quot;/&gt;&lt;property id=&quot;20303&quot; value=&quot;Lê Thị Phương Hảo - Đỗ Thị Minh Phương&quot;/&gt;&lt;property id=&quot;20307&quot; value=&quot;312&quot;/&gt;&lt;property id=&quot;20309&quot; value=&quot;217715&quot;/&gt;&lt;/object&gt;&lt;object type=&quot;3&quot; unique_id=&quot;217591&quot;&gt;&lt;property id=&quot;20148&quot; value=&quot;5&quot;/&gt;&lt;property id=&quot;20300&quot; value=&quot;Slide 43 - &amp;quot;Con voi và con hổ có điểm gì giống nhau?&amp;quot;&quot;/&gt;&lt;property id=&quot;20301&quot; value=&quot;Câu 5&quot;/&gt;&lt;property id=&quot;20303&quot; value=&quot;Lê Thị Phương Hảo - Đỗ Thị Minh Phương&quot;/&gt;&lt;property id=&quot;20307&quot; value=&quot;297&quot;/&gt;&lt;property id=&quot;20309&quot; value=&quot;217715&quot;/&gt;&lt;/object&gt;&lt;object type=&quot;3&quot; unique_id=&quot;217592&quot;&gt;&lt;property id=&quot;20148&quot; value=&quot;5&quot;/&gt;&lt;property id=&quot;20300&quot; value=&quot;Slide 44 - &amp;quot;Các con hãy quan sát những hình ảnh dưới xem hình ảnh nào có hành động đúng trong việc bảo vệ môi trường, bảo vệ c&quot;/&gt;&lt;property id=&quot;20301&quot; value=&quot;Câu 6&quot;/&gt;&lt;property id=&quot;20303&quot; value=&quot;Lê Thị Phương Hảo - Đỗ Thị Minh Phương&quot;/&gt;&lt;property id=&quot;20307&quot; value=&quot;298&quot;/&gt;&lt;property id=&quot;20309&quot; value=&quot;217715&quot;/&gt;&lt;/object&gt;&lt;object type=&quot;3&quot; unique_id=&quot;217593&quot;&gt;&lt;property id=&quot;20148&quot; value=&quot;5&quot;/&gt;&lt;property id=&quot;20300&quot; value=&quot;Slide 45 - &amp;quot;Các con nhìn xem những hình ảnh dưới đây hình ảnh nào có hành động sai trong việc bảo vệ môi trường và bảo vệ động&quot;/&gt;&lt;property id=&quot;20301&quot; value=&quot;Câu 7&quot;/&gt;&lt;property id=&quot;20303&quot; value=&quot;Lê Thị Phương Hảo - Đỗ Thị Minh Phương&quot;/&gt;&lt;property id=&quot;20307&quot; value=&quot;299&quot;/&gt;&lt;property id=&quot;20309&quot; value=&quot;217715&quot;/&gt;&lt;/object&gt;&lt;object type=&quot;3&quot; unique_id=&quot;217594&quot;&gt;&lt;property id=&quot;20148&quot; value=&quot;5&quot;/&gt;&lt;property id=&quot;20300&quot; value=&quot;Slide 46 - &amp;quot;Video kết thúc&amp;quot;&quot;/&gt;&lt;property id=&quot;20301&quot; value=&quot;Video kết thúc&quot;/&gt;&lt;property id=&quot;20303&quot; value=&quot;Lê Thị Phương Hảo - Đỗ Thị Minh Phương&quot;/&gt;&lt;property id=&quot;20307&quot; value=&quot;300&quot;/&gt;&lt;property id=&quot;20309&quot; value=&quot;217715&quot;/&gt;&lt;/object&gt;&lt;object type=&quot;3&quot; unique_id=&quot;217595&quot;&gt;&lt;property id=&quot;20148&quot; value=&quot;5&quot;/&gt;&lt;property id=&quot;20300&quot; value=&quot;Slide 47 - &amp;quot;Video bài hát đố bạn&amp;quot;&quot;/&gt;&lt;property id=&quot;20301&quot; value=&quot;Video bài hát&quot;/&gt;&lt;property id=&quot;20303&quot; value=&quot;Lê Thị Phương Hảo - Đỗ Thị Minh Phương&quot;/&gt;&lt;property id=&quot;20307&quot; value=&quot;301&quot;/&gt;&lt;property id=&quot;20309&quot; value=&quot;217715&quot;/&gt;&lt;/object&gt;&lt;object type=&quot;3&quot; unique_id=&quot;217596&quot;&gt;&lt;property id=&quot;20148&quot; value=&quot;5&quot;/&gt;&lt;property id=&quot;20300&quot; value=&quot;Slide 48&quot;/&gt;&lt;property id=&quot;20301&quot; value=&quot;Tài liệu tham khảo&quot;/&gt;&lt;property id=&quot;20303&quot; value=&quot;Lê Thị Phương Hảo - Đỗ Thị Minh Phương&quot;/&gt;&lt;property id=&quot;20307&quot; value=&quot;315&quot;/&gt;&lt;property id=&quot;20309&quot; value=&quot;217715&quot;/&gt;&lt;/object&gt;&lt;/object&gt;&lt;object type=&quot;4&quot; unique_id=&quot;192600&quot;&gt;&lt;object type=&quot;5&quot; unique_id=&quot;192601&quot;&gt;&lt;property id=&quot;20000&quot; value=&quot;0&quot;/&gt;&lt;property id=&quot;20149&quot; value=&quot;Đặng Thị Hằng&quot;/&gt;&lt;property id=&quot;20150&quot; value=&quot;Giáo viên Trường Mầm non Khương Đình&quot;/&gt;&lt;property id=&quot;20151&quot; value=&quot;ẢNH THẺ.png&quot;/&gt;&lt;property id=&quot;20159&quot; value=&quot;logo.jpg&quot;/&gt;&lt;/object&gt;&lt;object type=&quot;5&quot; unique_id=&quot;216237&quot;&gt;&lt;property id=&quot;20149&quot; value=&quot;Nguyễn Thị Hoàng Lan&quot;/&gt;&lt;property id=&quot;20150&quot; value=&quot;Giáo viên&quot;/&gt;&lt;property id=&quot;20151&quot; value=&quot;c lan.JPG&quot;/&gt;&lt;property id=&quot;20153&quot; value=&quot;lanhoang051977@gmail.com&quot;/&gt;&lt;property id=&quot;20159&quot; value=&quot;logo.jpg&quot;/&gt;&lt;/object&gt;&lt;object type=&quot;5&quot; unique_id=&quot;217715&quot;&gt;&lt;property id=&quot;20149&quot; value=&quot;Lê Thị Phương Hảo - Đỗ Thị Minh Phương&quot;/&gt;&lt;property id=&quot;20150&quot; value=&quot;Giáo viên&quot;/&gt;&lt;property id=&quot;20151&quot; value=&quot;hao - phuong.jpg&quot;/&gt;&lt;property id=&quot;20153&quot; value=&quot;minh phuong21091987@gmail.com&quot;/&gt;&lt;property id=&quot;20159&quot; value=&quot;logo.jpg&quot;/&gt;&lt;/object&gt;&lt;/object&gt;&lt;object type=&quot;10&quot; unique_id=&quot;197969&quot;&gt;&lt;object type=&quot;11&quot; unique_id=&quot;197970&quot;&gt;&lt;property id=&quot;20180&quot; value=&quot;1&quot;/&gt;&lt;property id=&quot;20181&quot; value=&quot;1&quot;/&gt;&lt;property id=&quot;20182&quot; value=&quot;0&quot;/&gt;&lt;property id=&quot;20183&quot; value=&quot;1&quot;/&gt;&lt;/object&gt;&lt;object type=&quot;12&quot; unique_id=&quot;197971&quot;&gt;&lt;/object&gt;&lt;/object&gt;&lt;/object&gt;&lt;/database&gt;"/>
  <p:tag name="MMPROD_TAG_VCONFIG" val="PD94bWwgdmVyc2lvbj0iMS4wIj8+DQo8Y29uZmlndXJhdGlvbj4NCgk8YnJhbmRpbmc+DQoJCTx1aWZvbnQgbmFtZT0iRk9OVF9OT1RFU19URVhUIiB2YWx1ZT0iVmVyZGFuYSw5LGZhbHNlLGZhbHNlLGZhbHNlIi8+DQoJPC9icmFuZGluZz4NCgk8Y29sb3JzPg0KCQk8dWljb2xvciBuYW1lPSJwcmltYXJ5IiB2YWx1ZT0iMHgwMDgwMDAiLz4NCgkJPHVpY29sb3IgbmFtZT0iZ2xvdyIgdmFsdWU9IjB4MDBGRjAwIi8+DQoJCTx1aWNvbG9yIG5hbWU9InRleHQiIHZhbHVlPSIweEZGRkZGRiIvPg0KCQk8dWljb2xvciBuYW1lPSJsaWdodCIgdmFsdWU9IjB4NEU1RDYwIi8+DQoJCTx1aWNvbG9yIG5hbWU9InNoYWRvdyIgdmFsdWU9IjB4MDAwMDAwIi8+DQoJCTx1aWNvbG9yIG5hbWU9ImJhY2tncm91bmQiIHZhbHVlPSIweDk5Q0MwMC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JpbWFnZXMuanBnIi8+PHVpcmVwbGFjZSBuYW1lPSJpbml0aWFsdGFiIiB2YWx1ZT0ib3V0bGluZSIvPjx1aXNob3cgbmFtZT0iY2N0ZXh0aGlnaGxpZ2h0aW5n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lRyw7IgY2h1eeG7h24gduG7gSBiaeG7g24gxJHhuqNvIHF1w6ogZW0iLz4NCgkJPHVpdGV4dCBuYW1lPSJBVFRBQ0hTSVpFX0hFQURJTkciIHZhbHVlPSJTaXplIi8+DQoJCTx1aXRleHQgbmFtZT0iU0xJREVfTk9URVMiIHZhbHVlPSJTbGlkZSBOb3R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x1aXRleHQgbmFtZT0iQ09VUlNFX1NUQVRVUyIgdmFsdWU9Ik1vZHVsc3RhdHVzIi8+DQoJCTx1aXRleHQgbmFtZT0iUEFTU0VEX1NUUklORyIgdmFsdWU9IkVyZm9sZ3JlaWNoIi8+DQoJCTx1aXRleHQgbmFtZT0iRkFJTEVEX1NUUklORyIgdmFsdWU9IkZlaGxnZXNjaGxhZ2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k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x1aXRleHQgbmFtZT0iQ09VUlNFX1NUQVRVUyIgdmFsdWU9IlN0YXR1dCBkdSBtb2R1bGUiLz4NCgkJPHVpdGV4dCBuYW1lPSJQQVNTRURfU1RSSU5HIiB2YWx1ZT0iUsOpdXNzaSIvPg0KCQk8dWl0ZXh0IG5hbWU9IkZBSUxFRF9TVFJJTkciIHZhbHVlPSJFY2hvdcOp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x1aXRleHQgbmFtZT0iQ09VUlNFX1NUQVRVUyIgdmFsdWU9IuuqqOuTiCDsg4Htg5wiLz4NCgkJPHVpdGV4dCBuYW1lPSJQQVNTRURfU1RSSU5HIiB2YWx1ZT0i7ZWp6rKpIi8+DQoJCTx1aXRleHQgbmFtZT0iRkFJTEVEX1NUUklORyIgdmFsdWU9Iuu2iO2VqeqyqS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mI3hBOyYjeEE7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mI3hBOyYjeEE7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gk8bGFuZ3VhZ2UgaWQ9InR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YXl0ICVuIi8+DQoJCTwhLS0gc3Vic3RpdHV0aW9uOiAlbiA9PSBzbGlkZSBudW1iZXIgLS0+DQoJCTwhLS0gc3Vic3RpdHV0aW9uOiAldCA9PSB0b3RhbCBzbGlkZSBjb3VudCAtLT4NCgkJPHVpdGV4dCBuYW1lPSJTQ1JVQkJBUlNUQVRVU19TTElERUlORk8iIHZhbHVlPSJTbGF5dCAlbiAvICV0IHwgIi8+DQoJCTx1aXRleHQgbmFtZT0iU0NSVUJCQVJTVEFUVVNfU1RPUFBFRCIgdmFsdWU9IkR1cmR1cnVsZHUiLz4NCgkJPHVpdGV4dCBuYW1lPSJTQ1JVQkJBUlNUQVRVU19QTEFZSU5HIiB2YWx1ZT0iT3luYXTEsWzEsXlvciIvPg0KCQk8dWl0ZXh0IG5hbWU9IlNDUlVCQkFSU1RBVFVTX05PQVVESU8iIHZhbHVlPSJTZXMgWW9rIi8+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DQoJCTx1aXRleHQgbmFtZT0iU0NSVUJCQVJTVEFUVVNfUVVFU1RJT04iIHZhbHVlPSJTb3J1eXUgWWFuxLF0bGEiLz4NCgkJPHVpdGV4dCBuYW1lPSJTQ1JVQkJBUlNUQVRVU19SRVZJRVdRVUlaIiB2YWx1ZT0iU8SxbmF2IMSwbmNlbGVuaXlvciIvPg0KCQk8IS0tIHN1YnN0aXR1dGlvbjogJW0gPT0gbWludXRlcyByZW1haW5pbmcgLS0+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DQoJCTx1aXRleHQgbmFtZT0iVEFCX05PVEVTIiB2YWx1ZT0iTm90bGFyIi8+DQoJCTx1aXRleHQgbmFtZT0iVEFCX1NFQVJDSCIgdmFsdWU9IkFyYSIvPg0KCQk8dWl0ZXh0IG5hbWU9IlNMSURFX0hFQURJTkciIHZhbHVlPSJTbGF5dCBCYcWfbMSxxJ/EsSIvPg0KCQk8dWl0ZXh0IG5hbWU9IkRVUkFUSU9OX0hFQURJTkciIHZhbHVlPSJTw7xyZSIvPg0KCQk8dWl0ZXh0IG5hbWU9IlNFQVJDSF9IRUFESU5HIiB2YWx1ZT0iTWV0bmkgYXJhOiIvPg0KCQk8dWl0ZXh0IG5hbWU9IlRIVU1CX0hFQURJTkciIHZhbHVlPSJTbGF5dCIvPg0KCQk8dWl0ZXh0IG5hbWU9IlRIVU1CX0lORk8iIHZhbHVlPSJTbGF5dCBCYcWfbMSxxJ/EsS9Tw7xyZXNpIi8+DQoJCTx1aXRleHQgbmFtZT0iQVRUQUNITkFNRV9IRUFESU5HIiB2YWx1ZT0iRG9zeWEgQWTEsSIvPg0KCQk8dWl0ZXh0IG5hbWU9IkFUVEFDSFNJWkVfSEVBRElORyIgdmFsdWU9IkJveXV0Ii8+DQoJCTx1aXRleHQgbmFtZT0iU0xJREVfTk9URVMiIHZhbHVlPSJTbGF5dCBOb3RsYXLEsS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0 theo cac con ho thich an gi.wav"/>
  <p:tag name="PPSNARRATION" val="19,809230718,E:\bai giang e-leraning 2016-2017\Le Phuong Hao - Do Minh Phuong\hao-phuongmot so dv song trong rung chuan\Hao - Phuong\INDIA C.HAO\TEPNGUON\PP hao sua moi nhat_pptx\Media.ppcx"/>
  <p:tag name="HTML_SHAPEINFO" val="&lt;SlideThumbPath val=&quot;Slide26.PNG&quot;/&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183479CC-7F13-4FB0-A65A-C851C899C7F5}_26.png&quot;/&gt;&lt;left val=&quot;54&quot;/&gt;&lt;top val=&quot;168&quot;/&gt;&lt;width val=&quot;613&quot;/&gt;&lt;height val=&quot;116&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1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5062AE0D-AB32-47D5-A6DE-3D028A1B561F}_26.png&quot;/&gt;&lt;left val=&quot;158&quot;/&gt;&lt;top val=&quot;173&quot;/&gt;&lt;width val=&quot;550&quot;/&gt;&lt;height val=&quot;116&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2 chung minh vua xem.wav"/>
  <p:tag name="PPSNARRATION" val="20,809230718,E:\bai giang e-leraning 2016-2017\Le Phuong Hao - Do Minh Phuong\hao-phuongmot so dv song trong rung chuan\Hao - Phuong\INDIA C.HAO\TEPNGUON\PP hao sua moi nhat_pptx\Media.ppcx"/>
  <p:tag name="HTML_SHAPEINFO" val="&lt;SlideThumbPath val=&quot;Slide28.PNG&quot;/&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79E7CAF-DAB2-4FC7-9316-71A564A830E8}_28.png&quot;/&gt;&lt;left val=&quot;54&quot;/&gt;&lt;top val=&quot;168&quot;/&gt;&lt;width val=&quot;613&quot;/&gt;&lt;height val=&quot;116&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6&quot;/&gt;&lt;lineCharCount val=&quot;13&quot;/&gt;&lt;lineCharCount val=&quot;31&quot;/&gt;&lt;lineCharCount val=&quot;28&quot;/&gt;&lt;lineCharCount val=&quot;15&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80678C0-3EBA-4365-9EBD-53D6FAB046D9}_28.png&quot;/&gt;&lt;left val=&quot;165&quot;/&gt;&lt;top val=&quot;156&quot;/&gt;&lt;width val=&quot;430&quot;/&gt;&lt;height val=&quot;268&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3 ho de con hay de trung.wav"/>
  <p:tag name="PPSNARRATION" val="21,809230718,E:\bai giang e-leraning 2016-2017\Le Phuong Hao - Do Minh Phuong\hao-phuongmot so dv song trong rung chuan\Hao - Phuong\INDIA C.HAO\TEPNGUON\PP hao sua moi nhat_pptx\Media.ppcx"/>
  <p:tag name="HTML_SHAPEINFO" val="&lt;SlideThumbPath val=&quot;Slide29.PNG&quot;/&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5B07528E-801A-4487-8B0B-7DCFA7070F2A}_29.png&quot;/&gt;&lt;left val=&quot;54&quot;/&gt;&lt;top val=&quot;168&quot;/&gt;&lt;width val=&quot;613&quot;/&gt;&lt;height val=&quot;116&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9&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137C67D2-F56E-4E42-8DF8-4D2D35F89B67}_29.png&quot;/&gt;&lt;left val=&quot;170&quot;/&gt;&lt;top val=&quot;240&quot;/&gt;&lt;width val=&quot;460&quot;/&gt;&lt;height val=&quot;93&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6EED967-8BB8-457C-8110-4BD2E55E4856}_30.png&quot;/&gt;&lt;left val=&quot;54&quot;/&gt;&lt;top val=&quot;168&quot;/&gt;&lt;width val=&quot;613&quot;/&gt;&lt;height val=&quot;116&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4292C6C9-647D-4B13-A2DB-D8048676E18E}_30.png&quot;/&gt;&lt;left val=&quot;222&quot;/&gt;&lt;top val=&quot;7&quot;/&gt;&lt;width val=&quot;262&quot;/&gt;&lt;height val=&quot;59&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MMPROD_DURATION" val="109110"/>
  <p:tag name="MMPROD_DELAY" val="0"/>
  <p:tag name="MMPROD_FADE_EFFECT_IN" val="0"/>
  <p:tag name="MMPROD_FADE_EFFECT_OUT" val="0"/>
  <p:tag name="MMPROD_FADE_SPEED" val="1"/>
  <p:tag name="MMPROD_MUTE_AUDIO" val="0"/>
  <p:tag name="MMPROD_IS_H264" val="1"/>
  <p:tag name="SLIDEID" val="311"/>
  <p:tag name="MMPROD_FLV_FILE_PATH" val="E:\bai giang e-leraning 2016-2017\Le Phuong Hao - Do Minh Phuong\hao-phuongmot so dv song trong rung chuan\Hao - Phuong\INDIA C.HAO\TEPNGUON\PP hao sua moi nhat_pptx\Assets\video ho me dang cham con_311_1_49680.mp4"/>
  <p:tag name="MMPROD_START_TIME" val="0"/>
  <p:tag name="MMPROD_STOP_TIME" val="109110"/>
</p:tagLst>
</file>

<file path=ppt/tags/tag113.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5 khai quat con ho.wav"/>
  <p:tag name="PPSNARRATION" val="22,809230718,E:\bai giang e-leraning 2016-2017\Le Phuong Hao - Do Minh Phuong\hao-phuongmot so dv song trong rung chuan\Hao - Phuong\INDIA C.HAO\TEPNGUON\PP hao sua moi nhat_pptx\Media.ppcx"/>
  <p:tag name="HTML_SHAPEINFO" val="&lt;SlideThumbPath val=&quot;Slide31.PNG&quot;/&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2EF72BE5-98FB-43F0-8055-51BD00E919B5}_31.png&quot;/&gt;&lt;left val=&quot;54&quot;/&gt;&lt;top val=&quot;168&quot;/&gt;&lt;width val=&quot;613&quot;/&gt;&lt;height val=&quot;116&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2&quot;/&gt;&lt;lineCharCount val=&quot;50&quot;/&gt;&lt;lineCharCount val=&quot;46&quot;/&gt;&lt;lineCharCount val=&quot;10&quot;/&gt;&lt;lineCharCount val=&quot;1&quot;/&gt;&lt;lineCharCount val=&quot;48&quot;/&gt;&lt;lineCharCount val=&quot;1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B71A6C94-610B-4FC6-8990-EB1A85D1B114}_31.png&quot;/&gt;&lt;left val=&quot;162&quot;/&gt;&lt;top val=&quot;127&quot;/&gt;&lt;width val=&quot;491&quot;/&gt;&lt;height val=&quot;266&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6 ho con song o dau.wav"/>
  <p:tag name="PPSNARRATION" val="23,809230718,E:\bai giang e-leraning 2016-2017\Le Phuong Hao - Do Minh Phuong\hao-phuongmot so dv song trong rung chuan\Hao - Phuong\INDIA C.HAO\TEPNGUON\PP hao sua moi nhat_pptx\Media.ppcx"/>
  <p:tag name="HTML_SHAPEINFO" val="&lt;SlideThumbPath val=&quot;Slide32.PNG&quot;/&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AD5F5AD-FE8E-43BA-92EA-EAC62C68BF72}_32.png&quot;/&gt;&lt;left val=&quot;54&quot;/&gt;&lt;top val=&quot;168&quot;/&gt;&lt;width val=&quot;613&quot;/&gt;&lt;height val=&quot;116&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1&quot;/&gt;&lt;lineCharCount val=&quot;51&quot;/&gt;&lt;lineCharCount val=&quot;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510AC0C4-2DA6-49C6-9801-068468B5BE45}_32.png&quot;/&gt;&lt;left val=&quot;20&quot;/&gt;&lt;top val=&quot;13&quot;/&gt;&lt;width val=&quot;702&quot;/&gt;&lt;height val=&quot;109&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7 so sanh hai con.wav"/>
  <p:tag name="PPSNARRATION" val="24,809230718,E:\bai giang e-leraning 2016-2017\Le Phuong Hao - Do Minh Phuong\hao-phuongmot so dv song trong rung chuan\Hao - Phuong\INDIA C.HAO\TEPNGUON\PP hao sua moi nhat_pptx\Media.ppcx"/>
  <p:tag name="HTML_SHAPEINFO" val="&lt;SlideThumbPath val=&quot;Slide33.PNG&quot;/&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E2393A4D-FE3C-4074-9E2A-BBB78ED75649}_33.png&quot;/&gt;&lt;left val=&quot;54&quot;/&gt;&lt;top val=&quot;168&quot;/&gt;&lt;width val=&quot;613&quot;/&gt;&lt;height val=&quot;116&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9403CB7F-2509-43A4-8E12-ACA7F0A6392E}_33.png&quot;/&gt;&lt;left val=&quot;192&quot;/&gt;&lt;top val=&quot;-3&quot;/&gt;&lt;width val=&quot;286&quot;/&gt;&lt;height val=&quot;59&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7&quot;/&gt;&lt;lineCharCount val=&quot;5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E2168A8-3CD6-43C5-B114-FFEBE93606D6}_33.png&quot;/&gt;&lt;left val=&quot;36&quot;/&gt;&lt;top val=&quot;346&quot;/&gt;&lt;width val=&quot;643&quot;/&gt;&lt;height val=&quot;67&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1&quot;/&gt;&lt;lineCharCount val=&quot;44&quot;/&gt;&lt;lineCharCount val=&quot;63&quot;/&gt;&lt;lineCharCount val=&quot;7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DBDFE1E-8451-4986-BDD4-EBD549323B8E}_33.png&quot;/&gt;&lt;left val=&quot;36&quot;/&gt;&lt;top val=&quot;402&quot;/&gt;&lt;width val=&quot;643&quot;/&gt;&lt;height val=&quot;115&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EDE0C17E-C73A-4FC0-B8A4-F2DCD3E08D0F}_33.png&quot;/&gt;&lt;left val=&quot;402&quot;/&gt;&lt;top val=&quot;299&quot;/&gt;&lt;width val=&quot;142&quot;/&gt;&lt;height val=&quot;59&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B50BDA0-9D46-40B4-9E5D-AF35CDD242A1}_33.png&quot;/&gt;&lt;left val=&quot;355&quot;/&gt;&lt;top val=&quot;506&quot;/&gt;&lt;width val=&quot;269&quot;/&gt;&lt;height val=&quot;39&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8 giao duc.wav"/>
  <p:tag name="PPSNARRATION" val="25,809230718,E:\bai giang e-leraning 2016-2017\Le Phuong Hao - Do Minh Phuong\hao-phuongmot so dv song trong rung chuan\Hao - Phuong\INDIA C.HAO\TEPNGUON\PP hao sua moi nhat_pptx\Media.ppcx"/>
  <p:tag name="HTML_SHAPEINFO" val="&lt;SlideThumbPath val=&quot;Slide34.PNG&quot;/&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6D993E0-BD36-4C35-B2D0-397E9D065B10}_34.png&quot;/&gt;&lt;left val=&quot;54&quot;/&gt;&lt;top val=&quot;168&quot;/&gt;&lt;width val=&quot;613&quot;/&gt;&lt;height val=&quot;116&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0&quot;/&gt;&lt;lineCharCount val=&quot;51&quot;/&gt;&lt;lineCharCount val=&quot;49&quot;/&gt;&lt;lineCharCount val=&quot;51&quot;/&gt;&lt;lineCharCount val=&quot;46&quot;/&gt;&lt;lineCharCount val=&quot;1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78400A9-4A75-4E99-A880-1AEB697A7D1C}_34.png&quot;/&gt;&lt;left val=&quot;181&quot;/&gt;&lt;top val=&quot;132&quot;/&gt;&lt;width val=&quot;507&quot;/&gt;&lt;height val=&quot;256&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39 mo rong.wav"/>
  <p:tag name="PPSNARRATION" val="26,809230718,E:\bai giang e-leraning 2016-2017\Le Phuong Hao - Do Minh Phuong\hao-phuongmot so dv song trong rung chuan\Hao - Phuong\INDIA C.HAO\TEPNGUON\PP hao sua moi nhat_pptx\Media.ppcx"/>
  <p:tag name="HTML_SHAPEINFO" val="&lt;SlideThumbPath val=&quot;Slide35.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B071275-900A-4EC8-B6D7-D3C24A458401}_35.png&quot;/&gt;&lt;left val=&quot;54&quot;/&gt;&lt;top val=&quot;168&quot;/&gt;&lt;width val=&quot;613&quot;/&gt;&lt;height val=&quot;116&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0&quot;/&gt;&lt;lineCharCount val=&quot;36&quot;/&gt;&lt;lineCharCount val=&quot;38&quot;/&gt;&lt;lineCharCount val=&quot;41&quot;/&gt;&lt;lineCharCount val=&quot;2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946CE95D-3137-4804-A093-62655CEBD06E}_35.png&quot;/&gt;&lt;left val=&quot;216&quot;/&gt;&lt;top val=&quot;115&quot;/&gt;&lt;width val=&quot;408&quot;/&gt;&lt;height val=&quot;194&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B56F1C91-48F4-4AE4-BD20-FA7C095C5141}_36.png&quot;/&gt;&lt;left val=&quot;54&quot;/&gt;&lt;top val=&quot;168&quot;/&gt;&lt;width val=&quot;613&quot;/&gt;&lt;height val=&quot;116&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A521E85-B8CB-4CD0-9541-CB9AFA7D062F}_36.png&quot;/&gt;&lt;left val=&quot;128&quot;/&gt;&lt;top val=&quot;19&quot;/&gt;&lt;width val=&quot;448&quot;/&gt;&lt;height val=&quot;59&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MMPROD_DURATION" val="18041"/>
  <p:tag name="MMPROD_DELAY" val="0"/>
  <p:tag name="MMPROD_FADE_EFFECT_IN" val="0"/>
  <p:tag name="MMPROD_FADE_EFFECT_OUT" val="0"/>
  <p:tag name="MMPROD_FADE_SPEED" val="1"/>
  <p:tag name="MMPROD_MUTE_AUDIO" val="0"/>
  <p:tag name="MMPROD_IS_H264" val="1"/>
  <p:tag name="SLIDEID" val="291"/>
  <p:tag name="MMPROD_FLV_FILE_PATH" val="E:\bai giang e-leraning 2016-2017\Le Phuong Hao - Do Minh Phuong\hao-phuongmot so dv song trong rung chuan\Hao - Phuong\INDIA C.HAO\TEPNGUON\PP hao sua moi nhat_pptx\Assets\con vat an la cay 2_291_1_37024.mp4"/>
  <p:tag name="MMPROD_START_TIME" val="0"/>
  <p:tag name="MMPROD_STOP_TIME" val="18041"/>
</p:tagLst>
</file>

<file path=ppt/tags/tag136.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BC3B9B5-7F40-451A-B7C6-D8358CD19985}_37.png&quot;/&gt;&lt;left val=&quot;54&quot;/&gt;&lt;top val=&quot;168&quot;/&gt;&lt;width val=&quot;613&quot;/&gt;&lt;height val=&quot;116&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6823A838-D8E6-4E5E-B617-9FF838F0B680}_37.png&quot;/&gt;&lt;left val=&quot;155&quot;/&gt;&lt;top val=&quot;8&quot;/&gt;&lt;width val=&quot;349&quot;/&gt;&lt;height val=&quot;51&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MMPROD_DURATION" val="15023"/>
  <p:tag name="MMPROD_DELAY" val="0"/>
  <p:tag name="MMPROD_FADE_EFFECT_IN" val="0"/>
  <p:tag name="MMPROD_FADE_EFFECT_OUT" val="0"/>
  <p:tag name="MMPROD_FADE_SPEED" val="1"/>
  <p:tag name="MMPROD_MUTE_AUDIO" val="0"/>
  <p:tag name="MMPROD_IS_H264" val="1"/>
  <p:tag name="SLIDEID" val="312"/>
  <p:tag name="MMPROD_FLV_FILE_PATH" val="E:\bai giang e-leraning 2016-2017\Le Phuong Hao - Do Minh Phuong\hao-phuongmot so dv song trong rung chuan\Hao - Phuong\INDIA C.HAO\TEPNGUON\PP hao sua moi nhat_pptx\Assets\con vat an thit 1_312_1_67609.mp4"/>
  <p:tag name="MMPROD_START_TIME" val="0"/>
  <p:tag name="MMPROD_STOP_TIME" val="15023"/>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42 hoat dong 3.wav"/>
  <p:tag name="PPSNARRATION" val="27,809230718,E:\bai giang e-leraning 2016-2017\Le Phuong Hao - Do Minh Phuong\hao-phuongmot so dv song trong rung chuan\Hao - Phuong\INDIA C.HAO\TEPNGUON\PP hao sua moi nhat_pptx\Media.ppcx"/>
  <p:tag name="HTML_SHAPEINFO" val="&lt;SlideThumbPath val=&quot;Slide38.PNG&quot;/&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B6162E8-FE90-4E90-8E73-83F5A200F980}_38.png&quot;/&gt;&lt;left val=&quot;54&quot;/&gt;&lt;top val=&quot;168&quot;/&gt;&lt;width val=&quot;613&quot;/&gt;&lt;height val=&quot;116&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9&quot;/&gt;&lt;lineCharCount val=&quot;35&quot;/&gt;&lt;lineCharCount val=&quot;4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33BF8CD0-8F08-4751-89EE-5D1B0FDB62BD}_38.png&quot;/&gt;&lt;left val=&quot;163&quot;/&gt;&lt;top val=&quot;142&quot;/&gt;&lt;width val=&quot;551&quot;/&gt;&lt;height val=&quot;167&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MMPROD_LASTVALUES" val="&lt;ChangeData&gt;&lt;SlideID&gt;&lt;![CDATA[293]]&gt;&lt;/SlideID&gt;&lt;/ChangeData&gt;"/>
  <p:tag name="PPSNARRATIONPROPS" val="D:\Le Phuong Hao - Do Minh Phuong\Le Phuong Hao - Do Minh Phuong\Hao - Phuong\nhac chen moi c hao\slide 43 cau 1.wav"/>
  <p:tag name="PPSNARRATION" val="28,809230718,E:\bai giang e-leraning 2016-2017\Le Phuong Hao - Do Minh Phuong\hao-phuongmot so dv song trong rung chuan\Hao - Phuong\INDIA C.HAO\TEPNGUON\PP hao sua moi nhat_pptx\Media.ppcx"/>
  <p:tag name="MMPROD_PASSDATA" val="&lt;object type=&quot;10050&quot; unique_id=&quot;10202&quot;&gt;&lt;property id=&quot;10020&quot; value=&quot;2&quot;/&gt;&lt;property id=&quot;10102&quot; value=&quot;1&quot;/&gt;&lt;property id=&quot;10191&quot; value=&quot;35&quot;/&gt;&lt;/object&gt;"/>
  <p:tag name="MMPROD_FAILDATA" val="&lt;object type=&quot;10051&quot; unique_id=&quot;10203&quot;&gt;&lt;property id=&quot;10020&quot; value=&quot;2&quot;/&gt;&lt;property id=&quot;10102&quot; value=&quot;1&quot;/&gt;&lt;property id=&quot;10191&quot; value=&quot;36&quot;/&gt;&lt;/object&gt;"/>
  <p:tag name="MMPROD_ID" val="10200"/>
  <p:tag name="MMPROD_TYPE" val="10016"/>
  <p:tag name="MMPROD_DATA" val="&lt;property id=&quot;10026&quot; value=&quot;10&quot;/&gt;&lt;property id=&quot;10027&quot; value=&quot;Interaction10200&quot;/&gt;&lt;property id=&quot;10028&quot; value=&quot;0&quot;/&gt;&lt;property id=&quot;10070&quot; value=&quot;câu 1&quot;/&gt;&lt;property id=&quot;10098&quot; value=&quot;Matching&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0&quot;/&gt;&lt;property id=&quot;10182&quot; value=&quot;1&quot;/&gt;&lt;property id=&quot;10206&quot; value=&quot;0&quot;/&gt;&lt;property id=&quot;10207&quot; value=&quot;0&quot;/&gt;"/>
  <p:tag name="MMPROD_COLLECTIONCONTAINERID" val="20000"/>
  <p:tag name="MMPROD_PARENTID" val="10185"/>
  <p:tag name="MMPROD_PARENTQUESTIONGROUPID" val="-1"/>
  <p:tag name="QUIZCLIPSSOURCE" val="809230718,E:\bai giang e-leraning 2016-2017\Le Phuong Hao - Do Minh Phuong\hao-phuongmot so dv song trong rung chuan\Hao - Phuong\INDIA C.HAO\TEPNGUON\PP hao sua moi nhat_pptx\Media.ppcx"/>
  <p:tag name="HTML_SHAPEINFO" val="&lt;SlideThumbPath val=&quot;Slide39.PNG&quot;/&gt;"/>
  <p:tag name="MMPROD_ANSWERCOUNT" val="3"/>
  <p:tag name="MMPROD_ITEMCOUNT" val="3"/>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3&quot;/&gt;&lt;lineCharCount val=&quot;34&quot;/&gt;&lt;lineCharCount val=&quot;3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8EA4F9CC-457F-4CCD-834F-E5867F39B861}_39.png&quot;/&gt;&lt;left val=&quot;96&quot;/&gt;&lt;top val=&quot;298&quot;/&gt;&lt;width val=&quot;536&quot;/&gt;&lt;height val=&quot;147&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MMPROD_ID" val="10200"/>
  <p:tag name="MMPROD_ABSOLUTEPOSITIONID" val="100"/>
  <p:tag name="MMPROD_LASTVALUES" val="&lt;ChangeData&gt;&lt;Text&gt;&lt;![CDATA[Các con hãy nối hình ảnh ở cột 1 với hình ảnh ở cột 2 sao cho đúng với món ăn các con vật yêu thích?]]&gt;&lt;/Text&gt;&lt;FontSize&gt;&lt;![CDATA[29]]&gt;&lt;/FontSize&gt;&lt;Left&gt;&lt;![CDATA[0]]&gt;&lt;/Left&gt;&lt;Top&gt;&lt;![CDATA[0]]&gt;&lt;/Top&gt;&lt;/ChangeData&gt;"/>
  <p:tag name="PRESENTER_SHAPETEXTINFO" val="&lt;ShapeTextInfo&gt;&lt;TableIndex row=&quot;-1&quot; col=&quot;-1&quot;&gt;&lt;linesCount val=&quot;2&quot;/&gt;&lt;lineCharCount val=&quot;52&quot;/&gt;&lt;lineCharCount val=&quot;48&quot;/&gt;&lt;/TableIndex&gt;&lt;/ShapeTextInfo&gt;"/>
  <p:tag name="HTML_SHAPEINFO" val="&lt;ThreeDShapeInfo&gt;&lt;uuid val=&quot;100&quot;/&gt;&lt;isInvalidForFieldText val=&quot;0&quot;/&gt;&lt;Image&gt;&lt;filename val=&quot;E:\bai giang e-leraning 2016-2017\Le Phuong Hao - Do Minh Phuong\hao-phuongmot so dv song trong rung chuan\Hao - Phuong\INDIA C.HAO\BAITHI\data\asimages\{F296E92E-072C-4239-9CF0-4343C9247D77}_39.png&quot;/&gt;&lt;left val=&quot;22&quot;/&gt;&lt;top val=&quot;-3&quot;/&gt;&lt;width val=&quot;689&quot;/&gt;&lt;height val=&quot;117&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MMPROD_ABSOLUTEPOSITIONID" val="3090"/>
  <p:tag name="MMPROD_LASTVALUES" val="&lt;ChangeData&gt;&lt;Text&gt;&lt;![CDATA[Cột 1]]&gt;&lt;/Text&gt;&lt;FontSize&gt;&lt;![CDATA[24]]&gt;&lt;/FontSize&gt;&lt;Left&gt;&lt;![CDATA[0]]&gt;&lt;/Left&gt;&lt;Top&gt;&lt;![CDATA[0]]&gt;&lt;/Top&gt;&lt;/ChangeData&gt;"/>
  <p:tag name="PRESENTER_SHAPETEXTINFO" val="&lt;ShapeTextInfo&gt;&lt;TableIndex row=&quot;-1&quot; col=&quot;-1&quot;&gt;&lt;linesCount val=&quot;1&quot;/&gt;&lt;lineCharCount val=&quot;5&quot;/&gt;&lt;/TableIndex&gt;&lt;/ShapeTextInfo&gt;"/>
  <p:tag name="HTML_SHAPEINFO" val="&lt;ThreeDShapeInfo&gt;&lt;uuid val=&quot;3090&quot;/&gt;&lt;isInvalidForFieldText val=&quot;0&quot;/&gt;&lt;Image&gt;&lt;filename val=&quot;E:\bai giang e-leraning 2016-2017\Le Phuong Hao - Do Minh Phuong\hao-phuongmot so dv song trong rung chuan\Hao - Phuong\INDIA C.HAO\BAITHI\data\asimages\{8F2A976E-56F4-454F-98FC-3A97477C8E94}_39.png&quot;/&gt;&lt;left val=&quot;57&quot;/&gt;&lt;top val=&quot;100&quot;/&gt;&lt;width val=&quot;317&quot;/&gt;&lt;height val=&quot;43&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MMPROD_ABSOLUTEPOSITIONID" val="30910"/>
  <p:tag name="MMPROD_LASTVALUES" val="&lt;ChangeData&gt;&lt;Text&gt;&lt;![CDATA[Cột 2]]&gt;&lt;/Text&gt;&lt;FontSize&gt;&lt;![CDATA[24]]&gt;&lt;/FontSize&gt;&lt;Left&gt;&lt;![CDATA[0]]&gt;&lt;/Left&gt;&lt;Top&gt;&lt;![CDATA[0]]&gt;&lt;/Top&gt;&lt;/ChangeData&gt;"/>
  <p:tag name="PRESENTER_SHAPETEXTINFO" val="&lt;ShapeTextInfo&gt;&lt;TableIndex row=&quot;-1&quot; col=&quot;-1&quot;&gt;&lt;linesCount val=&quot;1&quot;/&gt;&lt;lineCharCount val=&quot;5&quot;/&gt;&lt;/TableIndex&gt;&lt;/ShapeTextInfo&gt;"/>
  <p:tag name="HTML_SHAPEINFO" val="&lt;ThreeDShapeInfo&gt;&lt;uuid val=&quot;30910&quot;/&gt;&lt;isInvalidForFieldText val=&quot;0&quot;/&gt;&lt;Image&gt;&lt;filename val=&quot;E:\bai giang e-leraning 2016-2017\Le Phuong Hao - Do Minh Phuong\hao-phuongmot so dv song trong rung chuan\Hao - Phuong\INDIA C.HAO\BAITHI\data\asimages\{B2559D30-B249-41FF-8316-D8DB41F05105}_39.png&quot;/&gt;&lt;left val=&quot;382&quot;/&gt;&lt;top val=&quot;99&quot;/&gt;&lt;width val=&quot;317&quot;/&gt;&lt;height val=&quot;43&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MMPROD_LASTVALUES" val="&lt;ChangeData&gt;&lt;Left&gt;&lt;![CDATA[379.4401]]&gt;&lt;/Left&gt;&lt;Top&gt;&lt;![CDATA[165.2375]]&gt;&lt;/Top&gt;&lt;/ChangeData&gt;"/>
  <p:tag name="MMPROD_ABSOLUTEPOSITIONID" val="4001"/>
  <p:tag name="MMPROD_ID" val="10205"/>
  <p:tag name="MMPROD_TYPE" val="10023"/>
  <p:tag name="MMPROD_DATA" val="&lt;property id=&quot;10193&quot; value=&quot;A&quot;/&gt;&lt;property id=&quot;10199&quot; value=&quot;0&quot;/&gt;"/>
  <p:tag name="MMPROD_COLLECTIONCONTAINERID" val="10201"/>
  <p:tag name="MMPROD_PARENTID" val="10200"/>
  <p:tag name="HTML_SHAPEINFO" val="&lt;ThreeDShapeInfo&gt;&lt;uuid val=&quot;4001&quot;/&gt;&lt;isInvalidForFieldText val=&quot;0&quot;/&gt;&lt;Image&gt;&lt;filename val=&quot;E:\bai giang e-leraning 2016-2017\Le Phuong Hao - Do Minh Phuong\hao-phuongmot so dv song trong rung chuan\Hao - Phuong\INDIA C.HAO\BAITHI\data\asimages\{C1059B49-5813-40E1-977A-0031834CFECF}_39.png&quot;/&gt;&lt;left val=&quot;362&quot;/&gt;&lt;top val=&quot;157&quot;/&gt;&lt;width val=&quot;321&quot;/&gt;&lt;height val=&quot;59&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MMPROD_LASTVALUES" val="&lt;ChangeData&gt;&lt;Left&gt;&lt;![CDATA[379.4401]]&gt;&lt;/Left&gt;&lt;Top&gt;&lt;![CDATA[212.4375]]&gt;&lt;/Top&gt;&lt;/ChangeData&gt;"/>
  <p:tag name="MMPROD_ABSOLUTEPOSITIONID" val="4002"/>
  <p:tag name="MMPROD_ID" val="10206"/>
  <p:tag name="MMPROD_TYPE" val="10023"/>
  <p:tag name="MMPROD_DATA" val="&lt;property id=&quot;10193&quot; value=&quot;B&quot;/&gt;&lt;property id=&quot;10199&quot; value=&quot;0&quot;/&gt;"/>
  <p:tag name="MMPROD_COLLECTIONCONTAINERID" val="10201"/>
  <p:tag name="MMPROD_PARENTID" val="10200"/>
  <p:tag name="HTML_SHAPEINFO" val="&lt;ThreeDShapeInfo&gt;&lt;uuid val=&quot;4002&quot;/&gt;&lt;isInvalidForFieldText val=&quot;0&quot;/&gt;&lt;Image&gt;&lt;filename val=&quot;E:\bai giang e-leraning 2016-2017\Le Phuong Hao - Do Minh Phuong\hao-phuongmot so dv song trong rung chuan\Hao - Phuong\INDIA C.HAO\BAITHI\data\asimages\{F9795A7D-2E7D-4109-A07F-7A28E2428EC2}_39.png&quot;/&gt;&lt;left val=&quot;363&quot;/&gt;&lt;top val=&quot;279&quot;/&gt;&lt;width val=&quot;322&quot;/&gt;&lt;height val=&quot;59&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MMPROD_LASTVALUES" val="&lt;ChangeData&gt;&lt;Left&gt;&lt;![CDATA[379.4401]]&gt;&lt;/Left&gt;&lt;Top&gt;&lt;![CDATA[259.6375]]&gt;&lt;/Top&gt;&lt;/ChangeData&gt;"/>
  <p:tag name="MMPROD_ABSOLUTEPOSITIONID" val="4003"/>
  <p:tag name="MMPROD_ID" val="10207"/>
  <p:tag name="MMPROD_TYPE" val="10023"/>
  <p:tag name="MMPROD_DATA" val="&lt;property id=&quot;10193&quot; value=&quot;C&quot;/&gt;&lt;property id=&quot;10199&quot; value=&quot;0&quot;/&gt;"/>
  <p:tag name="MMPROD_COLLECTIONCONTAINERID" val="10201"/>
  <p:tag name="MMPROD_PARENTID" val="10200"/>
  <p:tag name="HTML_SHAPEINFO" val="&lt;ThreeDShapeInfo&gt;&lt;uuid val=&quot;4003&quot;/&gt;&lt;isInvalidForFieldText val=&quot;0&quot;/&gt;&lt;Image&gt;&lt;filename val=&quot;E:\bai giang e-leraning 2016-2017\Le Phuong Hao - Do Minh Phuong\hao-phuongmot so dv song trong rung chuan\Hao - Phuong\INDIA C.HAO\BAITHI\data\asimages\{92679B39-B1D6-4F35-9827-4EB311994EE3}_39.png&quot;/&gt;&lt;left val=&quot;362&quot;/&gt;&lt;top val=&quot;376&quot;/&gt;&lt;width val=&quot;322&quot;/&gt;&lt;height val=&quot;59&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36]]&gt;&lt;/Left&gt;&lt;Top&gt;&lt;![CDATA[165.2375]]&gt;&lt;/Top&gt;&lt;/ChangeData&gt;"/>
  <p:tag name="MMPROD_ABSOLUTEPOSITIONID" val="3001"/>
  <p:tag name="MMPROD_ID" val="10208"/>
  <p:tag name="MMPROD_TYPE" val="10028"/>
  <p:tag name="MMPROD_COLLECTIONCONTAINERID" val="10204"/>
  <p:tag name="MMPROD_PARENTID" val="10200"/>
  <p:tag name="HTML_AUTOSHAPE_INFO" val="&lt;ThreeDShapeInfo&gt;&lt;uuid val=&quot;3001&quot;/&gt;&lt;isInvalidForFieldText val=&quot;0&quot;/&gt;&lt;hasMultipleQuizShape val=&quot;1&quot;/&gt;&lt;Image&gt;&lt;filename val=&quot;E:\bai giang e-leraning 2016-2017\Le Phuong Hao - Do Minh Phuong\hao-phuongmot so dv song trong rung chuan\Hao - Phuong\INDIA C.HAO\BAITHI\data\asimages\{C26BA59E-13A5-4319-81F0-DA61FF25CCB0}_39.png&quot;/&gt;&lt;left val=&quot;27&quot;/&gt;&lt;top val=&quot;157&quot;/&gt;&lt;width val=&quot;53&quot;/&gt;&lt;height val=&quot;59&quot;/&gt;&lt;hasText val=&quot;1&quot;/&gt;&lt;/Image&gt;&lt;Image&gt;&lt;filename val=&quot;E:\bai giang e-leraning 2016-2017\Le Phuong Hao - Do Minh Phuong\hao-phuongmot so dv song trong rung chuan\Hao - Phuong\INDIA C.HAO\BAITHI\data\asimages\{612260DE-9EF1-4AD6-88A8-62421429AE07}_39.png&quot;/&gt;&lt;left val=&quot;72&quot;/&gt;&lt;top val=&quot;165&quot;/&gt;&lt;width val=&quot;91&quot;/&gt;&lt;height val=&quot;34&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36]]&gt;&lt;/Left&gt;&lt;Top&gt;&lt;![CDATA[212.8375]]&gt;&lt;/Top&gt;&lt;/ChangeData&gt;"/>
  <p:tag name="MMPROD_ABSOLUTEPOSITIONID" val="3002"/>
  <p:tag name="MMPROD_ID" val="10209"/>
  <p:tag name="MMPROD_TYPE" val="10028"/>
  <p:tag name="MMPROD_COLLECTIONCONTAINERID" val="10204"/>
  <p:tag name="MMPROD_PARENTID" val="10200"/>
  <p:tag name="HTML_AUTOSHAPE_INFO" val="&lt;ThreeDShapeInfo&gt;&lt;uuid val=&quot;3002&quot;/&gt;&lt;isInvalidForFieldText val=&quot;0&quot;/&gt;&lt;hasMultipleQuizShape val=&quot;1&quot;/&gt;&lt;Image&gt;&lt;filename val=&quot;E:\bai giang e-leraning 2016-2017\Le Phuong Hao - Do Minh Phuong\hao-phuongmot so dv song trong rung chuan\Hao - Phuong\INDIA C.HAO\BAITHI\data\asimages\{A239D1E5-8A78-4B30-A792-CA13D9AB42EE}_39.png&quot;/&gt;&lt;left val=&quot;33&quot;/&gt;&lt;top val=&quot;262&quot;/&gt;&lt;width val=&quot;55&quot;/&gt;&lt;height val=&quot;59&quot;/&gt;&lt;hasText val=&quot;1&quot;/&gt;&lt;/Image&gt;&lt;Image&gt;&lt;filename val=&quot;E:\bai giang e-leraning 2016-2017\Le Phuong Hao - Do Minh Phuong\hao-phuongmot so dv song trong rung chuan\Hao - Phuong\INDIA C.HAO\BAITHI\data\asimages\{5682407D-25A3-40FF-81A8-95EBD6A3EE04}_39.png&quot;/&gt;&lt;left val=&quot;81&quot;/&gt;&lt;top val=&quot;270&quot;/&gt;&lt;width val=&quot;101&quot;/&gt;&lt;height val=&quot;34&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MMPROD_CONTROLTYPE" val="5"/>
  <p:tag name="MMPROD_LASTVALUES" val="&lt;ChangeData&gt;&lt;Left&gt;&lt;![CDATA[36]]&gt;&lt;/Left&gt;&lt;Top&gt;&lt;![CDATA[260.4375]]&gt;&lt;/Top&gt;&lt;/ChangeData&gt;"/>
  <p:tag name="MMPROD_ABSOLUTEPOSITIONID" val="3003"/>
  <p:tag name="MMPROD_ID" val="10210"/>
  <p:tag name="MMPROD_TYPE" val="10028"/>
  <p:tag name="MMPROD_COLLECTIONCONTAINERID" val="10204"/>
  <p:tag name="MMPROD_PARENTID" val="10200"/>
  <p:tag name="HTML_AUTOSHAPE_INFO" val="&lt;ThreeDShapeInfo&gt;&lt;uuid val=&quot;3003&quot;/&gt;&lt;isInvalidForFieldText val=&quot;0&quot;/&gt;&lt;hasMultipleQuizShape val=&quot;1&quot;/&gt;&lt;Image&gt;&lt;filename val=&quot;E:\bai giang e-leraning 2016-2017\Le Phuong Hao - Do Minh Phuong\hao-phuongmot so dv song trong rung chuan\Hao - Phuong\INDIA C.HAO\BAITHI\data\asimages\{CE3AF142-AAA4-469A-AB89-B58C13B902DB}_39.png&quot;/&gt;&lt;left val=&quot;33&quot;/&gt;&lt;top val=&quot;376&quot;/&gt;&lt;width val=&quot;53&quot;/&gt;&lt;height val=&quot;58&quot;/&gt;&lt;hasText val=&quot;1&quot;/&gt;&lt;/Image&gt;&lt;Image&gt;&lt;filename val=&quot;E:\bai giang e-leraning 2016-2017\Le Phuong Hao - Do Minh Phuong\hao-phuongmot so dv song trong rung chuan\Hao - Phuong\INDIA C.HAO\BAITHI\data\asimages\{8153C076-F0C7-4DFF-96E8-E2B71615E409}_39.png&quot;/&gt;&lt;left val=&quot;81&quot;/&gt;&lt;top val=&quot;384&quot;/&gt;&lt;width val=&quot;112&quot;/&gt;&lt;height val=&quot;34&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gt;&lt;/Text&gt;&lt;FontSize&gt;&lt;![CDATA[18]]&gt;&lt;/FontSize&gt;&lt;Left&gt;&lt;![CDATA[0]]&gt;&lt;/Left&gt;&lt;Top&gt;&lt;![CDATA[0]]&gt;&lt;/Top&gt;&lt;/ChangeData&gt;"/>
  <p:tag name="PRESENTER_SHAPETEXTINFO" val="&lt;ShapeTextInfo&gt;&lt;TableIndex row=&quot;-1&quot; col=&quot;-1&quot;&gt;&lt;linesCount val=&quot;1&quot;/&gt;&lt;lineCharCount val=&quot;4&quot;/&gt;&lt;/TableIndex&gt;&lt;/ShapeTextInfo&gt;"/>
  <p:tag name="PRESENTER_SHAPEINFO" val="&lt;ThreeDShapeInfo&gt;&lt;uuid val=&quot;{3E82EE9C-4382-4F30-A501-77C5910E2911}&quot;/&gt;&lt;isInvalidForFieldText val=&quot;0&quot;/&gt;&lt;Image&gt;&lt;filename val=&quot;E:\bai giang e-leraning 2016-2017\Le Phuong Hao - Do Minh Phuong\hao-phuongmot so dv song trong rung chuan\Hao - Phuong\INDIA C.HAO\BAITHI\data\asimages\{3E82EE9C-4382-4F30-A501-77C5910E2911}_39.png&quot;/&gt;&lt;left val=&quot;-1&quot;/&gt;&lt;top val=&quot;480&quot;/&gt;&lt;width val=&quot;271&quot;/&gt;&lt;height val=&quot;65&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Chưa đúng]]&gt;&lt;/Text&gt;&lt;FontSize&gt;&lt;![CDATA[18]]&gt;&lt;/FontSize&gt;&lt;Left&gt;&lt;![CDATA[0]]&gt;&lt;/Left&gt;&lt;Top&gt;&lt;![CDATA[0]]&gt;&lt;/Top&gt;&lt;/ChangeData&gt;"/>
  <p:tag name="PRESENTER_SHAPETEXTINFO" val="&lt;ShapeTextInfo&gt;&lt;TableIndex row=&quot;-1&quot; col=&quot;-1&quot;&gt;&lt;linesCount val=&quot;1&quot;/&gt;&lt;lineCharCount val=&quot;9&quot;/&gt;&lt;/TableIndex&gt;&lt;/ShapeTextInfo&gt;"/>
  <p:tag name="PRESENTER_SHAPEINFO" val="&lt;ThreeDShapeInfo&gt;&lt;uuid val=&quot;{3FFD7E89-E0AA-49A9-ACA3-BE3355969622}&quot;/&gt;&lt;isInvalidForFieldText val=&quot;0&quot;/&gt;&lt;Image&gt;&lt;filename val=&quot;E:\bai giang e-leraning 2016-2017\Le Phuong Hao - Do Minh Phuong\hao-phuongmot so dv song trong rung chuan\Hao - Phuong\INDIA C.HAO\BAITHI\data\asimages\{3FFD7E89-E0AA-49A9-ACA3-BE3355969622}_39.png&quot;/&gt;&lt;left val=&quot;-2&quot;/&gt;&lt;top val=&quot;480&quot;/&gt;&lt;width val=&quot;271&quot;/&gt;&lt;height val=&quot;66&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chưa làm xong]]&gt;&lt;/Text&gt;&lt;FontSize&gt;&lt;![CDATA[18]]&gt;&lt;/FontSize&gt;&lt;Left&gt;&lt;![CDATA[0]]&gt;&lt;/Left&gt;&lt;Top&gt;&lt;![CDATA[0]]&gt;&lt;/Top&gt;&lt;/ChangeData&gt;"/>
  <p:tag name="PRESENTER_SHAPETEXTINFO" val="&lt;ShapeTextInfo&gt;&lt;TableIndex row=&quot;-1&quot; col=&quot;-1&quot;&gt;&lt;linesCount val=&quot;1&quot;/&gt;&lt;lineCharCount val=&quot;17&quot;/&gt;&lt;/TableIndex&gt;&lt;/ShapeTextInfo&gt;"/>
  <p:tag name="PRESENTER_SHAPEINFO" val="&lt;ThreeDShapeInfo&gt;&lt;uuid val=&quot;{C54935BD-8738-4A1E-9DA2-DA3659CE02E2}&quot;/&gt;&lt;isInvalidForFieldText val=&quot;0&quot;/&gt;&lt;Image&gt;&lt;filename val=&quot;E:\bai giang e-leraning 2016-2017\Le Phuong Hao - Do Minh Phuong\hao-phuongmot so dv song trong rung chuan\Hao - Phuong\INDIA C.HAO\BAITHI\data\asimages\{C54935BD-8738-4A1E-9DA2-DA3659CE02E2}_39.png&quot;/&gt;&lt;left val=&quot;-4&quot;/&gt;&lt;top val=&quot;478&quot;/&gt;&lt;width val=&quot;271&quot;/&gt;&lt;height val=&quot;66&quot;/&gt;&lt;hasText val=&quot;1&quot;/&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gt;&lt;/Left&gt;&lt;Top&gt;&lt;![CDATA[450.3013]]&gt;&lt;/Top&gt;&lt;/ChangeData&gt;"/>
  <p:tag name="HTML_SHAPEINFO" val="&lt;ThreeDShapeInfo&gt;&lt;uuid val=&quot;104&quot;/&gt;&lt;isInvalidForFieldText val=&quot;0&quot;/&gt;&lt;Image&gt;&lt;filename val=&quot;E:\bai giang e-leraning 2016-2017\Le Phuong Hao - Do Minh Phuong\hao-phuongmot so dv song trong rung chuan\Hao - Phuong\INDIA C.HAO\BAITHI\data\asimages\{AEC34F00-5A54-44CE-B4AA-CD52609A03FA}_39.png&quot;/&gt;&lt;left val=&quot;270&quot;/&gt;&lt;top val=&quot;491&quot;/&gt;&lt;width val=&quot;91&quot;/&gt;&lt;height val=&quot;33&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8]]&gt;&lt;/Left&gt;&lt;Top&gt;&lt;![CDATA[450.3013]]&gt;&lt;/Top&gt;&lt;/ChangeData&gt;"/>
  <p:tag name="HTML_SHAPEINFO" val="&lt;ThreeDShapeInfo&gt;&lt;uuid val=&quot;106&quot;/&gt;&lt;isInvalidForFieldText val=&quot;0&quot;/&gt;&lt;Image&gt;&lt;filename val=&quot;E:\bai giang e-leraning 2016-2017\Le Phuong Hao - Do Minh Phuong\hao-phuongmot so dv song trong rung chuan\Hao - Phuong\INDIA C.HAO\BAITHI\data\asimages\{749DC3CD-3A88-409B-94AC-02B93A37E648}_39.png&quot;/&gt;&lt;left val=&quot;366&quot;/&gt;&lt;top val=&quot;491&quot;/&gt;&lt;width val=&quot;91&quot;/&gt;&lt;height val=&quot;33&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 làm lại]]&gt;&lt;/Text&gt;&lt;FontSize&gt;&lt;![CDATA[14]]&gt;&lt;/FontSize&gt;&lt;Left&gt;&lt;![CDATA[369]]&gt;&lt;/Left&gt;&lt;Top&gt;&lt;![CDATA[493.0662]]&gt;&lt;/Top&gt;&lt;/ChangeData&gt;"/>
  <p:tag name="PRESENTER_SHAPETEXTINFO" val="&lt;ShapeTextInfo&gt;&lt;TableIndex row=&quot;-1&quot; col=&quot;-1&quot;&gt;&lt;linesCount val=&quot;1&quot;/&gt;&lt;lineCharCount val=&quot;11&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271.8]]&gt;&lt;/Left&gt;&lt;Top&gt;&lt;![CDATA[493.0662]]&gt;&lt;/Top&gt;&lt;/ChangeData&gt;"/>
  <p:tag name="PRESENTER_SHAPETEXTINFO" val="&lt;ShapeTextInfo&gt;&lt;TableIndex row=&quot;-1&quot; col=&quot;-1&quot;&gt;&lt;linesCount val=&quot;1&quot;/&gt;&lt;lineCharCount val=&quot;7&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3"/>
  <p:tag name="MMPROD_ABSOLUTEPOSITIONID" val="3023"/>
  <p:tag name="MMPROD_LASTVALUES" val="&lt;ChangeData&gt;&lt;Text&gt;&lt;![CDATA[B]]&gt;&lt;/Text&gt;&lt;FontSize&gt;&lt;![CDATA[28]]&gt;&lt;/FontSize&gt;&lt;Left&gt;&lt;![CDATA[0]]&gt;&lt;/Left&gt;&lt;Top&gt;&lt;![CDATA[0]]&gt;&lt;/Top&gt;&lt;/ChangeData&gt;"/>
  <p:tag name="PRESENTER_SHAPETEXTINFO" val="&lt;ShapeTextInfo&gt;&lt;TableIndex row=&quot;-1&quot; col=&quot;-1&quot;&gt;&lt;linesCount val=&quot;1&quot;/&gt;&lt;lineCharCount val=&quot;1&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TEXT_CONTENT_WIDTH" val="105"/>
  <p:tag name="MAX_POSSIBLE_WIDTH" val="304.56"/>
  <p:tag name="MMPROD_LASTVALUES" val="&lt;ChangeData&gt;&lt;Text&gt;&lt;![CDATA[con mèo]]&gt;&lt;/Text&gt;&lt;FontSize&gt;&lt;![CDATA[28]]&gt;&lt;/FontSize&gt;&lt;Left&gt;&lt;![CDATA[80.2]]&gt;&lt;/Left&gt;&lt;Top&gt;&lt;![CDATA[260.4375]]&gt;&lt;/Top&gt;&lt;/ChangeData&gt;"/>
  <p:tag name="MMPROD_ABSOLUTEPOSITIONID" val="3013"/>
  <p:tag name="PRESENTER_SHAPETEXTINFO" val="&lt;ShapeTextInfo&gt;&lt;TableIndex row=&quot;-1&quot; col=&quot;-1&quot;&gt;&lt;linesCount val=&quot;1&quot;/&gt;&lt;lineCharCount val=&quot;7&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2"/>
  <p:tag name="MMPROD_ABSOLUTEPOSITIONID" val="3022"/>
  <p:tag name="MMPROD_LASTVALUES" val="&lt;ChangeData&gt;&lt;Text&gt;&lt;![CDATA[C]]&gt;&lt;/Text&gt;&lt;FontSize&gt;&lt;![CDATA[28]]&gt;&lt;/FontSize&gt;&lt;Left&gt;&lt;![CDATA[0]]&gt;&lt;/Left&gt;&lt;Top&gt;&lt;![CDATA[0]]&gt;&lt;/Top&gt;&lt;/ChangeData&gt;"/>
  <p:tag name="PRESENTER_SHAPETEXTINFO" val="&lt;ShapeTextInfo&gt;&lt;TableIndex row=&quot;-1&quot; col=&quot;-1&quot;&gt;&lt;linesCount val=&quot;1&quot;/&gt;&lt;lineCharCount val=&quot;1&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TEXT_CONTENT_WIDTH" val="94"/>
  <p:tag name="MAX_POSSIBLE_WIDTH" val="304.56"/>
  <p:tag name="MMPROD_LASTVALUES" val="&lt;ChangeData&gt;&lt;Text&gt;&lt;![CDATA[con voi ]]&gt;&lt;/Text&gt;&lt;FontSize&gt;&lt;![CDATA[28]]&gt;&lt;/FontSize&gt;&lt;Left&gt;&lt;![CDATA[80.2]]&gt;&lt;/Left&gt;&lt;Top&gt;&lt;![CDATA[212.8375]]&gt;&lt;/Top&gt;&lt;/ChangeData&gt;"/>
  <p:tag name="MMPROD_ABSOLUTEPOSITIONID" val="3012"/>
  <p:tag name="PRESENTER_SHAPETEXTINFO" val="&lt;ShapeTextInfo&gt;&lt;TableIndex row=&quot;-1&quot; col=&quot;-1&quot;&gt;&lt;linesCount val=&quot;1&quot;/&gt;&lt;lineCharCount val=&quot;8&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MMPROD_SCALEOPERATION" val="2"/>
  <p:tag name="MMPROD_TEXTSHAPE" val="3011"/>
  <p:tag name="MMPROD_ABSOLUTEPOSITIONID" val="3021"/>
  <p:tag name="MMPROD_LASTVALUES" val="&lt;ChangeData&gt;&lt;Text&gt;&lt;![CDATA[A]]&gt;&lt;/Text&gt;&lt;FontSize&gt;&lt;![CDATA[28]]&gt;&lt;/FontSize&gt;&lt;Left&gt;&lt;![CDATA[0]]&gt;&lt;/Left&gt;&lt;Top&gt;&lt;![CDATA[0]]&gt;&lt;/Top&gt;&lt;/ChangeData&gt;"/>
  <p:tag name="PRESENTER_SHAPETEXTINFO" val="&lt;ShapeTextInfo&gt;&lt;TableIndex row=&quot;-1&quot; col=&quot;-1&quot;&gt;&lt;linesCount val=&quot;1&quot;/&gt;&lt;lineCharCount val=&quot;1&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TEXT_CONTENT_WIDTH" val="83"/>
  <p:tag name="MAX_POSSIBLE_WIDTH" val="304.56"/>
  <p:tag name="MMPROD_LASTVALUES" val="&lt;ChangeData&gt;&lt;Text&gt;&lt;![CDATA[con hổ]]&gt;&lt;/Text&gt;&lt;FontSize&gt;&lt;![CDATA[28]]&gt;&lt;/FontSize&gt;&lt;Left&gt;&lt;![CDATA[80.2]]&gt;&lt;/Left&gt;&lt;Top&gt;&lt;![CDATA[165.2375]]&gt;&lt;/Top&gt;&lt;/ChangeData&gt;"/>
  <p:tag name="MMPROD_ABSOLUTEPOSITIONID" val="3011"/>
  <p:tag name="PRESENTER_SHAPETEXTINFO" val="&lt;ShapeTextInfo&gt;&lt;TableIndex row=&quot;-1&quot; col=&quot;-1&quot;&gt;&lt;linesCount val=&quot;1&quot;/&gt;&lt;lineCharCount val=&quot;6&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3"/>
  <p:tag name="MMPROD_ABSOLUTEPOSITIONID" val="4023"/>
  <p:tag name="MMPROD_LASTVALUES" val="&lt;ChangeData&gt;&lt;Text&gt;&lt;![CDATA[C.]]&gt;&lt;/Text&gt;&lt;FontSize&gt;&lt;![CDATA[28]]&gt;&lt;/FontSize&gt;&lt;Left&gt;&lt;![CDATA[0]]&gt;&lt;/Left&gt;&lt;Top&gt;&lt;![CDATA[0]]&gt;&lt;/Top&gt;&lt;/ChangeData&gt;"/>
  <p:tag name="PRESENTER_SHAPETEXTINFO" val="&lt;ShapeTextInfo&gt;&lt;TableIndex row=&quot;-1&quot; col=&quot;-1&quot;&gt;&lt;linesCount val=&quot;1&quot;/&gt;&lt;lineCharCount val=&quot;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MMPROD_LASTVALUES" val="&lt;ChangeData&gt;&lt;Text&gt;&lt;![CDATA[mia]]&gt;&lt;/Text&gt;&lt;FontSize&gt;&lt;![CDATA[28]]&gt;&lt;/FontSize&gt;&lt;Left&gt;&lt;![CDATA[0]]&gt;&lt;/Left&gt;&lt;Top&gt;&lt;![CDATA[0]]&gt;&lt;/Top&gt;&lt;/ChangeData&gt;"/>
  <p:tag name="MMPROD_ABSOLUTEPOSITIONID" val="4013"/>
  <p:tag name="PRESENTER_SHAPETEXTINFO" val="&lt;ShapeTextInfo&gt;&lt;TableIndex row=&quot;-1&quot; col=&quot;-1&quot;&gt;&lt;linesCount val=&quot;1&quot;/&gt;&lt;lineCharCount val=&quot;3&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2"/>
  <p:tag name="MMPROD_ABSOLUTEPOSITIONID" val="4022"/>
  <p:tag name="MMPROD_LASTVALUES" val="&lt;ChangeData&gt;&lt;Text&gt;&lt;![CDATA[B.]]&gt;&lt;/Text&gt;&lt;FontSize&gt;&lt;![CDATA[28]]&gt;&lt;/FontSize&gt;&lt;Left&gt;&lt;![CDATA[0]]&gt;&lt;/Left&gt;&lt;Top&gt;&lt;![CDATA[0]]&gt;&lt;/Top&gt;&lt;/ChangeData&gt;"/>
  <p:tag name="PRESENTER_SHAPETEXTINFO" val="&lt;ShapeTextInfo&gt;&lt;TableIndex row=&quot;-1&quot; col=&quot;-1&quot;&gt;&lt;linesCount val=&quot;1&quot;/&gt;&lt;lineCharCount val=&quot;2&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MMPROD_LASTVALUES" val="&lt;ChangeData&gt;&lt;Text&gt;&lt;![CDATA[cá]]&gt;&lt;/Text&gt;&lt;FontSize&gt;&lt;![CDATA[28]]&gt;&lt;/FontSize&gt;&lt;Left&gt;&lt;![CDATA[0]]&gt;&lt;/Left&gt;&lt;Top&gt;&lt;![CDATA[0]]&gt;&lt;/Top&gt;&lt;/ChangeData&gt;"/>
  <p:tag name="MMPROD_ABSOLUTEPOSITIONID" val="4012"/>
  <p:tag name="PRESENTER_SHAPETEXTINFO" val="&lt;ShapeTextInfo&gt;&lt;TableIndex row=&quot;-1&quot; col=&quot;-1&quot;&gt;&lt;linesCount val=&quot;1&quot;/&gt;&lt;lineCharCount val=&quot;2&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MMPROD_SCALEOPERATION" val="3"/>
  <p:tag name="MMPROD_TEXTSHAPE" val="4011"/>
  <p:tag name="MMPROD_ABSOLUTEPOSITIONID" val="4021"/>
  <p:tag name="MMPROD_LASTVALUES" val="&lt;ChangeData&gt;&lt;Text&gt;&lt;![CDATA[A.]]&gt;&lt;/Text&gt;&lt;FontSize&gt;&lt;![CDATA[28]]&gt;&lt;/FontSize&gt;&lt;Left&gt;&lt;![CDATA[0]]&gt;&lt;/Left&gt;&lt;Top&gt;&lt;![CDATA[0]]&gt;&lt;/Top&gt;&lt;/ChangeData&gt;"/>
  <p:tag name="PRESENTER_SHAPETEXTINFO" val="&lt;ShapeTextInfo&gt;&lt;TableIndex row=&quot;-1&quot; col=&quot;-1&quot;&gt;&lt;linesCount val=&quot;1&quot;/&gt;&lt;lineCharCount val=&quot;2&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MMPROD_LASTVALUES" val="&lt;ChangeData&gt;&lt;Text&gt;&lt;![CDATA[ăn thịt]]&gt;&lt;/Text&gt;&lt;FontSize&gt;&lt;![CDATA[28]]&gt;&lt;/FontSize&gt;&lt;Left&gt;&lt;![CDATA[0]]&gt;&lt;/Left&gt;&lt;Top&gt;&lt;![CDATA[0]]&gt;&lt;/Top&gt;&lt;/ChangeData&gt;"/>
  <p:tag name="MMPROD_ABSOLUTEPOSITIONID" val="4011"/>
  <p:tag name="PRESENTER_SHAPETEXTINFO" val="&lt;ShapeTextInfo&gt;&lt;TableIndex row=&quot;-1&quot; col=&quot;-1&quot;&gt;&lt;linesCount val=&quot;1&quot;/&gt;&lt;lineCharCount val=&quot;7&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MMPROD_LASTVALUES" val="&lt;ChangeData&gt;&lt;SlideID&gt;&lt;![CDATA[294]]&gt;&lt;/SlideID&gt;&lt;/ChangeData&gt;"/>
  <p:tag name="PPSNARRATIONPROPS" val="D:\Le Phuong Hao - Do Minh Phuong\Le Phuong Hao - Do Minh Phuong\Hao - Phuong\nhac chen moi c hao\slide 44 cau 2.wav"/>
  <p:tag name="PPSNARRATION" val="29,809230718,E:\bai giang e-leraning 2016-2017\Le Phuong Hao - Do Minh Phuong\hao-phuongmot so dv song trong rung chuan\Hao - Phuong\INDIA C.HAO\TEPNGUON\PP hao sua moi nhat_pptx\Media.ppcx"/>
  <p:tag name="MMPROD_PASSDATA" val="&lt;object type=&quot;10050&quot; unique_id=&quot;10213&quot;&gt;&lt;property id=&quot;10020&quot; value=&quot;2&quot;/&gt;&lt;property id=&quot;10102&quot; value=&quot;1&quot;/&gt;&lt;property id=&quot;10191&quot; value=&quot;37&quot;/&gt;&lt;/object&gt;"/>
  <p:tag name="MMPROD_FAILDATA" val="&lt;object type=&quot;10051&quot; unique_id=&quot;10214&quot;&gt;&lt;property id=&quot;10020&quot; value=&quot;2&quot;/&gt;&lt;property id=&quot;10102&quot; value=&quot;1&quot;/&gt;&lt;property id=&quot;10191&quot; value=&quot;38&quot;/&gt;&lt;/object&gt;"/>
  <p:tag name="MMPROD_ID" val="10211"/>
  <p:tag name="MMPROD_TYPE" val="10055"/>
  <p:tag name="MMPROD_DATA" val="&lt;property id=&quot;10026&quot; value=&quot;10&quot;/&gt;&lt;property id=&quot;10027&quot; value=&quot;Interaction10211&quot;/&gt;&lt;property id=&quot;10028&quot; value=&quot;0&quot;/&gt;&lt;property id=&quot;10063&quot; value=&quot;1&quot;/&gt;&lt;property id=&quot;10070&quot; value=&quot;câu 2&quot;/&gt;&lt;property id=&quot;10098&quot; value=&quot;True/Fals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0&quot;/&gt;&lt;property id=&quot;10182&quot; value=&quot;1&quot;/&gt;&lt;property id=&quot;10206&quot; value=&quot;0&quot;/&gt;&lt;property id=&quot;10207&quot; value=&quot;0&quot;/&gt;"/>
  <p:tag name="MMPROD_COLLECTIONCONTAINERID" val="20000"/>
  <p:tag name="MMPROD_PARENTID" val="10185"/>
  <p:tag name="MMPROD_PARENTQUESTIONGROUPID" val="-1"/>
  <p:tag name="QUIZCLIPSSOURCE" val="809230718,E:\bai giang e-leraning 2016-2017\Le Phuong Hao - Do Minh Phuong\hao-phuongmot so dv song trong rung chuan\Hao - Phuong\INDIA C.HAO\TEPNGUON\PP hao sua moi nhat_pptx\Media.ppcx"/>
  <p:tag name="HTML_SHAPEINFO" val="&lt;SlideThumbPath val=&quot;Slide40.PNG&quot;/&gt;"/>
  <p:tag name="MMPROD_ANSWERCOUNT" val="2"/>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1&quot;/&gt;&lt;lineCharCount val=&quot;13&quot;/&gt;&lt;lineCharCount val=&quot;1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6BE11E3-7231-4859-AFBC-C17D9D12AC86}_40.png&quot;/&gt;&lt;left val=&quot;108&quot;/&gt;&lt;top val=&quot;298&quot;/&gt;&lt;width val=&quot;512&quot;/&gt;&lt;height val=&quot;147&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MMPROD_ID" val="10211"/>
  <p:tag name="MMPROD_ABSOLUTEPOSITIONID" val="100"/>
  <p:tag name="MMPROD_LASTVALUES" val="&lt;ChangeData&gt;&lt;Text&gt;&lt;![CDATA[Con voi và con hổ là loại động vật đẻ con, &amp;#x0D;&amp;#x0A;đúng hay sai?]]&gt;&lt;/Text&gt;&lt;FontSize&gt;&lt;![CDATA[37]]&gt;&lt;/FontSize&gt;&lt;Left&gt;&lt;![CDATA[0]]&gt;&lt;/Left&gt;&lt;Top&gt;&lt;![CDATA[0]]&gt;&lt;/Top&gt;&lt;/ChangeData&gt;"/>
  <p:tag name="PRESENTER_SHAPETEXTINFO" val="&lt;ShapeTextInfo&gt;&lt;TableIndex row=&quot;-1&quot; col=&quot;-1&quot;&gt;&lt;linesCount val=&quot;2&quot;/&gt;&lt;lineCharCount val=&quot;44&quot;/&gt;&lt;lineCharCount val=&quot;13&quot;/&gt;&lt;/TableIndex&gt;&lt;/ShapeTextInfo&gt;"/>
  <p:tag name="HTML_SHAPEINFO" val="&lt;ThreeDShapeInfo&gt;&lt;uuid val=&quot;100&quot;/&gt;&lt;isInvalidForFieldText val=&quot;0&quot;/&gt;&lt;Image&gt;&lt;filename val=&quot;E:\bai giang e-leraning 2016-2017\Le Phuong Hao - Do Minh Phuong\hao-phuongmot so dv song trong rung chuan\Hao - Phuong\INDIA C.HAO\BAITHI\data\asimages\{4BF4984D-761C-4B17-945F-C960A14C8886}_40.png&quot;/&gt;&lt;left val=&quot;84&quot;/&gt;&lt;top val=&quot;6&quot;/&gt;&lt;width val=&quot;613&quot;/&gt;&lt;height val=&quot;116&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gt;&lt;/Text&gt;&lt;FontSize&gt;&lt;![CDATA[18]]&gt;&lt;/FontSize&gt;&lt;Left&gt;&lt;![CDATA[0]]&gt;&lt;/Left&gt;&lt;Top&gt;&lt;![CDATA[0]]&gt;&lt;/Top&gt;&lt;/ChangeData&gt;"/>
  <p:tag name="PRESENTER_SHAPETEXTINFO" val="&lt;ShapeTextInfo&gt;&lt;TableIndex row=&quot;-1&quot; col=&quot;-1&quot;&gt;&lt;linesCount val=&quot;1&quot;/&gt;&lt;lineCharCount val=&quot;4&quot;/&gt;&lt;/TableIndex&gt;&lt;/ShapeTextInfo&gt;"/>
  <p:tag name="PRESENTER_SHAPEINFO" val="&lt;ThreeDShapeInfo&gt;&lt;uuid val=&quot;{60CAF608-4767-46F1-BDD0-878DD929F539}&quot;/&gt;&lt;isInvalidForFieldText val=&quot;0&quot;/&gt;&lt;Image&gt;&lt;filename val=&quot;E:\bai giang e-leraning 2016-2017\Le Phuong Hao - Do Minh Phuong\hao-phuongmot so dv song trong rung chuan\Hao - Phuong\INDIA C.HAO\BAITHI\data\asimages\{60CAF608-4767-46F1-BDD0-878DD929F539}_40.png&quot;/&gt;&lt;left val=&quot;20&quot;/&gt;&lt;top val=&quot;452&quot;/&gt;&lt;width val=&quot;271&quot;/&gt;&lt;height val=&quot;65&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Chưa đúng]]&gt;&lt;/Text&gt;&lt;FontSize&gt;&lt;![CDATA[18]]&gt;&lt;/FontSize&gt;&lt;Left&gt;&lt;![CDATA[0]]&gt;&lt;/Left&gt;&lt;Top&gt;&lt;![CDATA[0]]&gt;&lt;/Top&gt;&lt;/ChangeData&gt;"/>
  <p:tag name="PRESENTER_SHAPETEXTINFO" val="&lt;ShapeTextInfo&gt;&lt;TableIndex row=&quot;-1&quot; col=&quot;-1&quot;&gt;&lt;linesCount val=&quot;1&quot;/&gt;&lt;lineCharCount val=&quot;9&quot;/&gt;&lt;/TableIndex&gt;&lt;/ShapeTextInfo&gt;"/>
  <p:tag name="PRESENTER_SHAPEINFO" val="&lt;ThreeDShapeInfo&gt;&lt;uuid val=&quot;{B408E94F-67F0-424B-A95E-EB04BB8C5A06}&quot;/&gt;&lt;isInvalidForFieldText val=&quot;0&quot;/&gt;&lt;Image&gt;&lt;filename val=&quot;E:\bai giang e-leraning 2016-2017\Le Phuong Hao - Do Minh Phuong\hao-phuongmot so dv song trong rung chuan\Hao - Phuong\INDIA C.HAO\BAITHI\data\asimages\{B408E94F-67F0-424B-A95E-EB04BB8C5A06}_40.png&quot;/&gt;&lt;left val=&quot;20&quot;/&gt;&lt;top val=&quot;450&quot;/&gt;&lt;width val=&quot;271&quot;/&gt;&lt;height val=&quot;6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chưa làm xong]]&gt;&lt;/Text&gt;&lt;FontSize&gt;&lt;![CDATA[18]]&gt;&lt;/FontSize&gt;&lt;Left&gt;&lt;![CDATA[0]]&gt;&lt;/Left&gt;&lt;Top&gt;&lt;![CDATA[0]]&gt;&lt;/Top&gt;&lt;/ChangeData&gt;"/>
  <p:tag name="PRESENTER_SHAPETEXTINFO" val="&lt;ShapeTextInfo&gt;&lt;TableIndex row=&quot;-1&quot; col=&quot;-1&quot;&gt;&lt;linesCount val=&quot;1&quot;/&gt;&lt;lineCharCount val=&quot;17&quot;/&gt;&lt;/TableIndex&gt;&lt;/ShapeTextInfo&gt;"/>
  <p:tag name="PRESENTER_SHAPEINFO" val="&lt;ThreeDShapeInfo&gt;&lt;uuid val=&quot;{E0DAA185-030F-43DA-9DB9-A7B0439F3540}&quot;/&gt;&lt;isInvalidForFieldText val=&quot;0&quot;/&gt;&lt;Image&gt;&lt;filename val=&quot;E:\bai giang e-leraning 2016-2017\Le Phuong Hao - Do Minh Phuong\hao-phuongmot so dv song trong rung chuan\Hao - Phuong\INDIA C.HAO\BAITHI\data\asimages\{E0DAA185-030F-43DA-9DB9-A7B0439F3540}_40.png&quot;/&gt;&lt;left val=&quot;9&quot;/&gt;&lt;top val=&quot;462&quot;/&gt;&lt;width val=&quot;281&quot;/&gt;&lt;height val=&quot;67&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gt;&lt;/Left&gt;&lt;Top&gt;&lt;![CDATA[450.3013]]&gt;&lt;/Top&gt;&lt;/ChangeData&gt;"/>
  <p:tag name="HTML_SHAPEINFO" val="&lt;ThreeDShapeInfo&gt;&lt;uuid val=&quot;104&quot;/&gt;&lt;isInvalidForFieldText val=&quot;0&quot;/&gt;&lt;Image&gt;&lt;filename val=&quot;E:\bai giang e-leraning 2016-2017\Le Phuong Hao - Do Minh Phuong\hao-phuongmot so dv song trong rung chuan\Hao - Phuong\INDIA C.HAO\BAITHI\data\asimages\{CCB3BE33-032E-40D7-972E-77F2E267E132}_40.png&quot;/&gt;&lt;left val=&quot;498&quot;/&gt;&lt;top val=&quot;450&quot;/&gt;&lt;width val=&quot;91&quot;/&gt;&lt;height val=&quot;34&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8]]&gt;&lt;/Left&gt;&lt;Top&gt;&lt;![CDATA[450.3013]]&gt;&lt;/Top&gt;&lt;/ChangeData&gt;"/>
  <p:tag name="HTML_SHAPEINFO" val="&lt;ThreeDShapeInfo&gt;&lt;uuid val=&quot;106&quot;/&gt;&lt;isInvalidForFieldText val=&quot;0&quot;/&gt;&lt;Image&gt;&lt;filename val=&quot;E:\bai giang e-leraning 2016-2017\Le Phuong Hao - Do Minh Phuong\hao-phuongmot so dv song trong rung chuan\Hao - Phuong\INDIA C.HAO\BAITHI\data\asimages\{34D71BDD-9E7E-4065-B62D-87F73C932145}_40.png&quot;/&gt;&lt;left val=&quot;594&quot;/&gt;&lt;top val=&quot;450&quot;/&gt;&lt;width val=&quot;91&quot;/&gt;&lt;height val=&quot;34&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2.42622]]&gt;&lt;/Left&gt;&lt;Top&gt;&lt;![CDATA[127.6873]]&gt;&lt;/Top&gt;&lt;/ChangeData&gt;"/>
  <p:tag name="MMPROD_ID" val="10215"/>
  <p:tag name="MMPROD_TYPE" val="10018"/>
  <p:tag name="MMPROD_DATA" val="&lt;property id=&quot;10073&quot; value=&quot;T&quot;/&gt;&lt;property id=&quot;10074&quot; value=&quot;1&quot;/&gt;&lt;property id=&quot;10193&quot; value=&quot;A&quot;/&gt;&lt;property id=&quot;10199&quot; value=&quot;0&quot;/&gt;&lt;object type=&quot;10049&quot; unique_id=&quot;10216&quot;&gt;&lt;property id=&quot;10020&quot; value=&quot;9&quot;/&gt;&lt;property id=&quot;10102&quot; value=&quot;0&quot;/&gt;&lt;property id=&quot;10191&quot; value=&quot;-1&quot;/&gt;&lt;/object&gt;"/>
  <p:tag name="MMPROD_COLLECTIONCONTAINERID" val="10212"/>
  <p:tag name="MMPROD_PARENTID" val="10211"/>
  <p:tag name="MMPROD_ANSWERLETTER" val="A) "/>
  <p:tag name="HTML_AUTOSHAPE_INFO" val="&lt;ThreeDShapeInfo&gt;&lt;uuid val=&quot;1001&quot;/&gt;&lt;isInvalidForFieldText val=&quot;0&quot;/&gt;&lt;hasMultipleQuizShape val=&quot;1&quot;/&gt;&lt;Image&gt;&lt;filename val=&quot;E:\bai giang e-leraning 2016-2017\Le Phuong Hao - Do Minh Phuong\hao-phuongmot so dv song trong rung chuan\Hao - Phuong\INDIA C.HAO\BAITHI\data\asimages\{FC44EADB-B2D8-4702-82A4-902E5521B1EC}_40.png&quot;/&gt;&lt;left val=&quot;67&quot;/&gt;&lt;top val=&quot;120&quot;/&gt;&lt;width val=&quot;70&quot;/&gt;&lt;height val=&quot;59&quot;/&gt;&lt;hasText val=&quot;1&quot;/&gt;&lt;/Image&gt;&lt;Image&gt;&lt;filename val=&quot;E:\bai giang e-leraning 2016-2017\Le Phuong Hao - Do Minh Phuong\hao-phuongmot so dv song trong rung chuan\Hao - Phuong\INDIA C.HAO\BAITHI\data\asimages\{4B34F3FB-FBC0-40CC-8A48-04F97C0FD3BF}_40.png&quot;/&gt;&lt;left val=&quot;104&quot;/&gt;&lt;top val=&quot;120&quot;/&gt;&lt;width val=&quot;402&quot;/&gt;&lt;height val=&quot;59&quot;/&gt;&lt;hasText val=&quot;1&quot;/&gt;&lt;/Image&gt;&lt;Image&gt;&lt;filename val=&quot;E:\bai giang e-leraning 2016-2017\Le Phuong Hao - Do Minh Phuong\hao-phuongmot so dv song trong rung chuan\Hao - Phuong\INDIA C.HAO\BAITHI\data\asimages\{32DDBD89-CEDC-4E5D-B9D7-7136705E65E6}_40.png&quot;/&gt;&lt;left val=&quot;52&quot;/&gt;&lt;top val=&quot;136&quot;/&gt;&lt;width val=&quot;15&quot;/&gt;&lt;height val=&quot;15&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176.8]]&gt;&lt;/Top&gt;&lt;/ChangeData&gt;"/>
  <p:tag name="MMPROD_ID" val="10217"/>
  <p:tag name="MMPROD_TYPE" val="10018"/>
  <p:tag name="MMPROD_DATA" val="&lt;property id=&quot;10074&quot; value=&quot;0&quot;/&gt;&lt;property id=&quot;10193&quot; value=&quot;B&quot;/&gt;&lt;property id=&quot;10199&quot; value=&quot;0&quot;/&gt;&lt;object type=&quot;10049&quot; unique_id=&quot;10218&quot;&gt;&lt;property id=&quot;10020&quot; value=&quot;9&quot;/&gt;&lt;property id=&quot;10102&quot; value=&quot;0&quot;/&gt;&lt;property id=&quot;10191&quot; value=&quot;-1&quot;/&gt;&lt;/object&gt;"/>
  <p:tag name="MMPROD_COLLECTIONCONTAINERID" val="10212"/>
  <p:tag name="MMPROD_PARENTID" val="10211"/>
  <p:tag name="MMPROD_ANSWERLETTER" val="B) "/>
  <p:tag name="HTML_AUTOSHAPE_INFO" val="&lt;ThreeDShapeInfo&gt;&lt;uuid val=&quot;1002&quot;/&gt;&lt;isInvalidForFieldText val=&quot;0&quot;/&gt;&lt;hasMultipleQuizShape val=&quot;1&quot;/&gt;&lt;Image&gt;&lt;filename val=&quot;E:\bai giang e-leraning 2016-2017\Le Phuong Hao - Do Minh Phuong\hao-phuongmot so dv song trong rung chuan\Hao - Phuong\INDIA C.HAO\BAITHI\data\asimages\{95045FF7-D214-402F-9586-200A68E2DD1C}_40.png&quot;/&gt;&lt;left val=&quot;68&quot;/&gt;&lt;top val=&quot;168&quot;/&gt;&lt;width val=&quot;70&quot;/&gt;&lt;height val=&quot;59&quot;/&gt;&lt;hasText val=&quot;1&quot;/&gt;&lt;/Image&gt;&lt;Image&gt;&lt;filename val=&quot;E:\bai giang e-leraning 2016-2017\Le Phuong Hao - Do Minh Phuong\hao-phuongmot so dv song trong rung chuan\Hao - Phuong\INDIA C.HAO\BAITHI\data\asimages\{9367DF81-39F8-458B-8269-B61FB78B3EEE}_40.png&quot;/&gt;&lt;left val=&quot;104&quot;/&gt;&lt;top val=&quot;171&quot;/&gt;&lt;width val=&quot;402&quot;/&gt;&lt;height val=&quot;59&quot;/&gt;&lt;hasText val=&quot;1&quot;/&gt;&lt;/Image&gt;&lt;Image&gt;&lt;filename val=&quot;E:\bai giang e-leraning 2016-2017\Le Phuong Hao - Do Minh Phuong\hao-phuongmot so dv song trong rung chuan\Hao - Phuong\INDIA C.HAO\BAITHI\data\asimages\{18458AEF-DEDA-4EE2-BF9B-0A865390F2FE}_40.png&quot;/&gt;&lt;left val=&quot;53&quot;/&gt;&lt;top val=&quot;185&quot;/&gt;&lt;width val=&quot;15&quot;/&gt;&lt;height val=&quot;16&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MMPROD_LASTVALUES" val="&lt;ChangeData&gt;&lt;Text&gt;&lt;![CDATA[sai]]&gt;&lt;/Text&gt;&lt;FontSize&gt;&lt;![CDATA[28]]&gt;&lt;/FontSize&gt;&lt;Left&gt;&lt;![CDATA[122]]&gt;&lt;/Left&gt;&lt;Top&gt;&lt;![CDATA[176.8]]&gt;&lt;/Top&gt;&lt;/ChangeData&gt;"/>
  <p:tag name="MMPROD_ABSOLUTEPOSITIONID" val="1022"/>
  <p:tag name="PRESENTER_SHAPETEXTINFO" val="&lt;ShapeTextInfo&gt;&lt;TableIndex row=&quot;-1&quot; col=&quot;-1&quot;&gt;&lt;linesCount val=&quot;1&quot;/&gt;&lt;lineCharCount val=&quot;3&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188.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MMPROD_LASTVALUES" val="&lt;ChangeData&gt;&lt;Text&gt;&lt;![CDATA[đúng]]&gt;&lt;/Text&gt;&lt;FontSize&gt;&lt;![CDATA[28]]&gt;&lt;/FontSize&gt;&lt;Left&gt;&lt;![CDATA[122]]&gt;&lt;/Left&gt;&lt;Top&gt;&lt;![CDATA[129.6]]&gt;&lt;/Top&gt;&lt;/ChangeData&gt;"/>
  <p:tag name="MMPROD_ABSOLUTEPOSITIONID" val="1021"/>
  <p:tag name="PRESENTER_SHAPETEXTINFO" val="&lt;ShapeTextInfo&gt;&lt;TableIndex row=&quot;-1&quot; col=&quot;-1&quot;&gt;&lt;linesCount val=&quot;1&quot;/&gt;&lt;lineCharCount val=&quot;4&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 làm lại]]&gt;&lt;/Text&gt;&lt;FontSize&gt;&lt;![CDATA[14]]&gt;&lt;/FontSize&gt;&lt;Left&gt;&lt;![CDATA[595.8]]&gt;&lt;/Left&gt;&lt;Top&gt;&lt;![CDATA[452.3013]]&gt;&lt;/Top&gt;&lt;/ChangeData&gt;"/>
  <p:tag name="PRESENTER_SHAPETEXTINFO" val="&lt;ShapeTextInfo&gt;&lt;TableIndex row=&quot;-1&quot; col=&quot;-1&quot;&gt;&lt;linesCount val=&quot;1&quot;/&gt;&lt;lineCharCount val=&quot;11&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500.9077]]&gt;&lt;/Left&gt;&lt;Top&gt;&lt;![CDATA[452.3013]]&gt;&lt;/Top&gt;&lt;/ChangeData&gt;"/>
  <p:tag name="PRESENTER_SHAPETEXTINFO" val="&lt;ShapeTextInfo&gt;&lt;TableIndex row=&quot;-1&quot; col=&quot;-1&quot;&gt;&lt;linesCount val=&quot;1&quot;/&gt;&lt;lineCharCount val=&quot;7&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MMPROD_LASTVALUES" val="&lt;ChangeData&gt;&lt;SlideID&gt;&lt;![CDATA[295]]&gt;&lt;/SlideID&gt;&lt;/ChangeData&gt;"/>
  <p:tag name="PPSNARRATIONPROPS" val="D:\Le Phuong Hao - Do Minh Phuong\Le Phuong Hao - Do Minh Phuong\Hao - Phuong\nhac chen moi c hao\slide 45 cau 3.wav"/>
  <p:tag name="PPSNARRATION" val="30,809230718,E:\bai giang e-leraning 2016-2017\Le Phuong Hao - Do Minh Phuong\hao-phuongmot so dv song trong rung chuan\Hao - Phuong\INDIA C.HAO\TEPNGUON\PP hao sua moi nhat_pptx\Media.ppcx"/>
  <p:tag name="MMPROD_PASSDATA" val="&lt;object type=&quot;10050&quot; unique_id=&quot;10225&quot;&gt;&lt;property id=&quot;10020&quot; value=&quot;2&quot;/&gt;&lt;property id=&quot;10102&quot; value=&quot;1&quot;/&gt;&lt;property id=&quot;10191&quot; value=&quot;39&quot;/&gt;&lt;/object&gt;"/>
  <p:tag name="MMPROD_FAILDATA" val="&lt;object type=&quot;10051&quot; unique_id=&quot;10226&quot;&gt;&lt;property id=&quot;10020&quot; value=&quot;2&quot;/&gt;&lt;property id=&quot;10102&quot; value=&quot;1&quot;/&gt;&lt;property id=&quot;10191&quot; value=&quot;40&quot;/&gt;&lt;/object&gt;"/>
  <p:tag name="MMPROD_ID" val="10223"/>
  <p:tag name="MMPROD_TYPE" val="10055"/>
  <p:tag name="MMPROD_DATA" val="&lt;property id=&quot;10026&quot; value=&quot;10&quot;/&gt;&lt;property id=&quot;10027&quot; value=&quot;Interaction10223&quot;/&gt;&lt;property id=&quot;10028&quot; value=&quot;0&quot;/&gt;&lt;property id=&quot;10063&quot; value=&quot;1&quot;/&gt;&lt;property id=&quot;10070&quot; value=&quot;câu 3&quot;/&gt;&lt;property id=&quot;10098&quot; value=&quot;True/False&quot;/&gt;&lt;property id=&quot;10100&quot; value=&quot;0&quot;/&gt;&lt;property id=&quot;10108&quot; value=&quot;1&quot;/&gt;&lt;property id=&quot;10109&quot; value=&quot;1&quot;/&gt;&lt;property id=&quot;10110&quot; value=&quot;1&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0&quot;/&gt;&lt;property id=&quot;10182&quot; value=&quot;1&quot;/&gt;&lt;property id=&quot;10206&quot; value=&quot;0&quot;/&gt;&lt;property id=&quot;10207&quot; value=&quot;0&quot;/&gt;"/>
  <p:tag name="MMPROD_COLLECTIONCONTAINERID" val="20000"/>
  <p:tag name="MMPROD_PARENTID" val="10185"/>
  <p:tag name="MMPROD_PARENTQUESTIONGROUPID" val="-1"/>
  <p:tag name="QUIZCLIPSSOURCE" val="809230718,E:\bai giang e-leraning 2016-2017\Le Phuong Hao - Do Minh Phuong\hao-phuongmot so dv song trong rung chuan\Hao - Phuong\INDIA C.HAO\TEPNGUON\PP hao sua moi nhat_pptx\Media.ppcx"/>
  <p:tag name="HTML_SHAPEINFO" val="&lt;SlideThumbPath val=&quot;Slide41.PNG&quot;/&gt;"/>
  <p:tag name="MMPROD_ANSWERCOUNT" val="2"/>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30&quot;/&gt;&lt;lineCharCount val=&quot;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84A36E8-1829-4070-AF75-F0F992AC6107}_41.png&quot;/&gt;&lt;left val=&quot;105&quot;/&gt;&lt;top val=&quot;298&quot;/&gt;&lt;width val=&quot;517&quot;/&gt;&lt;height val=&quot;147&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MMPROD_ID" val="10223"/>
  <p:tag name="MMPROD_ABSOLUTEPOSITIONID" val="100"/>
  <p:tag name="MMPROD_LASTVALUES" val="&lt;ChangeData&gt;&lt;Text&gt;&lt;![CDATA[Con voi và con hổ đều là các con vật có bốn chân, đúng hay sai?]]&gt;&lt;/Text&gt;&lt;FontSize&gt;&lt;![CDATA[37]]&gt;&lt;/FontSize&gt;&lt;Left&gt;&lt;![CDATA[0]]&gt;&lt;/Left&gt;&lt;Top&gt;&lt;![CDATA[0]]&gt;&lt;/Top&gt;&lt;/ChangeData&gt;"/>
  <p:tag name="PRESENTER_SHAPETEXTINFO" val="&lt;ShapeTextInfo&gt;&lt;TableIndex row=&quot;-1&quot; col=&quot;-1&quot;&gt;&lt;linesCount val=&quot;2&quot;/&gt;&lt;lineCharCount val=&quot;44&quot;/&gt;&lt;lineCharCount val=&quot;19&quot;/&gt;&lt;/TableIndex&gt;&lt;/ShapeTextInfo&gt;"/>
  <p:tag name="HTML_SHAPEINFO" val="&lt;ThreeDShapeInfo&gt;&lt;uuid val=&quot;100&quot;/&gt;&lt;isInvalidForFieldText val=&quot;0&quot;/&gt;&lt;Image&gt;&lt;filename val=&quot;E:\bai giang e-leraning 2016-2017\Le Phuong Hao - Do Minh Phuong\hao-phuongmot so dv song trong rung chuan\Hao - Phuong\INDIA C.HAO\BAITHI\data\asimages\{6F471883-2AFE-42A9-8835-66DA8B0EDDB6}_41.png&quot;/&gt;&lt;left val=&quot;78&quot;/&gt;&lt;top val=&quot;7&quot;/&gt;&lt;width val=&quot;632&quot;/&gt;&lt;height val=&quot;117&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gt;&lt;/Text&gt;&lt;FontSize&gt;&lt;![CDATA[18]]&gt;&lt;/FontSize&gt;&lt;Left&gt;&lt;![CDATA[0]]&gt;&lt;/Left&gt;&lt;Top&gt;&lt;![CDATA[0]]&gt;&lt;/Top&gt;&lt;/ChangeData&gt;"/>
  <p:tag name="PRESENTER_SHAPETEXTINFO" val="&lt;ShapeTextInfo&gt;&lt;TableIndex row=&quot;-1&quot; col=&quot;-1&quot;&gt;&lt;linesCount val=&quot;1&quot;/&gt;&lt;lineCharCount val=&quot;4&quot;/&gt;&lt;/TableIndex&gt;&lt;/ShapeTextInfo&gt;"/>
  <p:tag name="PRESENTER_SHAPEINFO" val="&lt;ThreeDShapeInfo&gt;&lt;uuid val=&quot;{BF4F85E9-9444-40D7-A12A-4A466BDA3D7E}&quot;/&gt;&lt;isInvalidForFieldText val=&quot;0&quot;/&gt;&lt;Image&gt;&lt;filename val=&quot;E:\bai giang e-leraning 2016-2017\Le Phuong Hao - Do Minh Phuong\hao-phuongmot so dv song trong rung chuan\Hao - Phuong\INDIA C.HAO\BAITHI\data\asimages\{BF4F85E9-9444-40D7-A12A-4A466BDA3D7E}_41.png&quot;/&gt;&lt;left val=&quot;2&quot;/&gt;&lt;top val=&quot;471&quot;/&gt;&lt;width val=&quot;271&quot;/&gt;&lt;height val=&quot;65&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Chưa đúng]]&gt;&lt;/Text&gt;&lt;FontSize&gt;&lt;![CDATA[18]]&gt;&lt;/FontSize&gt;&lt;Left&gt;&lt;![CDATA[0]]&gt;&lt;/Left&gt;&lt;Top&gt;&lt;![CDATA[0]]&gt;&lt;/Top&gt;&lt;/ChangeData&gt;"/>
  <p:tag name="PRESENTER_SHAPETEXTINFO" val="&lt;ShapeTextInfo&gt;&lt;TableIndex row=&quot;-1&quot; col=&quot;-1&quot;&gt;&lt;linesCount val=&quot;1&quot;/&gt;&lt;lineCharCount val=&quot;9&quot;/&gt;&lt;/TableIndex&gt;&lt;/ShapeTextInfo&gt;"/>
  <p:tag name="PRESENTER_SHAPEINFO" val="&lt;ThreeDShapeInfo&gt;&lt;uuid val=&quot;{41ECA3EB-5D21-4683-84CF-22E19A4F6919}&quot;/&gt;&lt;isInvalidForFieldText val=&quot;0&quot;/&gt;&lt;Image&gt;&lt;filename val=&quot;E:\bai giang e-leraning 2016-2017\Le Phuong Hao - Do Minh Phuong\hao-phuongmot so dv song trong rung chuan\Hao - Phuong\INDIA C.HAO\BAITHI\data\asimages\{41ECA3EB-5D21-4683-84CF-22E19A4F6919}_41.png&quot;/&gt;&lt;left val=&quot;2&quot;/&gt;&lt;top val=&quot;465&quot;/&gt;&lt;width val=&quot;271&quot;/&gt;&lt;height val=&quot;6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MMPROD_ABSOLUTEPOSITIONID" val="7004"/>
  <p:tag name="MMPROD_LASTVALUES" val="&lt;ChangeData&gt;&lt;Text&gt;&lt;![CDATA[Bạn làm lại]]&gt;&lt;/Text&gt;&lt;FontSize&gt;&lt;![CDATA[18]]&gt;&lt;/FontSize&gt;&lt;Left&gt;&lt;![CDATA[0]]&gt;&lt;/Left&gt;&lt;Top&gt;&lt;![CDATA[0]]&gt;&lt;/Top&gt;&lt;/ChangeData&gt;"/>
  <p:tag name="PRESENTER_SHAPETEXTINFO" val="&lt;ShapeTextInfo&gt;&lt;TableIndex row=&quot;-1&quot; col=&quot;-1&quot;&gt;&lt;linesCount val=&quot;1&quot;/&gt;&lt;lineCharCount val=&quot;11&quot;/&gt;&lt;/TableIndex&gt;&lt;/ShapeTextInfo&gt;"/>
  <p:tag name="PRESENTER_SHAPEINFO" val="&lt;ThreeDShapeInfo&gt;&lt;uuid val=&quot;{A137C55A-9802-4DCD-BD68-9DF8A50FA9E7}&quot;/&gt;&lt;isInvalidForFieldText val=&quot;0&quot;/&gt;&lt;Image&gt;&lt;filename val=&quot;E:\bai giang e-leraning 2016-2017\Le Phuong Hao - Do Minh Phuong\hao-phuongmot so dv song trong rung chuan\Hao - Phuong\INDIA C.HAO\BAITHI\data\asimages\{A137C55A-9802-4DCD-BD68-9DF8A50FA9E7}_41.png&quot;/&gt;&lt;left val=&quot;6&quot;/&gt;&lt;top val=&quot;464&quot;/&gt;&lt;width val=&quot;271&quot;/&gt;&lt;height val=&quot;65&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chưa làm xong]]&gt;&lt;/Text&gt;&lt;FontSize&gt;&lt;![CDATA[18]]&gt;&lt;/FontSize&gt;&lt;Left&gt;&lt;![CDATA[0]]&gt;&lt;/Left&gt;&lt;Top&gt;&lt;![CDATA[0]]&gt;&lt;/Top&gt;&lt;/ChangeData&gt;"/>
  <p:tag name="PRESENTER_SHAPETEXTINFO" val="&lt;ShapeTextInfo&gt;&lt;TableIndex row=&quot;-1&quot; col=&quot;-1&quot;&gt;&lt;linesCount val=&quot;1&quot;/&gt;&lt;lineCharCount val=&quot;17&quot;/&gt;&lt;/TableIndex&gt;&lt;/ShapeTextInfo&gt;"/>
  <p:tag name="PRESENTER_SHAPEINFO" val="&lt;ThreeDShapeInfo&gt;&lt;uuid val=&quot;{91CBA047-3355-47EF-8AAC-F85D5591C1C4}&quot;/&gt;&lt;isInvalidForFieldText val=&quot;0&quot;/&gt;&lt;Image&gt;&lt;filename val=&quot;E:\bai giang e-leraning 2016-2017\Le Phuong Hao - Do Minh Phuong\hao-phuongmot so dv song trong rung chuan\Hao - Phuong\INDIA C.HAO\BAITHI\data\asimages\{91CBA047-3355-47EF-8AAC-F85D5591C1C4}_41.png&quot;/&gt;&lt;left val=&quot;5&quot;/&gt;&lt;top val=&quot;458&quot;/&gt;&lt;width val=&quot;271&quot;/&gt;&lt;height val=&quot;66&quot;/&gt;&lt;hasText val=&quot;1&quot;/&gt;&lt;/Image&gt;&lt;/ThreeDShapeInfo&gt;"/>
</p:tagLst>
</file>

<file path=ppt/tags/tag202.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gt;&lt;/Left&gt;&lt;Top&gt;&lt;![CDATA[450.3013]]&gt;&lt;/Top&gt;&lt;/ChangeData&gt;"/>
  <p:tag name="HTML_SHAPEINFO" val="&lt;ThreeDShapeInfo&gt;&lt;uuid val=&quot;104&quot;/&gt;&lt;isInvalidForFieldText val=&quot;0&quot;/&gt;&lt;Image&gt;&lt;filename val=&quot;E:\bai giang e-leraning 2016-2017\Le Phuong Hao - Do Minh Phuong\hao-phuongmot so dv song trong rung chuan\Hao - Phuong\INDIA C.HAO\BAITHI\data\asimages\{21E35185-1A8E-4777-BA73-4B97FE8DA40C}_41.png&quot;/&gt;&lt;left val=&quot;495&quot;/&gt;&lt;top val=&quot;447&quot;/&gt;&lt;width val=&quot;92&quot;/&gt;&lt;height val=&quot;34&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8]]&gt;&lt;/Left&gt;&lt;Top&gt;&lt;![CDATA[450.3013]]&gt;&lt;/Top&gt;&lt;/ChangeData&gt;"/>
  <p:tag name="HTML_SHAPEINFO" val="&lt;ThreeDShapeInfo&gt;&lt;uuid val=&quot;106&quot;/&gt;&lt;isInvalidForFieldText val=&quot;0&quot;/&gt;&lt;Image&gt;&lt;filename val=&quot;E:\bai giang e-leraning 2016-2017\Le Phuong Hao - Do Minh Phuong\hao-phuongmot so dv song trong rung chuan\Hao - Phuong\INDIA C.HAO\BAITHI\data\asimages\{E713DD54-D71A-46DA-98A5-26EC32B71BFE}_41.png&quot;/&gt;&lt;left val=&quot;594&quot;/&gt;&lt;top val=&quot;450&quot;/&gt;&lt;width val=&quot;91&quot;/&gt;&lt;height val=&quot;34&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gt;&lt;/Top&gt;&lt;/ChangeData&gt;"/>
  <p:tag name="MMPROD_ID" val="10227"/>
  <p:tag name="MMPROD_TYPE" val="10018"/>
  <p:tag name="MMPROD_DATA" val="&lt;property id=&quot;10073&quot; value=&quot;T&quot;/&gt;&lt;property id=&quot;10074&quot; value=&quot;1&quot;/&gt;&lt;property id=&quot;10193&quot; value=&quot;A&quot;/&gt;&lt;property id=&quot;10199&quot; value=&quot;0&quot;/&gt;&lt;object type=&quot;10049&quot; unique_id=&quot;10228&quot;&gt;&lt;property id=&quot;10020&quot; value=&quot;9&quot;/&gt;&lt;property id=&quot;10102&quot; value=&quot;0&quot;/&gt;&lt;property id=&quot;10191&quot; value=&quot;-1&quot;/&gt;&lt;/object&gt;"/>
  <p:tag name="MMPROD_COLLECTIONCONTAINERID" val="10224"/>
  <p:tag name="MMPROD_PARENTID" val="10223"/>
  <p:tag name="MMPROD_ANSWERLETTER" val="A) "/>
  <p:tag name="HTML_AUTOSHAPE_INFO" val="&lt;ThreeDShapeInfo&gt;&lt;uuid val=&quot;1001&quot;/&gt;&lt;isInvalidForFieldText val=&quot;0&quot;/&gt;&lt;hasMultipleQuizShape val=&quot;1&quot;/&gt;&lt;Image&gt;&lt;filename val=&quot;E:\bai giang e-leraning 2016-2017\Le Phuong Hao - Do Minh Phuong\hao-phuongmot so dv song trong rung chuan\Hao - Phuong\INDIA C.HAO\BAITHI\data\asimages\{F4F4AB73-5E97-4B34-95D9-3CB88200B279}_41.png&quot;/&gt;&lt;left val=&quot;68&quot;/&gt;&lt;top val=&quot;121&quot;/&gt;&lt;width val=&quot;70&quot;/&gt;&lt;height val=&quot;59&quot;/&gt;&lt;hasText val=&quot;1&quot;/&gt;&lt;/Image&gt;&lt;Image&gt;&lt;filename val=&quot;E:\bai giang e-leraning 2016-2017\Le Phuong Hao - Do Minh Phuong\hao-phuongmot so dv song trong rung chuan\Hao - Phuong\INDIA C.HAO\BAITHI\data\asimages\{FB58BB39-A499-45D0-BE66-583743CD5D5C}_41.png&quot;/&gt;&lt;left val=&quot;105&quot;/&gt;&lt;top val=&quot;121&quot;/&gt;&lt;width val=&quot;402&quot;/&gt;&lt;height val=&quot;59&quot;/&gt;&lt;hasText val=&quot;1&quot;/&gt;&lt;/Image&gt;&lt;Image&gt;&lt;filename val=&quot;E:\bai giang e-leraning 2016-2017\Le Phuong Hao - Do Minh Phuong\hao-phuongmot so dv song trong rung chuan\Hao - Phuong\INDIA C.HAO\BAITHI\data\asimages\{293A42CA-2EAD-4CD0-87B8-79AF8784DB84}_41.png&quot;/&gt;&lt;left val=&quot;53&quot;/&gt;&lt;top val=&quot;138&quot;/&gt;&lt;width val=&quot;15&quot;/&gt;&lt;height val=&quot;16&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176.8]]&gt;&lt;/Top&gt;&lt;/ChangeData&gt;"/>
  <p:tag name="MMPROD_ID" val="10229"/>
  <p:tag name="MMPROD_TYPE" val="10018"/>
  <p:tag name="MMPROD_DATA" val="&lt;property id=&quot;10074&quot; value=&quot;0&quot;/&gt;&lt;property id=&quot;10193&quot; value=&quot;B&quot;/&gt;&lt;property id=&quot;10199&quot; value=&quot;0&quot;/&gt;&lt;object type=&quot;10049&quot; unique_id=&quot;10230&quot;&gt;&lt;property id=&quot;10020&quot; value=&quot;9&quot;/&gt;&lt;property id=&quot;10102&quot; value=&quot;0&quot;/&gt;&lt;property id=&quot;10191&quot; value=&quot;-1&quot;/&gt;&lt;/object&gt;"/>
  <p:tag name="MMPROD_COLLECTIONCONTAINERID" val="10224"/>
  <p:tag name="MMPROD_PARENTID" val="10223"/>
  <p:tag name="MMPROD_ANSWERLETTER" val="B) "/>
  <p:tag name="HTML_AUTOSHAPE_INFO" val="&lt;ThreeDShapeInfo&gt;&lt;uuid val=&quot;1002&quot;/&gt;&lt;isInvalidForFieldText val=&quot;0&quot;/&gt;&lt;hasMultipleQuizShape val=&quot;1&quot;/&gt;&lt;Image&gt;&lt;filename val=&quot;E:\bai giang e-leraning 2016-2017\Le Phuong Hao - Do Minh Phuong\hao-phuongmot so dv song trong rung chuan\Hao - Phuong\INDIA C.HAO\BAITHI\data\asimages\{57817689-DDDB-451F-BA5C-4306833B8BFF}_41.png&quot;/&gt;&lt;left val=&quot;68&quot;/&gt;&lt;top val=&quot;168&quot;/&gt;&lt;width val=&quot;70&quot;/&gt;&lt;height val=&quot;59&quot;/&gt;&lt;hasText val=&quot;1&quot;/&gt;&lt;/Image&gt;&lt;Image&gt;&lt;filename val=&quot;E:\bai giang e-leraning 2016-2017\Le Phuong Hao - Do Minh Phuong\hao-phuongmot so dv song trong rung chuan\Hao - Phuong\INDIA C.HAO\BAITHI\data\asimages\{4FD03C73-0C00-42EA-AE9E-739AAB90DDD0}_41.png&quot;/&gt;&lt;left val=&quot;97&quot;/&gt;&lt;top val=&quot;170&quot;/&gt;&lt;width val=&quot;402&quot;/&gt;&lt;height val=&quot;59&quot;/&gt;&lt;hasText val=&quot;1&quot;/&gt;&lt;/Image&gt;&lt;Image&gt;&lt;filename val=&quot;E:\bai giang e-leraning 2016-2017\Le Phuong Hao - Do Minh Phuong\hao-phuongmot so dv song trong rung chuan\Hao - Phuong\INDIA C.HAO\BAITHI\data\asimages\{7EB43140-0B0F-4A85-84A7-4EC2608A70B4}_41.png&quot;/&gt;&lt;left val=&quot;53&quot;/&gt;&lt;top val=&quot;185&quot;/&gt;&lt;width val=&quot;15&quot;/&gt;&lt;height val=&quot;16&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MMPROD_LASTVALUES" val="&lt;ChangeData&gt;&lt;Text&gt;&lt;![CDATA[sai]]&gt;&lt;/Text&gt;&lt;FontSize&gt;&lt;![CDATA[28]]&gt;&lt;/FontSize&gt;&lt;Left&gt;&lt;![CDATA[122]]&gt;&lt;/Left&gt;&lt;Top&gt;&lt;![CDATA[176.8]]&gt;&lt;/Top&gt;&lt;/ChangeData&gt;"/>
  <p:tag name="MMPROD_ABSOLUTEPOSITIONID" val="1022"/>
  <p:tag name="PRESENTER_SHAPETEXTINFO" val="&lt;ShapeTextInfo&gt;&lt;TableIndex row=&quot;-1&quot; col=&quot;-1&quot;&gt;&lt;linesCount val=&quot;1&quot;/&gt;&lt;lineCharCount val=&quot;3&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209.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MMPROD_LASTVALUES" val="&lt;ChangeData&gt;&lt;Text&gt;&lt;![CDATA[đúng]]&gt;&lt;/Text&gt;&lt;FontSize&gt;&lt;![CDATA[28]]&gt;&lt;/FontSize&gt;&lt;Left&gt;&lt;![CDATA[122]]&gt;&lt;/Left&gt;&lt;Top&gt;&lt;![CDATA[129.6]]&gt;&lt;/Top&gt;&lt;/ChangeData&gt;"/>
  <p:tag name="MMPROD_ABSOLUTEPOSITIONID" val="1021"/>
  <p:tag name="PRESENTER_SHAPETEXTINFO" val="&lt;ShapeTextInfo&gt;&lt;TableIndex row=&quot;-1&quot; col=&quot;-1&quot;&gt;&lt;linesCount val=&quot;1&quot;/&gt;&lt;lineCharCount val=&quot;4&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 làm lại]]&gt;&lt;/Text&gt;&lt;FontSize&gt;&lt;![CDATA[14]]&gt;&lt;/FontSize&gt;&lt;Left&gt;&lt;![CDATA[595.8]]&gt;&lt;/Left&gt;&lt;Top&gt;&lt;![CDATA[452.3013]]&gt;&lt;/Top&gt;&lt;/ChangeData&gt;"/>
  <p:tag name="PRESENTER_SHAPETEXTINFO" val="&lt;ShapeTextInfo&gt;&lt;TableIndex row=&quot;-1&quot; col=&quot;-1&quot;&gt;&lt;linesCount val=&quot;1&quot;/&gt;&lt;lineCharCount val=&quot;11&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501.1539]]&gt;&lt;/Left&gt;&lt;Top&gt;&lt;![CDATA[449.1932]]&gt;&lt;/Top&gt;&lt;/ChangeData&gt;"/>
  <p:tag name="PRESENTER_SHAPETEXTINFO" val="&lt;ShapeTextInfo&gt;&lt;TableIndex row=&quot;-1&quot; col=&quot;-1&quot;&gt;&lt;linesCount val=&quot;1&quot;/&gt;&lt;lineCharCount val=&quot;7&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MMPROD_LASTVALUES" val="&lt;ChangeData&gt;&lt;SlideID&gt;&lt;![CDATA[296]]&gt;&lt;/SlideID&gt;&lt;/ChangeData&gt;"/>
  <p:tag name="PPSNARRATIONPROPS" val="D:\Le Phuong Hao - Do Minh Phuong\Le Phuong Hao - Do Minh Phuong\Hao - Phuong\nhac chen moi c hao\slide 46 cau 4.wav"/>
  <p:tag name="PPSNARRATION" val="31,809230718,E:\bai giang e-leraning 2016-2017\Le Phuong Hao - Do Minh Phuong\hao-phuongmot so dv song trong rung chuan\Hao - Phuong\INDIA C.HAO\TEPNGUON\PP hao sua moi nhat_pptx\Media.ppcx"/>
  <p:tag name="MMPROD_PASSDATA" val="&lt;object type=&quot;10050&quot; unique_id=&quot;10233&quot;&gt;&lt;property id=&quot;10020&quot; value=&quot;2&quot;/&gt;&lt;property id=&quot;10102&quot; value=&quot;1&quot;/&gt;&lt;property id=&quot;10191&quot; value=&quot;44&quot;/&gt;&lt;/object&gt;"/>
  <p:tag name="MMPROD_FAILDATA" val="&lt;object type=&quot;10051&quot; unique_id=&quot;10234&quot;&gt;&lt;property id=&quot;10020&quot; value=&quot;2&quot;/&gt;&lt;property id=&quot;10102&quot; value=&quot;1&quot;/&gt;&lt;property id=&quot;10191&quot; value=&quot;45&quot;/&gt;&lt;/object&gt;"/>
  <p:tag name="MMPROD_ID" val="10231"/>
  <p:tag name="MMPROD_TYPE" val="10008"/>
  <p:tag name="MMPROD_DATA" val="&lt;property id=&quot;10026&quot; value=&quot;10&quot;/&gt;&lt;property id=&quot;10027&quot; value=&quot;Interaction10231&quot;/&gt;&lt;property id=&quot;10028&quot; value=&quot;0&quot;/&gt;&lt;property id=&quot;10063&quot; value=&quot;2&quot;/&gt;&lt;property id=&quot;10070&quot; value=&quot;câu 4:&quot;/&gt;&lt;property id=&quot;10098&quot; value=&quot;Multiple choice&quot;/&gt;&lt;property id=&quot;10100&quot; value=&quot;0&quot;/&gt;&lt;property id=&quot;10108&quot; value=&quot;1&quot;/&gt;&lt;property id=&quot;10109&quot; value=&quot;1&quot;/&gt;&lt;property id=&quot;10110&quot; value=&quot;1&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0&quot;/&gt;&lt;property id=&quot;10182&quot; value=&quot;1&quot;/&gt;&lt;property id=&quot;10206&quot; value=&quot;0&quot;/&gt;&lt;property id=&quot;10207&quot; value=&quot;0&quot;/&gt;"/>
  <p:tag name="MMPROD_COLLECTIONCONTAINERID" val="20000"/>
  <p:tag name="MMPROD_PARENTID" val="10185"/>
  <p:tag name="MMPROD_PARENTQUESTIONGROUPID" val="-1"/>
  <p:tag name="QUIZCLIPSSOURCE" val="809230718,E:\bai giang e-leraning 2016-2017\Le Phuong Hao - Do Minh Phuong\hao-phuongmot so dv song trong rung chuan\Hao - Phuong\INDIA C.HAO\TEPNGUON\PP hao sua moi nhat_pptx\Media.ppcx"/>
  <p:tag name="HTML_SHAPEINFO" val="&lt;SlideThumbPath val=&quot;Slide42.PNG&quot;/&gt;"/>
  <p:tag name="MMPROD_ANSWERCOUNT" val="3"/>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C1BA3CC5-B264-4157-8B91-518542A22AE6}_42.png&quot;/&gt;&lt;left val=&quot;108&quot;/&gt;&lt;top val=&quot;298&quot;/&gt;&lt;width val=&quot;505&quot;/&gt;&lt;height val=&quot;146&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MMPROD_ID" val="10231"/>
  <p:tag name="MMPROD_ABSOLUTEPOSITIONID" val="100"/>
  <p:tag name="MMPROD_LASTVALUES" val="&lt;ChangeData&gt;&lt;Text&gt;&lt;![CDATA[Con voi và con hổ sống ở đâu?]]&gt;&lt;/Text&gt;&lt;FontSize&gt;&lt;![CDATA[44]]&gt;&lt;/FontSize&gt;&lt;Left&gt;&lt;![CDATA[0]]&gt;&lt;/Left&gt;&lt;Top&gt;&lt;![CDATA[0]]&gt;&lt;/Top&gt;&lt;/ChangeData&gt;"/>
  <p:tag name="PRESENTER_SHAPETEXTINFO" val="&lt;ShapeTextInfo&gt;&lt;TableIndex row=&quot;-1&quot; col=&quot;-1&quot;&gt;&lt;linesCount val=&quot;1&quot;/&gt;&lt;lineCharCount val=&quot;29&quot;/&gt;&lt;/TableIndex&gt;&lt;/ShapeTextInfo&gt;"/>
  <p:tag name="HTML_SHAPEINFO" val="&lt;ThreeDShapeInfo&gt;&lt;uuid val=&quot;100&quot;/&gt;&lt;isInvalidForFieldText val=&quot;0&quot;/&gt;&lt;Image&gt;&lt;filename val=&quot;E:\bai giang e-leraning 2016-2017\Le Phuong Hao - Do Minh Phuong\hao-phuongmot so dv song trong rung chuan\Hao - Phuong\INDIA C.HAO\BAITHI\data\asimages\{728355EC-7283-4D77-8381-90B322B2A2EB}_42.png&quot;/&gt;&lt;left val=&quot;79&quot;/&gt;&lt;top val=&quot;19&quot;/&gt;&lt;width val=&quot;613&quot;/&gt;&lt;height val=&quot;116&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gt;&lt;/Text&gt;&lt;FontSize&gt;&lt;![CDATA[18]]&gt;&lt;/FontSize&gt;&lt;Left&gt;&lt;![CDATA[0]]&gt;&lt;/Left&gt;&lt;Top&gt;&lt;![CDATA[0]]&gt;&lt;/Top&gt;&lt;/ChangeData&gt;"/>
  <p:tag name="PRESENTER_SHAPETEXTINFO" val="&lt;ShapeTextInfo&gt;&lt;TableIndex row=&quot;-1&quot; col=&quot;-1&quot;&gt;&lt;linesCount val=&quot;1&quot;/&gt;&lt;lineCharCount val=&quot;4&quot;/&gt;&lt;/TableIndex&gt;&lt;/ShapeTextInfo&gt;"/>
  <p:tag name="PRESENTER_SHAPEINFO" val="&lt;ThreeDShapeInfo&gt;&lt;uuid val=&quot;{6D79053D-B759-4591-BD33-A920723A8F0D}&quot;/&gt;&lt;isInvalidForFieldText val=&quot;0&quot;/&gt;&lt;Image&gt;&lt;filename val=&quot;E:\bai giang e-leraning 2016-2017\Le Phuong Hao - Do Minh Phuong\hao-phuongmot so dv song trong rung chuan\Hao - Phuong\INDIA C.HAO\BAITHI\data\asimages\{6D79053D-B759-4591-BD33-A920723A8F0D}_42.png&quot;/&gt;&lt;left val=&quot;0&quot;/&gt;&lt;top val=&quot;480&quot;/&gt;&lt;width val=&quot;271&quot;/&gt;&lt;height val=&quot;6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Chưa đúng]]&gt;&lt;/Text&gt;&lt;FontSize&gt;&lt;![CDATA[18]]&gt;&lt;/FontSize&gt;&lt;Left&gt;&lt;![CDATA[0]]&gt;&lt;/Left&gt;&lt;Top&gt;&lt;![CDATA[0]]&gt;&lt;/Top&gt;&lt;/ChangeData&gt;"/>
  <p:tag name="PRESENTER_SHAPETEXTINFO" val="&lt;ShapeTextInfo&gt;&lt;TableIndex row=&quot;-1&quot; col=&quot;-1&quot;&gt;&lt;linesCount val=&quot;1&quot;/&gt;&lt;lineCharCount val=&quot;9&quot;/&gt;&lt;/TableIndex&gt;&lt;/ShapeTextInfo&gt;"/>
  <p:tag name="PRESENTER_SHAPEINFO" val="&lt;ThreeDShapeInfo&gt;&lt;uuid val=&quot;{9C99184D-FE30-4BC7-A366-457E9C5CF4D7}&quot;/&gt;&lt;isInvalidForFieldText val=&quot;0&quot;/&gt;&lt;Image&gt;&lt;filename val=&quot;E:\bai giang e-leraning 2016-2017\Le Phuong Hao - Do Minh Phuong\hao-phuongmot so dv song trong rung chuan\Hao - Phuong\INDIA C.HAO\BAITHI\data\asimages\{9C99184D-FE30-4BC7-A366-457E9C5CF4D7}_42.png&quot;/&gt;&lt;left val=&quot;1&quot;/&gt;&lt;top val=&quot;482&quot;/&gt;&lt;width val=&quot;271&quot;/&gt;&lt;height val=&quot;65&quot;/&gt;&lt;hasText val=&quot;1&quot;/&gt;&lt;/Image&gt;&lt;/ThreeDShapeInfo&gt;"/>
</p:tagLst>
</file>

<file path=ppt/tags/tag221.xml><?xml version="1.0" encoding="utf-8"?>
<p:tagLst xmlns:a="http://schemas.openxmlformats.org/drawingml/2006/main" xmlns:r="http://schemas.openxmlformats.org/officeDocument/2006/relationships" xmlns:p="http://schemas.openxmlformats.org/presentationml/2006/main">
  <p:tag name="MMPROD_ABSOLUTEPOSITIONID" val="7004"/>
  <p:tag name="MMPROD_LASTVALUES" val="&lt;ChangeData&gt;&lt;Text&gt;&lt;![CDATA[Bạn làm lại]]&gt;&lt;/Text&gt;&lt;FontSize&gt;&lt;![CDATA[18]]&gt;&lt;/FontSize&gt;&lt;Left&gt;&lt;![CDATA[0]]&gt;&lt;/Left&gt;&lt;Top&gt;&lt;![CDATA[0]]&gt;&lt;/Top&gt;&lt;/ChangeData&gt;"/>
  <p:tag name="PRESENTER_SHAPETEXTINFO" val="&lt;ShapeTextInfo&gt;&lt;TableIndex row=&quot;-1&quot; col=&quot;-1&quot;&gt;&lt;linesCount val=&quot;1&quot;/&gt;&lt;lineCharCount val=&quot;11&quot;/&gt;&lt;/TableIndex&gt;&lt;/ShapeTextInfo&gt;"/>
  <p:tag name="PRESENTER_SHAPEINFO" val="&lt;ThreeDShapeInfo&gt;&lt;uuid val=&quot;{174F5DE1-A410-4531-89EA-26A27BD2E753}&quot;/&gt;&lt;isInvalidForFieldText val=&quot;0&quot;/&gt;&lt;Image&gt;&lt;filename val=&quot;E:\bai giang e-leraning 2016-2017\Le Phuong Hao - Do Minh Phuong\hao-phuongmot so dv song trong rung chuan\Hao - Phuong\INDIA C.HAO\BAITHI\data\asimages\{174F5DE1-A410-4531-89EA-26A27BD2E753}_42.png&quot;/&gt;&lt;left val=&quot;0&quot;/&gt;&lt;top val=&quot;482&quot;/&gt;&lt;width val=&quot;271&quot;/&gt;&lt;height val=&quot;65&quot;/&gt;&lt;hasText val=&quot;1&quot;/&gt;&lt;/Image&gt;&lt;/ThreeDShapeInfo&gt;"/>
</p:tagLst>
</file>

<file path=ppt/tags/tag222.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chưa làm xong]]&gt;&lt;/Text&gt;&lt;FontSize&gt;&lt;![CDATA[18]]&gt;&lt;/FontSize&gt;&lt;Left&gt;&lt;![CDATA[0]]&gt;&lt;/Left&gt;&lt;Top&gt;&lt;![CDATA[0]]&gt;&lt;/Top&gt;&lt;/ChangeData&gt;"/>
  <p:tag name="PRESENTER_SHAPETEXTINFO" val="&lt;ShapeTextInfo&gt;&lt;TableIndex row=&quot;-1&quot; col=&quot;-1&quot;&gt;&lt;linesCount val=&quot;1&quot;/&gt;&lt;lineCharCount val=&quot;17&quot;/&gt;&lt;/TableIndex&gt;&lt;/ShapeTextInfo&gt;"/>
  <p:tag name="PRESENTER_SHAPEINFO" val="&lt;ThreeDShapeInfo&gt;&lt;uuid val=&quot;{9240D0AE-6D0C-4986-B55E-B7A68F7EF3BD}&quot;/&gt;&lt;isInvalidForFieldText val=&quot;0&quot;/&gt;&lt;Image&gt;&lt;filename val=&quot;E:\bai giang e-leraning 2016-2017\Le Phuong Hao - Do Minh Phuong\hao-phuongmot so dv song trong rung chuan\Hao - Phuong\INDIA C.HAO\BAITHI\data\asimages\{9240D0AE-6D0C-4986-B55E-B7A68F7EF3BD}_42.png&quot;/&gt;&lt;left val=&quot;10&quot;/&gt;&lt;top val=&quot;482&quot;/&gt;&lt;width val=&quot;271&quot;/&gt;&lt;height val=&quot;65&quot;/&gt;&lt;hasText val=&quot;1&quot;/&gt;&lt;/Image&gt;&lt;/ThreeDShapeInfo&gt;"/>
</p:tagLst>
</file>

<file path=ppt/tags/tag223.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gt;&lt;/Left&gt;&lt;Top&gt;&lt;![CDATA[450.3013]]&gt;&lt;/Top&gt;&lt;/ChangeData&gt;"/>
  <p:tag name="HTML_SHAPEINFO" val="&lt;ThreeDShapeInfo&gt;&lt;uuid val=&quot;104&quot;/&gt;&lt;isInvalidForFieldText val=&quot;0&quot;/&gt;&lt;Image&gt;&lt;filename val=&quot;E:\bai giang e-leraning 2016-2017\Le Phuong Hao - Do Minh Phuong\hao-phuongmot so dv song trong rung chuan\Hao - Phuong\INDIA C.HAO\BAITHI\data\asimages\{5B601743-21EB-4D71-9AF5-D052F6BF0599}_42.png&quot;/&gt;&lt;left val=&quot;496&quot;/&gt;&lt;top val=&quot;450&quot;/&gt;&lt;width val=&quot;91&quot;/&gt;&lt;height val=&quot;34&quot;/&gt;&lt;hasText val=&quot;1&quot;/&gt;&lt;/Image&gt;&lt;/ThreeDShapeInfo&gt;"/>
</p:tagLst>
</file>

<file path=ppt/tags/tag224.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8]]&gt;&lt;/Left&gt;&lt;Top&gt;&lt;![CDATA[450.3013]]&gt;&lt;/Top&gt;&lt;/ChangeData&gt;"/>
  <p:tag name="HTML_SHAPEINFO" val="&lt;ThreeDShapeInfo&gt;&lt;uuid val=&quot;106&quot;/&gt;&lt;isInvalidForFieldText val=&quot;0&quot;/&gt;&lt;Image&gt;&lt;filename val=&quot;E:\bai giang e-leraning 2016-2017\Le Phuong Hao - Do Minh Phuong\hao-phuongmot so dv song trong rung chuan\Hao - Phuong\INDIA C.HAO\BAITHI\data\asimages\{7E2B75D6-D767-4FCA-8243-3F9E6476239A}_42.png&quot;/&gt;&lt;left val=&quot;594&quot;/&gt;&lt;top val=&quot;450&quot;/&gt;&lt;width val=&quot;91&quot;/&gt;&lt;height val=&quot;34&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gt;&lt;/Top&gt;&lt;/ChangeData&gt;"/>
  <p:tag name="MMPROD_ID" val="10235"/>
  <p:tag name="MMPROD_TYPE" val="10018"/>
  <p:tag name="MMPROD_DATA" val="&lt;property id=&quot;10074&quot; value=&quot;0&quot;/&gt;&lt;property id=&quot;10193&quot; value=&quot;A&quot;/&gt;&lt;property id=&quot;10199&quot; value=&quot;1&quot;/&gt;&lt;object type=&quot;10049&quot; unique_id=&quot;10236&quot;&gt;&lt;property id=&quot;10020&quot; value=&quot;2&quot;/&gt;&lt;property id=&quot;10102&quot; value=&quot;0&quot;/&gt;&lt;property id=&quot;10191&quot; value=&quot;41&quot;/&gt;&lt;/object&gt;"/>
  <p:tag name="MMPROD_COLLECTIONCONTAINERID" val="10232"/>
  <p:tag name="MMPROD_PARENTID" val="10231"/>
  <p:tag name="MMPROD_ANSWERLETTER" val="A) "/>
  <p:tag name="HTML_AUTOSHAPE_INFO" val="&lt;ThreeDShapeInfo&gt;&lt;uuid val=&quot;1001&quot;/&gt;&lt;isInvalidForFieldText val=&quot;0&quot;/&gt;&lt;hasMultipleQuizShape val=&quot;1&quot;/&gt;&lt;Image&gt;&lt;filename val=&quot;E:\bai giang e-leraning 2016-2017\Le Phuong Hao - Do Minh Phuong\hao-phuongmot so dv song trong rung chuan\Hao - Phuong\INDIA C.HAO\BAITHI\data\asimages\{0442490C-B00E-47ED-8A0E-97D630B8499F}_42.png&quot;/&gt;&lt;left val=&quot;68&quot;/&gt;&lt;top val=&quot;121&quot;/&gt;&lt;width val=&quot;70&quot;/&gt;&lt;height val=&quot;59&quot;/&gt;&lt;hasText val=&quot;1&quot;/&gt;&lt;/Image&gt;&lt;Image&gt;&lt;filename val=&quot;E:\bai giang e-leraning 2016-2017\Le Phuong Hao - Do Minh Phuong\hao-phuongmot so dv song trong rung chuan\Hao - Phuong\INDIA C.HAO\BAITHI\data\asimages\{B0AD029D-2088-408E-9004-10A103FC72CB}_42.png&quot;/&gt;&lt;left val=&quot;118&quot;/&gt;&lt;top val=&quot;129&quot;/&gt;&lt;width val=&quot;388&quot;/&gt;&lt;height val=&quot;34&quot;/&gt;&lt;hasText val=&quot;1&quot;/&gt;&lt;/Image&gt;&lt;Image&gt;&lt;filename val=&quot;E:\bai giang e-leraning 2016-2017\Le Phuong Hao - Do Minh Phuong\hao-phuongmot so dv song trong rung chuan\Hao - Phuong\INDIA C.HAO\BAITHI\data\asimages\{82F07132-3140-44E6-A363-21D2FE74CFBA}_42.png&quot;/&gt;&lt;left val=&quot;53&quot;/&gt;&lt;top val=&quot;138&quot;/&gt;&lt;width val=&quot;15&quot;/&gt;&lt;height val=&quot;16&quot;/&gt;&lt;hasText val=&quot;1&quot;/&gt;&lt;/Image&gt;&lt;/ThreeDShapeInfo&gt;"/>
</p:tagLst>
</file>

<file path=ppt/tags/tag226.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184.0588]]&gt;&lt;/Left&gt;&lt;Top&gt;&lt;![CDATA[253.1375]]&gt;&lt;/Top&gt;&lt;/ChangeData&gt;"/>
  <p:tag name="MMPROD_ID" val="10237"/>
  <p:tag name="MMPROD_TYPE" val="10018"/>
  <p:tag name="MMPROD_DATA" val="&lt;property id=&quot;10074&quot; value=&quot;1&quot;/&gt;&lt;property id=&quot;10193&quot; value=&quot;B&quot;/&gt;&lt;property id=&quot;10199&quot; value=&quot;0&quot;/&gt;&lt;object type=&quot;10049&quot; unique_id=&quot;10238&quot;&gt;&lt;property id=&quot;10020&quot; value=&quot;2&quot;/&gt;&lt;property id=&quot;10102&quot; value=&quot;0&quot;/&gt;&lt;property id=&quot;10191&quot; value=&quot;42&quot;/&gt;&lt;/object&gt;"/>
  <p:tag name="MMPROD_COLLECTIONCONTAINERID" val="10232"/>
  <p:tag name="MMPROD_PARENTID" val="10231"/>
  <p:tag name="MMPROD_ANSWERLETTER" val="B) "/>
  <p:tag name="HTML_AUTOSHAPE_INFO" val="&lt;ThreeDShapeInfo&gt;&lt;uuid val=&quot;1002&quot;/&gt;&lt;isInvalidForFieldText val=&quot;0&quot;/&gt;&lt;hasMultipleQuizShape val=&quot;1&quot;/&gt;&lt;Image&gt;&lt;filename val=&quot;E:\bai giang e-leraning 2016-2017\Le Phuong Hao - Do Minh Phuong\hao-phuongmot so dv song trong rung chuan\Hao - Phuong\INDIA C.HAO\BAITHI\data\asimages\{AA023AD5-3D86-4183-A13D-7A3311A59847}_42.png&quot;/&gt;&lt;left val=&quot;199&quot;/&gt;&lt;top val=&quot;245&quot;/&gt;&lt;width val=&quot;70&quot;/&gt;&lt;height val=&quot;59&quot;/&gt;&lt;hasText val=&quot;1&quot;/&gt;&lt;/Image&gt;&lt;Image&gt;&lt;filename val=&quot;E:\bai giang e-leraning 2016-2017\Le Phuong Hao - Do Minh Phuong\hao-phuongmot so dv song trong rung chuan\Hao - Phuong\INDIA C.HAO\BAITHI\data\asimages\{C1012847-4112-4EC3-8AB9-D4D7205A6CE2}_42.png&quot;/&gt;&lt;left val=&quot;249&quot;/&gt;&lt;top val=&quot;253&quot;/&gt;&lt;width val=&quot;389&quot;/&gt;&lt;height val=&quot;34&quot;/&gt;&lt;hasText val=&quot;1&quot;/&gt;&lt;/Image&gt;&lt;Image&gt;&lt;filename val=&quot;E:\bai giang e-leraning 2016-2017\Le Phuong Hao - Do Minh Phuong\hao-phuongmot so dv song trong rung chuan\Hao - Phuong\INDIA C.HAO\BAITHI\data\asimages\{F958A0C0-F7F2-4E0A-990D-717740AF14C3}_42.png&quot;/&gt;&lt;left val=&quot;183&quot;/&gt;&lt;top val=&quot;261&quot;/&gt;&lt;width val=&quot;16&quot;/&gt;&lt;height val=&quot;16&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369.2]]&gt;&lt;/Left&gt;&lt;Top&gt;&lt;![CDATA[359.1479]]&gt;&lt;/Top&gt;&lt;/ChangeData&gt;"/>
  <p:tag name="MMPROD_ID" val="10239"/>
  <p:tag name="MMPROD_TYPE" val="10018"/>
  <p:tag name="MMPROD_DATA" val="&lt;property id=&quot;10074&quot; value=&quot;0&quot;/&gt;&lt;property id=&quot;10193&quot; value=&quot;C&quot;/&gt;&lt;property id=&quot;10199&quot; value=&quot;1&quot;/&gt;&lt;object type=&quot;10049&quot; unique_id=&quot;10240&quot;&gt;&lt;property id=&quot;10020&quot; value=&quot;2&quot;/&gt;&lt;property id=&quot;10102&quot; value=&quot;0&quot;/&gt;&lt;property id=&quot;10191&quot; value=&quot;43&quot;/&gt;&lt;/object&gt;"/>
  <p:tag name="MMPROD_COLLECTIONCONTAINERID" val="10232"/>
  <p:tag name="MMPROD_PARENTID" val="10231"/>
  <p:tag name="MMPROD_ANSWERLETTER" val="C) "/>
  <p:tag name="HTML_AUTOSHAPE_INFO" val="&lt;ThreeDShapeInfo&gt;&lt;uuid val=&quot;1003&quot;/&gt;&lt;isInvalidForFieldText val=&quot;0&quot;/&gt;&lt;hasMultipleQuizShape val=&quot;1&quot;/&gt;&lt;Image&gt;&lt;filename val=&quot;E:\bai giang e-leraning 2016-2017\Le Phuong Hao - Do Minh Phuong\hao-phuongmot so dv song trong rung chuan\Hao - Phuong\INDIA C.HAO\BAITHI\data\asimages\{D61CFBC2-45B5-4512-B4B0-DE69AE15B543}_42.png&quot;/&gt;&lt;left val=&quot;384&quot;/&gt;&lt;top val=&quot;351&quot;/&gt;&lt;width val=&quot;72&quot;/&gt;&lt;height val=&quot;59&quot;/&gt;&lt;hasText val=&quot;1&quot;/&gt;&lt;/Image&gt;&lt;Image&gt;&lt;filename val=&quot;E:\bai giang e-leraning 2016-2017\Le Phuong Hao - Do Minh Phuong\hao-phuongmot so dv song trong rung chuan\Hao - Phuong\INDIA C.HAO\BAITHI\data\asimages\{97655DDF-66D2-4AF3-85D1-D0488588993F}_42.png&quot;/&gt;&lt;left val=&quot;435&quot;/&gt;&lt;top val=&quot;359&quot;/&gt;&lt;width val=&quot;388&quot;/&gt;&lt;height val=&quot;34&quot;/&gt;&lt;hasText val=&quot;1&quot;/&gt;&lt;/Image&gt;&lt;Image&gt;&lt;filename val=&quot;E:\bai giang e-leraning 2016-2017\Le Phuong Hao - Do Minh Phuong\hao-phuongmot so dv song trong rung chuan\Hao - Phuong\INDIA C.HAO\BAITHI\data\asimages\{DB4A14E2-2868-4635-9496-CD55257D04A7}_42.png&quot;/&gt;&lt;left val=&quot;369&quot;/&gt;&lt;top val=&quot;368&quot;/&gt;&lt;width val=&quot;16&quot;/&gt;&lt;height val=&quot;15&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MMPROD_LASTVALUES" val="&lt;ChangeData&gt;&lt;Text&gt;&lt;![CDATA[ duoi nước]]&gt;&lt;/Text&gt;&lt;FontSize&gt;&lt;![CDATA[28]]&gt;&lt;/FontSize&gt;&lt;Left&gt;&lt;![CDATA[121]]&gt;&lt;/Left&gt;&lt;Top&gt;&lt;![CDATA[224]]&gt;&lt;/Top&gt;&lt;/ChangeData&gt;"/>
  <p:tag name="MMPROD_ABSOLUTEPOSITIONID" val="1023"/>
  <p:tag name="PRESENTER_SHAPETEXTINFO" val="&lt;ShapeTextInfo&gt;&lt;TableIndex row=&quot;-1&quot; col=&quot;-1&quot;&gt;&lt;linesCount val=&quot;1&quot;/&gt;&lt;lineCharCount val=&quot;1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231.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MMPROD_LASTVALUES" val="&lt;ChangeData&gt;&lt;Text&gt;&lt;![CDATA[trong rung]]&gt;&lt;/Text&gt;&lt;FontSize&gt;&lt;![CDATA[28]]&gt;&lt;/FontSize&gt;&lt;Left&gt;&lt;![CDATA[122]]&gt;&lt;/Left&gt;&lt;Top&gt;&lt;![CDATA[176.8]]&gt;&lt;/Top&gt;&lt;/ChangeData&gt;"/>
  <p:tag name="MMPROD_ABSOLUTEPOSITIONID" val="1022"/>
  <p:tag name="PRESENTER_SHAPETEXTINFO" val="&lt;ShapeTextInfo&gt;&lt;TableIndex row=&quot;-1&quot; col=&quot;-1&quot;&gt;&lt;linesCount val=&quot;1&quot;/&gt;&lt;lineCharCount val=&quot;10&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234.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MMPROD_LASTVALUES" val="&lt;ChangeData&gt;&lt;Text&gt;&lt;![CDATA[trong nhà]]&gt;&lt;/Text&gt;&lt;FontSize&gt;&lt;![CDATA[28]]&gt;&lt;/FontSize&gt;&lt;Left&gt;&lt;![CDATA[122]]&gt;&lt;/Left&gt;&lt;Top&gt;&lt;![CDATA[129.6]]&gt;&lt;/Top&gt;&lt;/ChangeData&gt;"/>
  <p:tag name="MMPROD_ABSOLUTEPOSITIONID" val="1021"/>
  <p:tag name="PRESENTER_SHAPETEXTINFO" val="&lt;ShapeTextInfo&gt;&lt;TableIndex row=&quot;-1&quot; col=&quot;-1&quot;&gt;&lt;linesCount val=&quot;1&quot;/&gt;&lt;lineCharCount val=&quot;9&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 làm lại]]&gt;&lt;/Text&gt;&lt;FontSize&gt;&lt;![CDATA[14]]&gt;&lt;/FontSize&gt;&lt;Left&gt;&lt;![CDATA[595.8]]&gt;&lt;/Left&gt;&lt;Top&gt;&lt;![CDATA[452.3013]]&gt;&lt;/Top&gt;&lt;/ChangeData&gt;"/>
  <p:tag name="PRESENTER_SHAPETEXTINFO" val="&lt;ShapeTextInfo&gt;&lt;TableIndex row=&quot;-1&quot; col=&quot;-1&quot;&gt;&lt;linesCount val=&quot;1&quot;/&gt;&lt;lineCharCount val=&quot;11&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 nhac trang bia.wav"/>
  <p:tag name="PPSNARRATION" val="1,809230718,E:\bai giang e-leraning 2016-2017\Le Phuong Hao - Do Minh Phuong\hao-phuongmot so dv song trong rung chuan\Hao - Phuong\INDIA C.HAO\TEPNGUON\PP hao sua moi nhat_pptx\Media.ppcx"/>
  <p:tag name="HTML_SHAPEINFO" val="&lt;SlideThumbPath val=&quot;Slide1.PNG&quot;/&gt;"/>
</p:tagLst>
</file>

<file path=ppt/tags/tag240.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498.6]]&gt;&lt;/Left&gt;&lt;Top&gt;&lt;![CDATA[452.3013]]&gt;&lt;/Top&gt;&lt;/ChangeData&gt;"/>
  <p:tag name="PRESENTER_SHAPETEXTINFO" val="&lt;ShapeTextInfo&gt;&lt;TableIndex row=&quot;-1&quot; col=&quot;-1&quot;&gt;&lt;linesCount val=&quot;1&quot;/&gt;&lt;lineCharCount val=&quot;7&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MMPROD_LASTVALUES" val="&lt;ChangeData&gt;&lt;SlideID&gt;&lt;![CDATA[297]]&gt;&lt;/SlideID&gt;&lt;/ChangeData&gt;"/>
  <p:tag name="PPSNARRATIONPROPS" val="D:\Le Phuong Hao - Do Minh Phuong\Le Phuong Hao - Do Minh Phuong\Hao - Phuong\nhac chen moi c hao\slide 47 cau 5.wav"/>
  <p:tag name="PPSNARRATION" val="32,809230718,E:\bai giang e-leraning 2016-2017\Le Phuong Hao - Do Minh Phuong\hao-phuongmot so dv song trong rung chuan\Hao - Phuong\INDIA C.HAO\TEPNGUON\PP hao sua moi nhat_pptx\Media.ppcx"/>
  <p:tag name="MMPROD_PASSDATA" val="&lt;object type=&quot;10050&quot; unique_id=&quot;10243&quot;&gt;&lt;property id=&quot;10020&quot; value=&quot;2&quot;/&gt;&lt;property id=&quot;10102&quot; value=&quot;1&quot;/&gt;&lt;property id=&quot;10191&quot; value=&quot;49&quot;/&gt;&lt;/object&gt;"/>
  <p:tag name="MMPROD_FAILDATA" val="&lt;object type=&quot;10051&quot; unique_id=&quot;10244&quot;&gt;&lt;property id=&quot;10020&quot; value=&quot;2&quot;/&gt;&lt;property id=&quot;10102&quot; value=&quot;1&quot;/&gt;&lt;property id=&quot;10191&quot; value=&quot;50&quot;/&gt;&lt;/object&gt;"/>
  <p:tag name="MMPROD_ID" val="10241"/>
  <p:tag name="MMPROD_TYPE" val="10008"/>
  <p:tag name="MMPROD_DATA" val="&lt;property id=&quot;10026&quot; value=&quot;10&quot;/&gt;&lt;property id=&quot;10027&quot; value=&quot;Interaction10241&quot;/&gt;&lt;property id=&quot;10028&quot; value=&quot;0&quot;/&gt;&lt;property id=&quot;10063&quot; value=&quot;2&quot;/&gt;&lt;property id=&quot;10070&quot; value=&quot;Câu 5&quot;/&gt;&lt;property id=&quot;10098&quot; value=&quot;Multiple choice&quot;/&gt;&lt;property id=&quot;10100&quot; value=&quot;0&quot;/&gt;&lt;property id=&quot;10108&quot; value=&quot;1&quot;/&gt;&lt;property id=&quot;10109&quot; value=&quot;1&quot;/&gt;&lt;property id=&quot;10110&quot; value=&quot;1&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0&quot;/&gt;&lt;property id=&quot;10182&quot; value=&quot;1&quot;/&gt;&lt;property id=&quot;10206&quot; value=&quot;0&quot;/&gt;&lt;property id=&quot;10207&quot; value=&quot;0&quot;/&gt;"/>
  <p:tag name="MMPROD_COLLECTIONCONTAINERID" val="20000"/>
  <p:tag name="MMPROD_PARENTID" val="10185"/>
  <p:tag name="MMPROD_PARENTQUESTIONGROUPID" val="-1"/>
  <p:tag name="QUIZCLIPSSOURCE" val="809230718,E:\bai giang e-leraning 2016-2017\Le Phuong Hao - Do Minh Phuong\hao-phuongmot so dv song trong rung chuan\Hao - Phuong\INDIA C.HAO\TEPNGUON\PP hao sua moi nhat_pptx\Media.ppcx"/>
  <p:tag name="HTML_SHAPEINFO" val="&lt;SlideThumbPath val=&quot;Slide43.PNG&quot;/&gt;"/>
  <p:tag name="MMPROD_ANSWERCOUNT" val="4"/>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57E63E20-99E9-42BF-9444-230F6117EF83}_43.png&quot;/&gt;&lt;left val=&quot;108&quot;/&gt;&lt;top val=&quot;298&quot;/&gt;&lt;width val=&quot;505&quot;/&gt;&lt;height val=&quot;146&quot;/&gt;&lt;hasText val=&quot;1&quot;/&gt;&lt;/Image&gt;&lt;/ThreeDShapeInfo&gt;"/>
</p:tagLst>
</file>

<file path=ppt/tags/tag243.xml><?xml version="1.0" encoding="utf-8"?>
<p:tagLst xmlns:a="http://schemas.openxmlformats.org/drawingml/2006/main" xmlns:r="http://schemas.openxmlformats.org/officeDocument/2006/relationships" xmlns:p="http://schemas.openxmlformats.org/presentationml/2006/main">
  <p:tag name="MMPROD_ID" val="10241"/>
  <p:tag name="MMPROD_ABSOLUTEPOSITIONID" val="100"/>
  <p:tag name="MMPROD_LASTVALUES" val="&lt;ChangeData&gt;&lt;Text&gt;&lt;![CDATA[Con voi và con hổ có điểm gì giống nhau?]]&gt;&lt;/Text&gt;&lt;FontSize&gt;&lt;![CDATA[38]]&gt;&lt;/FontSize&gt;&lt;Left&gt;&lt;![CDATA[0]]&gt;&lt;/Left&gt;&lt;Top&gt;&lt;![CDATA[0]]&gt;&lt;/Top&gt;&lt;/ChangeData&gt;"/>
  <p:tag name="PRESENTER_SHAPETEXTINFO" val="&lt;ShapeTextInfo&gt;&lt;TableIndex row=&quot;-1&quot; col=&quot;-1&quot;&gt;&lt;linesCount val=&quot;1&quot;/&gt;&lt;lineCharCount val=&quot;40&quot;/&gt;&lt;/TableIndex&gt;&lt;/ShapeTextInfo&gt;"/>
  <p:tag name="HTML_SHAPEINFO" val="&lt;ThreeDShapeInfo&gt;&lt;uuid val=&quot;100&quot;/&gt;&lt;isInvalidForFieldText val=&quot;0&quot;/&gt;&lt;Image&gt;&lt;filename val=&quot;E:\bai giang e-leraning 2016-2017\Le Phuong Hao - Do Minh Phuong\hao-phuongmot so dv song trong rung chuan\Hao - Phuong\INDIA C.HAO\BAITHI\data\asimages\{EFCDB440-A35F-4263-B761-27BDB744A671}_43.png&quot;/&gt;&lt;left val=&quot;56&quot;/&gt;&lt;top val=&quot;13&quot;/&gt;&lt;width val=&quot;613&quot;/&gt;&lt;height val=&quot;117&quot;/&gt;&lt;hasText val=&quot;1&quot;/&gt;&lt;/Image&gt;&lt;/ThreeDShapeInfo&gt;"/>
</p:tagLst>
</file>

<file path=ppt/tags/tag244.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gt;&lt;/Text&gt;&lt;FontSize&gt;&lt;![CDATA[18]]&gt;&lt;/FontSize&gt;&lt;Left&gt;&lt;![CDATA[0]]&gt;&lt;/Left&gt;&lt;Top&gt;&lt;![CDATA[0]]&gt;&lt;/Top&gt;&lt;/ChangeData&gt;"/>
  <p:tag name="PRESENTER_SHAPETEXTINFO" val="&lt;ShapeTextInfo&gt;&lt;TableIndex row=&quot;-1&quot; col=&quot;-1&quot;&gt;&lt;linesCount val=&quot;1&quot;/&gt;&lt;lineCharCount val=&quot;4&quot;/&gt;&lt;/TableIndex&gt;&lt;/ShapeTextInfo&gt;"/>
  <p:tag name="PRESENTER_SHAPEINFO" val="&lt;ThreeDShapeInfo&gt;&lt;uuid val=&quot;{6034F5BD-5D86-4E96-896C-32E7E817393C}&quot;/&gt;&lt;isInvalidForFieldText val=&quot;0&quot;/&gt;&lt;Image&gt;&lt;filename val=&quot;E:\bai giang e-leraning 2016-2017\Le Phuong Hao - Do Minh Phuong\hao-phuongmot so dv song trong rung chuan\Hao - Phuong\INDIA C.HAO\BAITHI\data\asimages\{6034F5BD-5D86-4E96-896C-32E7E817393C}_43.png&quot;/&gt;&lt;left val=&quot;7&quot;/&gt;&lt;top val=&quot;477&quot;/&gt;&lt;width val=&quot;271&quot;/&gt;&lt;height val=&quot;65&quot;/&gt;&lt;hasText val=&quot;1&quot;/&gt;&lt;/Image&gt;&lt;/ThreeDShapeInfo&gt;"/>
</p:tagLst>
</file>

<file path=ppt/tags/tag245.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Chưa đúng]]&gt;&lt;/Text&gt;&lt;FontSize&gt;&lt;![CDATA[18]]&gt;&lt;/FontSize&gt;&lt;Left&gt;&lt;![CDATA[0]]&gt;&lt;/Left&gt;&lt;Top&gt;&lt;![CDATA[0]]&gt;&lt;/Top&gt;&lt;/ChangeData&gt;"/>
  <p:tag name="PRESENTER_SHAPETEXTINFO" val="&lt;ShapeTextInfo&gt;&lt;TableIndex row=&quot;-1&quot; col=&quot;-1&quot;&gt;&lt;linesCount val=&quot;1&quot;/&gt;&lt;lineCharCount val=&quot;9&quot;/&gt;&lt;/TableIndex&gt;&lt;/ShapeTextInfo&gt;"/>
  <p:tag name="PRESENTER_SHAPEINFO" val="&lt;ThreeDShapeInfo&gt;&lt;uuid val=&quot;{834B54B5-33C4-4636-905D-15C503900284}&quot;/&gt;&lt;isInvalidForFieldText val=&quot;0&quot;/&gt;&lt;Image&gt;&lt;filename val=&quot;E:\bai giang e-leraning 2016-2017\Le Phuong Hao - Do Minh Phuong\hao-phuongmot so dv song trong rung chuan\Hao - Phuong\INDIA C.HAO\BAITHI\data\asimages\{834B54B5-33C4-4636-905D-15C503900284}_43.png&quot;/&gt;&lt;left val=&quot;8&quot;/&gt;&lt;top val=&quot;471&quot;/&gt;&lt;width val=&quot;271&quot;/&gt;&lt;height val=&quot;66&quot;/&gt;&lt;hasText val=&quot;1&quot;/&gt;&lt;/Image&gt;&lt;/ThreeDShapeInfo&gt;"/>
</p:tagLst>
</file>

<file path=ppt/tags/tag246.xml><?xml version="1.0" encoding="utf-8"?>
<p:tagLst xmlns:a="http://schemas.openxmlformats.org/drawingml/2006/main" xmlns:r="http://schemas.openxmlformats.org/officeDocument/2006/relationships" xmlns:p="http://schemas.openxmlformats.org/presentationml/2006/main">
  <p:tag name="MMPROD_ABSOLUTEPOSITIONID" val="7004"/>
  <p:tag name="MMPROD_LASTVALUES" val="&lt;ChangeData&gt;&lt;Text&gt;&lt;![CDATA[Bạn làm lại]]&gt;&lt;/Text&gt;&lt;FontSize&gt;&lt;![CDATA[18]]&gt;&lt;/FontSize&gt;&lt;Left&gt;&lt;![CDATA[0]]&gt;&lt;/Left&gt;&lt;Top&gt;&lt;![CDATA[0]]&gt;&lt;/Top&gt;&lt;/ChangeData&gt;"/>
  <p:tag name="PRESENTER_SHAPETEXTINFO" val="&lt;ShapeTextInfo&gt;&lt;TableIndex row=&quot;-1&quot; col=&quot;-1&quot;&gt;&lt;linesCount val=&quot;1&quot;/&gt;&lt;lineCharCount val=&quot;11&quot;/&gt;&lt;/TableIndex&gt;&lt;/ShapeTextInfo&gt;"/>
  <p:tag name="PRESENTER_SHAPEINFO" val="&lt;ThreeDShapeInfo&gt;&lt;uuid val=&quot;{8DC8D0BF-B032-4548-A413-5E3FC761047F}&quot;/&gt;&lt;isInvalidForFieldText val=&quot;0&quot;/&gt;&lt;Image&gt;&lt;filename val=&quot;E:\bai giang e-leraning 2016-2017\Le Phuong Hao - Do Minh Phuong\hao-phuongmot so dv song trong rung chuan\Hao - Phuong\INDIA C.HAO\BAITHI\data\asimages\{8DC8D0BF-B032-4548-A413-5E3FC761047F}_43.png&quot;/&gt;&lt;left val=&quot;14&quot;/&gt;&lt;top val=&quot;465&quot;/&gt;&lt;width val=&quot;271&quot;/&gt;&lt;height val=&quot;65&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chưa làm xong]]&gt;&lt;/Text&gt;&lt;FontSize&gt;&lt;![CDATA[18]]&gt;&lt;/FontSize&gt;&lt;Left&gt;&lt;![CDATA[0]]&gt;&lt;/Left&gt;&lt;Top&gt;&lt;![CDATA[0]]&gt;&lt;/Top&gt;&lt;/ChangeData&gt;"/>
  <p:tag name="PRESENTER_SHAPETEXTINFO" val="&lt;ShapeTextInfo&gt;&lt;TableIndex row=&quot;-1&quot; col=&quot;-1&quot;&gt;&lt;linesCount val=&quot;1&quot;/&gt;&lt;lineCharCount val=&quot;17&quot;/&gt;&lt;/TableIndex&gt;&lt;/ShapeTextInfo&gt;"/>
  <p:tag name="PRESENTER_SHAPEINFO" val="&lt;ThreeDShapeInfo&gt;&lt;uuid val=&quot;{6B7E8845-18C0-431F-9557-F7D8A35AB65F}&quot;/&gt;&lt;isInvalidForFieldText val=&quot;0&quot;/&gt;&lt;Image&gt;&lt;filename val=&quot;E:\bai giang e-leraning 2016-2017\Le Phuong Hao - Do Minh Phuong\hao-phuongmot so dv song trong rung chuan\Hao - Phuong\INDIA C.HAO\BAITHI\data\asimages\{6B7E8845-18C0-431F-9557-F7D8A35AB65F}_43.png&quot;/&gt;&lt;left val=&quot;6&quot;/&gt;&lt;top val=&quot;459&quot;/&gt;&lt;width val=&quot;271&quot;/&gt;&lt;height val=&quot;66&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gt;&lt;/Left&gt;&lt;Top&gt;&lt;![CDATA[450.3013]]&gt;&lt;/Top&gt;&lt;/ChangeData&gt;"/>
  <p:tag name="HTML_SHAPEINFO" val="&lt;ThreeDShapeInfo&gt;&lt;uuid val=&quot;104&quot;/&gt;&lt;isInvalidForFieldText val=&quot;0&quot;/&gt;&lt;Image&gt;&lt;filename val=&quot;E:\bai giang e-leraning 2016-2017\Le Phuong Hao - Do Minh Phuong\hao-phuongmot so dv song trong rung chuan\Hao - Phuong\INDIA C.HAO\BAITHI\data\asimages\{A52BB2A9-73F0-4089-AE7F-79149317341C}_43.png&quot;/&gt;&lt;left val=&quot;496&quot;/&gt;&lt;top val=&quot;450&quot;/&gt;&lt;width val=&quot;91&quot;/&gt;&lt;height val=&quot;34&quot;/&gt;&lt;hasText val=&quot;1&quot;/&gt;&lt;/Image&gt;&lt;/ThreeDShapeInfo&gt;"/>
</p:tagLst>
</file>

<file path=ppt/tags/tag249.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8]]&gt;&lt;/Left&gt;&lt;Top&gt;&lt;![CDATA[450.3013]]&gt;&lt;/Top&gt;&lt;/ChangeData&gt;"/>
  <p:tag name="HTML_SHAPEINFO" val="&lt;ThreeDShapeInfo&gt;&lt;uuid val=&quot;106&quot;/&gt;&lt;isInvalidForFieldText val=&quot;0&quot;/&gt;&lt;Image&gt;&lt;filename val=&quot;E:\bai giang e-leraning 2016-2017\Le Phuong Hao - Do Minh Phuong\hao-phuongmot so dv song trong rung chuan\Hao - Phuong\INDIA C.HAO\BAITHI\data\asimages\{AA959782-806B-4340-B868-3B9F548B4D3B}_43.png&quot;/&gt;&lt;left val=&quot;594&quot;/&gt;&lt;top val=&quot;450&quot;/&gt;&lt;width val=&quot;91&quot;/&gt;&lt;height val=&quot;34&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1A470FBF-D6CF-42FB-96A3-6844BF992A76}_1.png&quot;/&gt;&lt;left val=&quot;54&quot;/&gt;&lt;top val=&quot;168&quot;/&gt;&lt;width val=&quot;613&quot;/&gt;&lt;height val=&quot;116&quot;/&gt;&lt;hasText val=&quot;1&quot;/&gt;&lt;/Image&gt;&lt;/ThreeDShapeInfo&gt;"/>
</p:tagLst>
</file>

<file path=ppt/tags/tag250.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gt;&lt;/Top&gt;&lt;/ChangeData&gt;"/>
  <p:tag name="MMPROD_ID" val="10245"/>
  <p:tag name="MMPROD_TYPE" val="10018"/>
  <p:tag name="MMPROD_DATA" val="&lt;property id=&quot;10074&quot; value=&quot;0&quot;/&gt;&lt;property id=&quot;10193&quot; value=&quot;A&quot;/&gt;&lt;property id=&quot;10199&quot; value=&quot;1&quot;/&gt;&lt;object type=&quot;10049&quot; unique_id=&quot;10246&quot;&gt;&lt;property id=&quot;10020&quot; value=&quot;2&quot;/&gt;&lt;property id=&quot;10102&quot; value=&quot;0&quot;/&gt;&lt;property id=&quot;10191&quot; value=&quot;46&quot;/&gt;&lt;/object&gt;"/>
  <p:tag name="MMPROD_COLLECTIONCONTAINERID" val="10242"/>
  <p:tag name="MMPROD_PARENTID" val="10241"/>
  <p:tag name="MMPROD_ANSWERLETTER" val="A) "/>
  <p:tag name="HTML_AUTOSHAPE_INFO" val="&lt;ThreeDShapeInfo&gt;&lt;uuid val=&quot;1001&quot;/&gt;&lt;isInvalidForFieldText val=&quot;0&quot;/&gt;&lt;hasMultipleQuizShape val=&quot;1&quot;/&gt;&lt;Image&gt;&lt;filename val=&quot;E:\bai giang e-leraning 2016-2017\Le Phuong Hao - Do Minh Phuong\hao-phuongmot so dv song trong rung chuan\Hao - Phuong\INDIA C.HAO\BAITHI\data\asimages\{3FA63FF0-DF76-43A1-893C-8D6EAC747BFE}_43.png&quot;/&gt;&lt;left val=&quot;68&quot;/&gt;&lt;top val=&quot;121&quot;/&gt;&lt;width val=&quot;70&quot;/&gt;&lt;height val=&quot;59&quot;/&gt;&lt;hasText val=&quot;1&quot;/&gt;&lt;/Image&gt;&lt;Image&gt;&lt;filename val=&quot;E:\bai giang e-leraning 2016-2017\Le Phuong Hao - Do Minh Phuong\hao-phuongmot so dv song trong rung chuan\Hao - Phuong\INDIA C.HAO\BAITHI\data\asimages\{939A653C-2446-4E65-8435-38F0CF4E9E40}_43.png&quot;/&gt;&lt;left val=&quot;117&quot;/&gt;&lt;top val=&quot;129&quot;/&gt;&lt;width val=&quot;389&quot;/&gt;&lt;height val=&quot;34&quot;/&gt;&lt;hasText val=&quot;1&quot;/&gt;&lt;/Image&gt;&lt;Image&gt;&lt;filename val=&quot;E:\bai giang e-leraning 2016-2017\Le Phuong Hao - Do Minh Phuong\hao-phuongmot so dv song trong rung chuan\Hao - Phuong\INDIA C.HAO\BAITHI\data\asimages\{3F69B17B-DBF6-47F6-87AA-C1D308C4EF99}_43.png&quot;/&gt;&lt;left val=&quot;53&quot;/&gt;&lt;top val=&quot;138&quot;/&gt;&lt;width val=&quot;15&quot;/&gt;&lt;height val=&quot;16&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336]]&gt;&lt;/Left&gt;&lt;Top&gt;&lt;![CDATA[135.4817]]&gt;&lt;/Top&gt;&lt;/ChangeData&gt;"/>
  <p:tag name="MMPROD_ID" val="10247"/>
  <p:tag name="MMPROD_TYPE" val="10018"/>
  <p:tag name="MMPROD_DATA" val="&lt;property id=&quot;10074&quot; value=&quot;0&quot;/&gt;&lt;property id=&quot;10193&quot; value=&quot;B&quot;/&gt;&lt;property id=&quot;10199&quot; value=&quot;1&quot;/&gt;&lt;object type=&quot;10049&quot; unique_id=&quot;10248&quot;&gt;&lt;property id=&quot;10020&quot; value=&quot;2&quot;/&gt;&lt;property id=&quot;10102&quot; value=&quot;0&quot;/&gt;&lt;property id=&quot;10191&quot; value=&quot;47&quot;/&gt;&lt;/object&gt;"/>
  <p:tag name="MMPROD_COLLECTIONCONTAINERID" val="10242"/>
  <p:tag name="MMPROD_PARENTID" val="10241"/>
  <p:tag name="MMPROD_ANSWERLETTER" val="B) "/>
  <p:tag name="HTML_AUTOSHAPE_INFO" val="&lt;ThreeDShapeInfo&gt;&lt;uuid val=&quot;1002&quot;/&gt;&lt;isInvalidForFieldText val=&quot;0&quot;/&gt;&lt;hasMultipleQuizShape val=&quot;1&quot;/&gt;&lt;Image&gt;&lt;filename val=&quot;E:\bai giang e-leraning 2016-2017\Le Phuong Hao - Do Minh Phuong\hao-phuongmot so dv song trong rung chuan\Hao - Phuong\INDIA C.HAO\BAITHI\data\asimages\{6060C7BF-97AE-49CA-91DE-CCAC0D4B38CB}_43.png&quot;/&gt;&lt;left val=&quot;351&quot;/&gt;&lt;top val=&quot;127&quot;/&gt;&lt;width val=&quot;70&quot;/&gt;&lt;height val=&quot;59&quot;/&gt;&lt;hasText val=&quot;1&quot;/&gt;&lt;/Image&gt;&lt;Image&gt;&lt;filename val=&quot;E:\bai giang e-leraning 2016-2017\Le Phuong Hao - Do Minh Phuong\hao-phuongmot so dv song trong rung chuan\Hao - Phuong\INDIA C.HAO\BAITHI\data\asimages\{12987675-B780-49BA-9260-B6D74853A641}_43.png&quot;/&gt;&lt;left val=&quot;401&quot;/&gt;&lt;top val=&quot;135&quot;/&gt;&lt;width val=&quot;388&quot;/&gt;&lt;height val=&quot;34&quot;/&gt;&lt;hasText val=&quot;1&quot;/&gt;&lt;/Image&gt;&lt;Image&gt;&lt;filename val=&quot;E:\bai giang e-leraning 2016-2017\Le Phuong Hao - Do Minh Phuong\hao-phuongmot so dv song trong rung chuan\Hao - Phuong\INDIA C.HAO\BAITHI\data\asimages\{0E169895-F4FD-4F41-B0A3-8F6EF34D695B}_43.png&quot;/&gt;&lt;left val=&quot;336&quot;/&gt;&lt;top val=&quot;144&quot;/&gt;&lt;width val=&quot;16&quot;/&gt;&lt;height val=&quot;16&quot;/&gt;&lt;hasText val=&quot;1&quot;/&gt;&lt;/Image&gt;&lt;/ThreeDShapeInfo&gt;"/>
</p:tagLst>
</file>

<file path=ppt/tags/tag252.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0.71835]]&gt;&lt;/Left&gt;&lt;Top&gt;&lt;![CDATA[300]]&gt;&lt;/Top&gt;&lt;/ChangeData&gt;"/>
  <p:tag name="MMPROD_ID" val="10249"/>
  <p:tag name="MMPROD_TYPE" val="10018"/>
  <p:tag name="MMPROD_DATA" val="&lt;property id=&quot;10074&quot; value=&quot;0&quot;/&gt;&lt;property id=&quot;10193&quot; value=&quot;C&quot;/&gt;&lt;property id=&quot;10199&quot; value=&quot;1&quot;/&gt;&lt;object type=&quot;10049&quot; unique_id=&quot;10250&quot;&gt;&lt;property id=&quot;10020&quot; value=&quot;2&quot;/&gt;&lt;property id=&quot;10102&quot; value=&quot;0&quot;/&gt;&lt;property id=&quot;10191&quot; value=&quot;48&quot;/&gt;&lt;/object&gt;"/>
  <p:tag name="MMPROD_COLLECTIONCONTAINERID" val="10242"/>
  <p:tag name="MMPROD_PARENTID" val="10241"/>
  <p:tag name="MMPROD_ANSWERLETTER" val="C) "/>
  <p:tag name="HTML_AUTOSHAPE_INFO" val="&lt;ThreeDShapeInfo&gt;&lt;uuid val=&quot;1003&quot;/&gt;&lt;isInvalidForFieldText val=&quot;0&quot;/&gt;&lt;hasMultipleQuizShape val=&quot;1&quot;/&gt;&lt;Image&gt;&lt;filename val=&quot;E:\bai giang e-leraning 2016-2017\Le Phuong Hao - Do Minh Phuong\hao-phuongmot so dv song trong rung chuan\Hao - Phuong\INDIA C.HAO\BAITHI\data\asimages\{F6C4E2D8-1101-4F53-A496-7E1447FC3CC0}_43.png&quot;/&gt;&lt;left val=&quot;66&quot;/&gt;&lt;top val=&quot;292&quot;/&gt;&lt;width val=&quot;72&quot;/&gt;&lt;height val=&quot;58&quot;/&gt;&lt;hasText val=&quot;1&quot;/&gt;&lt;/Image&gt;&lt;Image&gt;&lt;filename val=&quot;E:\bai giang e-leraning 2016-2017\Le Phuong Hao - Do Minh Phuong\hao-phuongmot so dv song trong rung chuan\Hao - Phuong\INDIA C.HAO\BAITHI\data\asimages\{B97F84BD-095A-45FD-871D-4D46D924F50E}_43.png&quot;/&gt;&lt;left val=&quot;114&quot;/&gt;&lt;top val=&quot;300&quot;/&gt;&lt;width val=&quot;390&quot;/&gt;&lt;height val=&quot;34&quot;/&gt;&lt;hasText val=&quot;1&quot;/&gt;&lt;/Image&gt;&lt;Image&gt;&lt;filename val=&quot;E:\bai giang e-leraning 2016-2017\Le Phuong Hao - Do Minh Phuong\hao-phuongmot so dv song trong rung chuan\Hao - Phuong\INDIA C.HAO\BAITHI\data\asimages\{F2E673BA-D221-424A-AA51-B53D7075E28C}_43.png&quot;/&gt;&lt;left val=&quot;51&quot;/&gt;&lt;top val=&quot;309&quot;/&gt;&lt;width val=&quot;15&quot;/&gt;&lt;height val=&quot;15&quot;/&gt;&lt;hasText val=&quot;1&quot;/&gt;&lt;/Image&gt;&lt;/ThreeDShapeInfo&gt;"/>
</p:tagLst>
</file>

<file path=ppt/tags/tag253.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356.8521]]&gt;&lt;/Left&gt;&lt;Top&gt;&lt;![CDATA[318.6383]]&gt;&lt;/Top&gt;&lt;/ChangeData&gt;"/>
  <p:tag name="MMPROD_ID" val="10251"/>
  <p:tag name="MMPROD_TYPE" val="10018"/>
  <p:tag name="MMPROD_DATA" val="&lt;property id=&quot;10074&quot; value=&quot;1&quot;/&gt;&lt;property id=&quot;10193&quot; value=&quot;D&quot;/&gt;&lt;property id=&quot;10199&quot; value=&quot;0&quot;/&gt;&lt;object type=&quot;10049&quot; unique_id=&quot;10252&quot;&gt;&lt;property id=&quot;10020&quot; value=&quot;9&quot;/&gt;&lt;property id=&quot;10102&quot; value=&quot;0&quot;/&gt;&lt;property id=&quot;10191&quot; value=&quot;-1&quot;/&gt;&lt;/object&gt;"/>
  <p:tag name="MMPROD_COLLECTIONCONTAINERID" val="10242"/>
  <p:tag name="MMPROD_PARENTID" val="10241"/>
  <p:tag name="MMPROD_ANSWERLETTER" val="D) "/>
  <p:tag name="HTML_AUTOSHAPE_INFO" val="&lt;ThreeDShapeInfo&gt;&lt;uuid val=&quot;1004&quot;/&gt;&lt;isInvalidForFieldText val=&quot;0&quot;/&gt;&lt;hasMultipleQuizShape val=&quot;1&quot;/&gt;&lt;Image&gt;&lt;filename val=&quot;E:\bai giang e-leraning 2016-2017\Le Phuong Hao - Do Minh Phuong\hao-phuongmot so dv song trong rung chuan\Hao - Phuong\INDIA C.HAO\BAITHI\data\asimages\{7CB8E2EA-AB95-4C19-B773-47B486ABE2E0}_43.png&quot;/&gt;&lt;left val=&quot;372&quot;/&gt;&lt;top val=&quot;310&quot;/&gt;&lt;width val=&quot;72&quot;/&gt;&lt;height val=&quot;59&quot;/&gt;&lt;hasText val=&quot;1&quot;/&gt;&lt;/Image&gt;&lt;Image&gt;&lt;filename val=&quot;E:\bai giang e-leraning 2016-2017\Le Phuong Hao - Do Minh Phuong\hao-phuongmot so dv song trong rung chuan\Hao - Phuong\INDIA C.HAO\BAITHI\data\asimages\{B75FE4F8-3C92-4519-ADFC-35EFBB9E48EC}_43.png&quot;/&gt;&lt;left val=&quot;406&quot;/&gt;&lt;top val=&quot;317&quot;/&gt;&lt;width val=&quot;391&quot;/&gt;&lt;height val=&quot;51&quot;/&gt;&lt;hasText val=&quot;1&quot;/&gt;&lt;/Image&gt;&lt;Image&gt;&lt;filename val=&quot;E:\bai giang e-leraning 2016-2017\Le Phuong Hao - Do Minh Phuong\hao-phuongmot so dv song trong rung chuan\Hao - Phuong\INDIA C.HAO\BAITHI\data\asimages\{1E73D0A9-C4B3-418F-8FB2-F14E600965FE}_43.png&quot;/&gt;&lt;left val=&quot;357&quot;/&gt;&lt;top val=&quot;327&quot;/&gt;&lt;width val=&quot;15&quot;/&gt;&lt;height val=&quot;15&quot;/&gt;&lt;hasText val=&quot;1&quot;/&gt;&lt;/Image&gt;&lt;/ThreeDShapeInfo&gt;"/>
</p:tagLst>
</file>

<file path=ppt/tags/tag254.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2]]&gt;&lt;/Top&gt;&lt;/ChangeData&gt;"/>
  <p:tag name="MMPROD_ABSOLUTEPOSITIONID" val="1044"/>
  <p:tag name="PRESENTER_SHAPETEXTINFO" val="&lt;ShapeTextInfo&gt;&lt;TableIndex row=&quot;-1&quot; col=&quot;-1&quot;&gt;&lt;linesCount val=&quot;1&quot;/&gt;&lt;lineCharCount val=&quot;3&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MMPROD_LASTVALUES" val="&lt;ChangeData&gt;&lt;Text&gt;&lt;![CDATA[Tất cả các ý trên đều đúng]]&gt;&lt;/Text&gt;&lt;FontSize&gt;&lt;![CDATA[28]]&gt;&lt;/FontSize&gt;&lt;Left&gt;&lt;![CDATA[124]]&gt;&lt;/Left&gt;&lt;Top&gt;&lt;![CDATA[271.2]]&gt;&lt;/Top&gt;&lt;/ChangeData&gt;"/>
  <p:tag name="MMPROD_ABSOLUTEPOSITIONID" val="1024"/>
  <p:tag name="PRESENTER_SHAPETEXTINFO" val="&lt;ShapeTextInfo&gt;&lt;TableIndex row=&quot;-1&quot; col=&quot;-1&quot;&gt;&lt;linesCount val=&quot;1&quot;/&gt;&lt;lineCharCount val=&quot;26&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257.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MMPROD_LASTVALUES" val="&lt;ChangeData&gt;&lt;Text&gt;&lt;![CDATA[sống trong rừng]]&gt;&lt;/Text&gt;&lt;FontSize&gt;&lt;![CDATA[28]]&gt;&lt;/FontSize&gt;&lt;Left&gt;&lt;![CDATA[121]]&gt;&lt;/Left&gt;&lt;Top&gt;&lt;![CDATA[224]]&gt;&lt;/Top&gt;&lt;/ChangeData&gt;"/>
  <p:tag name="MMPROD_ABSOLUTEPOSITIONID" val="1023"/>
  <p:tag name="PRESENTER_SHAPETEXTINFO" val="&lt;ShapeTextInfo&gt;&lt;TableIndex row=&quot;-1&quot; col=&quot;-1&quot;&gt;&lt;linesCount val=&quot;1&quot;/&gt;&lt;lineCharCount val=&quot;15&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quot;/&gt;&lt;lineCharCount val=&quot;33&quot;/&gt;&lt;lineCharCount val=&quot;54&quot;/&gt;&lt;lineCharCount val=&quot;36&quot;/&gt;&lt;lineCharCount val=&quot;48&quot;/&gt;&lt;lineCharCount val=&quot;14&quot;/&gt;&lt;lineCharCount val=&quot;35&quot;/&gt;&lt;lineCharCount val=&quot;49&quot;/&gt;&lt;lineCharCount val=&quot;31&quot;/&gt;&lt;lineCharCount val=&quot;1&quot;/&gt;&lt;lineCharCount val=&quot;1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1E48547E-4B27-4A92-99E3-A845556480C3}_1.png&quot;/&gt;&lt;left val=&quot;62&quot;/&gt;&lt;top val=&quot;240&quot;/&gt;&lt;width val=&quot;596&quot;/&gt;&lt;height val=&quot;286&quot;/&gt;&lt;hasText val=&quot;1&quot;/&gt;&lt;/Image&gt;&lt;/ThreeDShapeInfo&gt;"/>
</p:tagLst>
</file>

<file path=ppt/tags/tag260.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MMPROD_LASTVALUES" val="&lt;ChangeData&gt;&lt;Text&gt;&lt;![CDATA[Co bốn chân]]&gt;&lt;/Text&gt;&lt;FontSize&gt;&lt;![CDATA[28]]&gt;&lt;/FontSize&gt;&lt;Left&gt;&lt;![CDATA[122]]&gt;&lt;/Left&gt;&lt;Top&gt;&lt;![CDATA[176.8]]&gt;&lt;/Top&gt;&lt;/ChangeData&gt;"/>
  <p:tag name="MMPROD_ABSOLUTEPOSITIONID" val="1022"/>
  <p:tag name="PRESENTER_SHAPETEXTINFO" val="&lt;ShapeTextInfo&gt;&lt;TableIndex row=&quot;-1&quot; col=&quot;-1&quot;&gt;&lt;linesCount val=&quot;1&quot;/&gt;&lt;lineCharCount val=&quot;11&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263.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MMPROD_LASTVALUES" val="&lt;ChangeData&gt;&lt;Text&gt;&lt;![CDATA[Đẻ con]]&gt;&lt;/Text&gt;&lt;FontSize&gt;&lt;![CDATA[28]]&gt;&lt;/FontSize&gt;&lt;Left&gt;&lt;![CDATA[122]]&gt;&lt;/Left&gt;&lt;Top&gt;&lt;![CDATA[129.6]]&gt;&lt;/Top&gt;&lt;/ChangeData&gt;"/>
  <p:tag name="MMPROD_ABSOLUTEPOSITIONID" val="1021"/>
  <p:tag name="PRESENTER_SHAPETEXTINFO" val="&lt;ShapeTextInfo&gt;&lt;TableIndex row=&quot;-1&quot; col=&quot;-1&quot;&gt;&lt;linesCount val=&quot;1&quot;/&gt;&lt;lineCharCount val=&quot;6&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2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 làm lại]]&gt;&lt;/Text&gt;&lt;FontSize&gt;&lt;![CDATA[14]]&gt;&lt;/FontSize&gt;&lt;Left&gt;&lt;![CDATA[595.8]]&gt;&lt;/Left&gt;&lt;Top&gt;&lt;![CDATA[452.3013]]&gt;&lt;/Top&gt;&lt;/ChangeData&gt;"/>
  <p:tag name="PRESENTER_SHAPETEXTINFO" val="&lt;ShapeTextInfo&gt;&lt;TableIndex row=&quot;-1&quot; col=&quot;-1&quot;&gt;&lt;linesCount val=&quot;1&quot;/&gt;&lt;lineCharCount val=&quot;11&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498.6]]&gt;&lt;/Left&gt;&lt;Top&gt;&lt;![CDATA[452.3013]]&gt;&lt;/Top&gt;&lt;/ChangeData&gt;"/>
  <p:tag name="PRESENTER_SHAPETEXTINFO" val="&lt;ShapeTextInfo&gt;&lt;TableIndex row=&quot;-1&quot; col=&quot;-1&quot;&gt;&lt;linesCount val=&quot;1&quot;/&gt;&lt;lineCharCount val=&quot;7&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5&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5E019D1F-FC92-4906-AF1C-FF6E21C92668}_1.png&quot;/&gt;&lt;left val=&quot;36&quot;/&gt;&lt;top val=&quot;38&quot;/&gt;&lt;width val=&quot;649&quot;/&gt;&lt;height val=&quot;39&quot;/&gt;&lt;hasText val=&quot;1&quot;/&gt;&lt;/Image&gt;&lt;/ThreeDShapeInfo&gt;"/>
</p:tagLst>
</file>

<file path=ppt/tags/tag270.xml><?xml version="1.0" encoding="utf-8"?>
<p:tagLst xmlns:a="http://schemas.openxmlformats.org/drawingml/2006/main" xmlns:r="http://schemas.openxmlformats.org/officeDocument/2006/relationships" xmlns:p="http://schemas.openxmlformats.org/presentationml/2006/main">
  <p:tag name="MMPROD_LASTVALUES" val="&lt;ChangeData&gt;&lt;SlideID&gt;&lt;![CDATA[298]]&gt;&lt;/SlideID&gt;&lt;/ChangeData&gt;"/>
  <p:tag name="PPSNARRATIONPROPS" val="D:\Le Phuong Hao - Do Minh Phuong\Le Phuong Hao - Do Minh Phuong\Hao - Phuong\nhac chen moi c hao\slide 48 cau 6.wav"/>
  <p:tag name="PPSNARRATION" val="33,809230718,E:\bai giang e-leraning 2016-2017\Le Phuong Hao - Do Minh Phuong\hao-phuongmot so dv song trong rung chuan\Hao - Phuong\INDIA C.HAO\TEPNGUON\PP hao sua moi nhat_pptx\Media.ppcx"/>
  <p:tag name="MMPROD_PASSDATA" val="&lt;object type=&quot;10050&quot; unique_id=&quot;10255&quot;&gt;&lt;property id=&quot;10020&quot; value=&quot;2&quot;/&gt;&lt;property id=&quot;10102&quot; value=&quot;1&quot;/&gt;&lt;property id=&quot;10191&quot; value=&quot;51&quot;/&gt;&lt;/object&gt;"/>
  <p:tag name="MMPROD_FAILDATA" val="&lt;object type=&quot;10051&quot; unique_id=&quot;10256&quot;&gt;&lt;property id=&quot;10020&quot; value=&quot;2&quot;/&gt;&lt;property id=&quot;10102&quot; value=&quot;1&quot;/&gt;&lt;property id=&quot;10191&quot; value=&quot;52&quot;/&gt;&lt;/object&gt;"/>
  <p:tag name="MMPROD_ID" val="10253"/>
  <p:tag name="MMPROD_TYPE" val="10008"/>
  <p:tag name="MMPROD_DATA" val="&lt;property id=&quot;10026&quot; value=&quot;10&quot;/&gt;&lt;property id=&quot;10027&quot; value=&quot;Interaction10253&quot;/&gt;&lt;property id=&quot;10028&quot; value=&quot;0&quot;/&gt;&lt;property id=&quot;10063&quot; value=&quot;3&quot;/&gt;&lt;property id=&quot;10070&quot; value=&quot;Câu 6&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0&quot;/&gt;&lt;property id=&quot;10182&quot; value=&quot;1&quot;/&gt;&lt;property id=&quot;10206&quot; value=&quot;0&quot;/&gt;&lt;property id=&quot;10207&quot; value=&quot;0&quot;/&gt;"/>
  <p:tag name="MMPROD_COLLECTIONCONTAINERID" val="20000"/>
  <p:tag name="MMPROD_PARENTID" val="10185"/>
  <p:tag name="MMPROD_PARENTQUESTIONGROUPID" val="-1"/>
  <p:tag name="QUIZCLIPSSOURCE" val="809230718,E:\bai giang e-leraning 2016-2017\Le Phuong Hao - Do Minh Phuong\hao-phuongmot so dv song trong rung chuan\Hao - Phuong\INDIA C.HAO\TEPNGUON\PP hao sua moi nhat_pptx\Media.ppcx"/>
  <p:tag name="HTML_SHAPEINFO" val="&lt;SlideThumbPath val=&quot;Slide44.PNG&quot;/&gt;"/>
  <p:tag name="MMPROD_ANSWERCOUNT" val="3"/>
</p:tagLst>
</file>

<file path=ppt/tags/tag2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2&quot;/&gt;&lt;lineCharCount val=&quot;34&quot;/&gt;&lt;lineCharCount val=&quot;32&quot;/&gt;&lt;lineCharCount val=&quot;3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1AFF0FD-7FB9-4010-A282-3691AF0DBC9A}_44.png&quot;/&gt;&lt;left val=&quot;108&quot;/&gt;&lt;top val=&quot;298&quot;/&gt;&lt;width val=&quot;511&quot;/&gt;&lt;height val=&quot;146&quot;/&gt;&lt;hasText val=&quot;1&quot;/&gt;&lt;/Image&gt;&lt;/ThreeDShapeInfo&gt;"/>
</p:tagLst>
</file>

<file path=ppt/tags/tag272.xml><?xml version="1.0" encoding="utf-8"?>
<p:tagLst xmlns:a="http://schemas.openxmlformats.org/drawingml/2006/main" xmlns:r="http://schemas.openxmlformats.org/officeDocument/2006/relationships" xmlns:p="http://schemas.openxmlformats.org/presentationml/2006/main">
  <p:tag name="MMPROD_ID" val="10253"/>
  <p:tag name="MMPROD_ABSOLUTEPOSITIONID" val="100"/>
  <p:tag name="MMPROD_LASTVALUES" val="&lt;ChangeData&gt;&lt;Text&gt;&lt;![CDATA[Các con hãy quan sát những hình ảnh dưới xem hình ảnh nào có hành động đúng trong việc bảo vệ môi trường, bảo vệ các loài động vật?]]&gt;&lt;/Text&gt;&lt;FontSize&gt;&lt;![CDATA[25]]&gt;&lt;/FontSize&gt;&lt;Left&gt;&lt;![CDATA[0]]&gt;&lt;/Left&gt;&lt;Top&gt;&lt;![CDATA[0]]&gt;&lt;/Top&gt;&lt;/ChangeData&gt;"/>
  <p:tag name="PRESENTER_SHAPETEXTINFO" val="&lt;ShapeTextInfo&gt;&lt;TableIndex row=&quot;-1&quot; col=&quot;-1&quot;&gt;&lt;linesCount val=&quot;3&quot;/&gt;&lt;lineCharCount val=&quot;50&quot;/&gt;&lt;lineCharCount val=&quot;48&quot;/&gt;&lt;lineCharCount val=&quot;33&quot;/&gt;&lt;/TableIndex&gt;&lt;/ShapeTextInfo&gt;"/>
  <p:tag name="HTML_SHAPEINFO" val="&lt;ThreeDShapeInfo&gt;&lt;uuid val=&quot;100&quot;/&gt;&lt;isInvalidForFieldText val=&quot;0&quot;/&gt;&lt;Image&gt;&lt;filename val=&quot;E:\bai giang e-leraning 2016-2017\Le Phuong Hao - Do Minh Phuong\hao-phuongmot so dv song trong rung chuan\Hao - Phuong\INDIA C.HAO\BAITHI\data\asimages\{D8E943CB-4B89-495D-9D81-14D66C51D036}_44.png&quot;/&gt;&lt;left val=&quot;80&quot;/&gt;&lt;top val=&quot;10&quot;/&gt;&lt;width val=&quot;646&quot;/&gt;&lt;height val=&quot;117&quot;/&gt;&lt;hasText val=&quot;1&quot;/&gt;&lt;/Image&gt;&lt;/ThreeDShapeInfo&gt;"/>
</p:tagLst>
</file>

<file path=ppt/tags/tag273.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gt;&lt;/Text&gt;&lt;FontSize&gt;&lt;![CDATA[18]]&gt;&lt;/FontSize&gt;&lt;Left&gt;&lt;![CDATA[0]]&gt;&lt;/Left&gt;&lt;Top&gt;&lt;![CDATA[0]]&gt;&lt;/Top&gt;&lt;/ChangeData&gt;"/>
  <p:tag name="PRESENTER_SHAPETEXTINFO" val="&lt;ShapeTextInfo&gt;&lt;TableIndex row=&quot;-1&quot; col=&quot;-1&quot;&gt;&lt;linesCount val=&quot;1&quot;/&gt;&lt;lineCharCount val=&quot;4&quot;/&gt;&lt;/TableIndex&gt;&lt;/ShapeTextInfo&gt;"/>
  <p:tag name="PRESENTER_SHAPEINFO" val="&lt;ThreeDShapeInfo&gt;&lt;uuid val=&quot;{BA77DAF7-76F5-434C-8E67-82F6C5B726D5}&quot;/&gt;&lt;isInvalidForFieldText val=&quot;0&quot;/&gt;&lt;Image&gt;&lt;filename val=&quot;E:\bai giang e-leraning 2016-2017\Le Phuong Hao - Do Minh Phuong\hao-phuongmot so dv song trong rung chuan\Hao - Phuong\INDIA C.HAO\BAITHI\data\asimages\{BA77DAF7-76F5-434C-8E67-82F6C5B726D5}_44.png&quot;/&gt;&lt;left val=&quot;4&quot;/&gt;&lt;top val=&quot;477&quot;/&gt;&lt;width val=&quot;271&quot;/&gt;&lt;height val=&quot;65&quot;/&gt;&lt;hasText val=&quot;1&quot;/&gt;&lt;/Image&gt;&lt;/ThreeDShapeInfo&gt;"/>
</p:tagLst>
</file>

<file path=ppt/tags/tag274.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Chưa đúng]]&gt;&lt;/Text&gt;&lt;FontSize&gt;&lt;![CDATA[18]]&gt;&lt;/FontSize&gt;&lt;Left&gt;&lt;![CDATA[0]]&gt;&lt;/Left&gt;&lt;Top&gt;&lt;![CDATA[0]]&gt;&lt;/Top&gt;&lt;/ChangeData&gt;"/>
  <p:tag name="PRESENTER_SHAPETEXTINFO" val="&lt;ShapeTextInfo&gt;&lt;TableIndex row=&quot;-1&quot; col=&quot;-1&quot;&gt;&lt;linesCount val=&quot;1&quot;/&gt;&lt;lineCharCount val=&quot;9&quot;/&gt;&lt;/TableIndex&gt;&lt;/ShapeTextInfo&gt;"/>
  <p:tag name="PRESENTER_SHAPEINFO" val="&lt;ThreeDShapeInfo&gt;&lt;uuid val=&quot;{31C215CB-F820-46D1-BE95-42287C0D8FAA}&quot;/&gt;&lt;isInvalidForFieldText val=&quot;0&quot;/&gt;&lt;Image&gt;&lt;filename val=&quot;E:\bai giang e-leraning 2016-2017\Le Phuong Hao - Do Minh Phuong\hao-phuongmot so dv song trong rung chuan\Hao - Phuong\INDIA C.HAO\BAITHI\data\asimages\{31C215CB-F820-46D1-BE95-42287C0D8FAA}_44.png&quot;/&gt;&lt;left val=&quot;6&quot;/&gt;&lt;top val=&quot;476&quot;/&gt;&lt;width val=&quot;271&quot;/&gt;&lt;height val=&quot;65&quot;/&gt;&lt;hasText val=&quot;1&quot;/&gt;&lt;/Image&gt;&lt;/ThreeDShapeInfo&gt;"/>
</p:tagLst>
</file>

<file path=ppt/tags/tag275.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chưa làm xong]]&gt;&lt;/Text&gt;&lt;FontSize&gt;&lt;![CDATA[18]]&gt;&lt;/FontSize&gt;&lt;Left&gt;&lt;![CDATA[0]]&gt;&lt;/Left&gt;&lt;Top&gt;&lt;![CDATA[0]]&gt;&lt;/Top&gt;&lt;/ChangeData&gt;"/>
  <p:tag name="PRESENTER_SHAPETEXTINFO" val="&lt;ShapeTextInfo&gt;&lt;TableIndex row=&quot;-1&quot; col=&quot;-1&quot;&gt;&lt;linesCount val=&quot;1&quot;/&gt;&lt;lineCharCount val=&quot;17&quot;/&gt;&lt;/TableIndex&gt;&lt;/ShapeTextInfo&gt;"/>
  <p:tag name="PRESENTER_SHAPEINFO" val="&lt;ThreeDShapeInfo&gt;&lt;uuid val=&quot;{532E0043-5FDD-4C50-A53B-E6C91613249D}&quot;/&gt;&lt;isInvalidForFieldText val=&quot;0&quot;/&gt;&lt;Image&gt;&lt;filename val=&quot;E:\bai giang e-leraning 2016-2017\Le Phuong Hao - Do Minh Phuong\hao-phuongmot so dv song trong rung chuan\Hao - Phuong\INDIA C.HAO\BAITHI\data\asimages\{532E0043-5FDD-4C50-A53B-E6C91613249D}_44.png&quot;/&gt;&lt;left val=&quot;6&quot;/&gt;&lt;top val=&quot;473&quot;/&gt;&lt;width val=&quot;271&quot;/&gt;&lt;height val=&quot;65&quot;/&gt;&lt;hasText val=&quot;1&quot;/&gt;&lt;/Image&gt;&lt;/ThreeDShapeInfo&gt;"/>
</p:tagLst>
</file>

<file path=ppt/tags/tag276.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gt;&lt;/Left&gt;&lt;Top&gt;&lt;![CDATA[450.3013]]&gt;&lt;/Top&gt;&lt;/ChangeData&gt;"/>
  <p:tag name="HTML_SHAPEINFO" val="&lt;ThreeDShapeInfo&gt;&lt;uuid val=&quot;104&quot;/&gt;&lt;isInvalidForFieldText val=&quot;0&quot;/&gt;&lt;Image&gt;&lt;filename val=&quot;E:\bai giang e-leraning 2016-2017\Le Phuong Hao - Do Minh Phuong\hao-phuongmot so dv song trong rung chuan\Hao - Phuong\INDIA C.HAO\BAITHI\data\asimages\{B9989591-30F4-4D13-A647-B2223BFF68F3}_44.png&quot;/&gt;&lt;left val=&quot;335&quot;/&gt;&lt;top val=&quot;489&quot;/&gt;&lt;width val=&quot;91&quot;/&gt;&lt;height val=&quot;34&quot;/&gt;&lt;hasText val=&quot;1&quot;/&gt;&lt;/Image&gt;&lt;/ThreeDShapeInfo&gt;"/>
</p:tagLst>
</file>

<file path=ppt/tags/tag277.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8]]&gt;&lt;/Left&gt;&lt;Top&gt;&lt;![CDATA[450.3013]]&gt;&lt;/Top&gt;&lt;/ChangeData&gt;"/>
  <p:tag name="HTML_SHAPEINFO" val="&lt;ThreeDShapeInfo&gt;&lt;uuid val=&quot;106&quot;/&gt;&lt;isInvalidForFieldText val=&quot;0&quot;/&gt;&lt;Image&gt;&lt;filename val=&quot;E:\bai giang e-leraning 2016-2017\Le Phuong Hao - Do Minh Phuong\hao-phuongmot so dv song trong rung chuan\Hao - Phuong\INDIA C.HAO\BAITHI\data\asimages\{60ED82EA-D494-44AD-A878-8DC8A9704E98}_44.png&quot;/&gt;&lt;left val=&quot;432&quot;/&gt;&lt;top val=&quot;489&quot;/&gt;&lt;width val=&quot;91&quot;/&gt;&lt;height val=&quot;34&quot;/&gt;&lt;hasText val=&quot;1&quot;/&gt;&lt;/Image&gt;&lt;/ThreeDShapeInfo&gt;"/>
</p:tagLst>
</file>

<file path=ppt/tags/tag278.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gt;&lt;/Top&gt;&lt;/ChangeData&gt;"/>
  <p:tag name="MMPROD_ID" val="10257"/>
  <p:tag name="MMPROD_TYPE" val="10018"/>
  <p:tag name="MMPROD_DATA" val="&lt;property id=&quot;10074&quot; value=&quot;0&quot;/&gt;&lt;property id=&quot;10193&quot; value=&quot;A&quot;/&gt;&lt;property id=&quot;10199&quot; value=&quot;0&quot;/&gt;&lt;object type=&quot;10049&quot; unique_id=&quot;10258&quot;&gt;&lt;property id=&quot;10020&quot; value=&quot;9&quot;/&gt;&lt;property id=&quot;10102&quot; value=&quot;0&quot;/&gt;&lt;property id=&quot;10191&quot; value=&quot;-1&quot;/&gt;&lt;/object&gt;"/>
  <p:tag name="MMPROD_COLLECTIONCONTAINERID" val="10254"/>
  <p:tag name="MMPROD_PARENTID" val="10253"/>
  <p:tag name="MMPROD_ANSWERLETTER" val="A) "/>
  <p:tag name="HTML_AUTOSHAPE_INFO" val="&lt;ThreeDShapeInfo&gt;&lt;uuid val=&quot;1001&quot;/&gt;&lt;isInvalidForFieldText val=&quot;0&quot;/&gt;&lt;hasMultipleQuizShape val=&quot;1&quot;/&gt;&lt;Image&gt;&lt;filename val=&quot;E:\bai giang e-leraning 2016-2017\Le Phuong Hao - Do Minh Phuong\hao-phuongmot so dv song trong rung chuan\Hao - Phuong\INDIA C.HAO\BAITHI\data\asimages\{134D8EBE-1BFF-455A-A28C-EFEF68A54338}_44.png&quot;/&gt;&lt;left val=&quot;52&quot;/&gt;&lt;top val=&quot;126&quot;/&gt;&lt;width val=&quot;70&quot;/&gt;&lt;height val=&quot;59&quot;/&gt;&lt;hasText val=&quot;1&quot;/&gt;&lt;/Image&gt;&lt;Image&gt;&lt;filename val=&quot;E:\bai giang e-leraning 2016-2017\Le Phuong Hao - Do Minh Phuong\hao-phuongmot so dv song trong rung chuan\Hao - Phuong\INDIA C.HAO\BAITHI\data\asimages\{55CFDD5B-FFAD-45A5-9B90-AB3AADE6E0BD}_44.png&quot;/&gt;&lt;left val=&quot;117&quot;/&gt;&lt;top val=&quot;129&quot;/&gt;&lt;width val=&quot;389&quot;/&gt;&lt;height val=&quot;34&quot;/&gt;&lt;hasText val=&quot;1&quot;/&gt;&lt;/Image&gt;&lt;Image&gt;&lt;filename val=&quot;E:\bai giang e-leraning 2016-2017\Le Phuong Hao - Do Minh Phuong\hao-phuongmot so dv song trong rung chuan\Hao - Phuong\INDIA C.HAO\BAITHI\data\asimages\{ECECF297-F098-4156-8360-2F79E589E3A2}_44.png&quot;/&gt;&lt;left val=&quot;53&quot;/&gt;&lt;top val=&quot;138&quot;/&gt;&lt;width val=&quot;15&quot;/&gt;&lt;height val=&quot;16&quot;/&gt;&lt;hasText val=&quot;1&quot;/&gt;&lt;/Image&gt;&lt;/ThreeDShapeInfo&gt;"/>
</p:tagLst>
</file>

<file path=ppt/tags/tag279.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266.8]]&gt;&lt;/Left&gt;&lt;Top&gt;&lt;![CDATA[253.1375]]&gt;&lt;/Top&gt;&lt;/ChangeData&gt;"/>
  <p:tag name="MMPROD_ID" val="10259"/>
  <p:tag name="MMPROD_TYPE" val="10018"/>
  <p:tag name="MMPROD_DATA" val="&lt;property id=&quot;10074&quot; value=&quot;1&quot;/&gt;&lt;property id=&quot;10193&quot; value=&quot;B&quot;/&gt;&lt;property id=&quot;10199&quot; value=&quot;0&quot;/&gt;&lt;object type=&quot;10049&quot; unique_id=&quot;10260&quot;&gt;&lt;property id=&quot;10020&quot; value=&quot;9&quot;/&gt;&lt;property id=&quot;10102&quot; value=&quot;0&quot;/&gt;&lt;property id=&quot;10191&quot; value=&quot;-1&quot;/&gt;&lt;/object&gt;"/>
  <p:tag name="MMPROD_COLLECTIONCONTAINERID" val="10254"/>
  <p:tag name="MMPROD_PARENTID" val="10253"/>
  <p:tag name="MMPROD_ANSWERLETTER" val="B) "/>
  <p:tag name="HTML_AUTOSHAPE_INFO" val="&lt;ThreeDShapeInfo&gt;&lt;uuid val=&quot;1002&quot;/&gt;&lt;isInvalidForFieldText val=&quot;0&quot;/&gt;&lt;hasMultipleQuizShape val=&quot;1&quot;/&gt;&lt;Image&gt;&lt;filename val=&quot;E:\bai giang e-leraning 2016-2017\Le Phuong Hao - Do Minh Phuong\hao-phuongmot so dv song trong rung chuan\Hao - Phuong\INDIA C.HAO\BAITHI\data\asimages\{1E6AABFE-AC80-4F66-973D-314B837E475B}_44.png&quot;/&gt;&lt;left val=&quot;282&quot;/&gt;&lt;top val=&quot;245&quot;/&gt;&lt;width val=&quot;70&quot;/&gt;&lt;height val=&quot;59&quot;/&gt;&lt;hasText val=&quot;1&quot;/&gt;&lt;/Image&gt;&lt;Image&gt;&lt;filename val=&quot;E:\bai giang e-leraning 2016-2017\Le Phuong Hao - Do Minh Phuong\hao-phuongmot so dv song trong rung chuan\Hao - Phuong\INDIA C.HAO\BAITHI\data\asimages\{AF82A4DC-A310-4B74-A975-599F02535C82}_44.png&quot;/&gt;&lt;left val=&quot;331&quot;/&gt;&lt;top val=&quot;253&quot;/&gt;&lt;width val=&quot;389&quot;/&gt;&lt;height val=&quot;34&quot;/&gt;&lt;hasText val=&quot;1&quot;/&gt;&lt;/Image&gt;&lt;Image&gt;&lt;filename val=&quot;E:\bai giang e-leraning 2016-2017\Le Phuong Hao - Do Minh Phuong\hao-phuongmot so dv song trong rung chuan\Hao - Phuong\INDIA C.HAO\BAITHI\data\asimages\{9297972C-E535-4802-92C4-AB778F0CBD05}_44.png&quot;/&gt;&lt;left val=&quot;267&quot;/&gt;&lt;top val=&quot;261&quot;/&gt;&lt;width val=&quot;15&quot;/&gt;&lt;height val=&quot;16&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1&quot;/&gt;&lt;lineCharCount val=&quot;34&quot;/&gt;&lt;/TableIndex&gt;&lt;/ShapeTextInfo&gt;"/>
  <p:tag name="PRESENTER_SHAPEINFO" val="&lt;ThreeDShapeInfo&gt;&lt;uuid val=&quot;{62A9E0D4-BE63-421E-BE83-6E07BC6F2D9B}&quot;/&gt;&lt;isInvalidForFieldText val=&quot;0&quot;/&gt;&lt;Image&gt;&lt;filename val=&quot;E:\bai giang e-leraning 2016-2017\Le Phuong Hao - Do Minh Phuong\hao-phuongmot so dv song trong rung chuan\Hao - Phuong\INDIA C.HAO\BAITHI\data\asimages\{62A9E0D4-BE63-421E-BE83-6E07BC6F2D9B}_1.png&quot;/&gt;&lt;left val=&quot;32&quot;/&gt;&lt;top val=&quot;123&quot;/&gt;&lt;width val=&quot;658&quot;/&gt;&lt;height val=&quot;159&quot;/&gt;&lt;hasText val=&quot;1&quot;/&gt;&lt;/Image&gt;&lt;/ThreeDShapeInfo&gt;"/>
</p:tagLst>
</file>

<file path=ppt/tags/tag280.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350.4061]]&gt;&lt;/Left&gt;&lt;Top&gt;&lt;![CDATA[393.6]]&gt;&lt;/Top&gt;&lt;/ChangeData&gt;"/>
  <p:tag name="MMPROD_ID" val="10261"/>
  <p:tag name="MMPROD_TYPE" val="10018"/>
  <p:tag name="MMPROD_DATA" val="&lt;property id=&quot;10074&quot; value=&quot;1&quot;/&gt;&lt;property id=&quot;10193&quot; value=&quot;C&quot;/&gt;&lt;property id=&quot;10199&quot; value=&quot;0&quot;/&gt;&lt;object type=&quot;10049&quot; unique_id=&quot;10262&quot;&gt;&lt;property id=&quot;10020&quot; value=&quot;9&quot;/&gt;&lt;property id=&quot;10102&quot; value=&quot;0&quot;/&gt;&lt;property id=&quot;10191&quot; value=&quot;-1&quot;/&gt;&lt;/object&gt;"/>
  <p:tag name="MMPROD_COLLECTIONCONTAINERID" val="10254"/>
  <p:tag name="MMPROD_PARENTID" val="10253"/>
  <p:tag name="MMPROD_ANSWERLETTER" val="C) "/>
  <p:tag name="HTML_AUTOSHAPE_INFO" val="&lt;ThreeDShapeInfo&gt;&lt;uuid val=&quot;1003&quot;/&gt;&lt;isInvalidForFieldText val=&quot;0&quot;/&gt;&lt;hasMultipleQuizShape val=&quot;1&quot;/&gt;&lt;Image&gt;&lt;filename val=&quot;E:\bai giang e-leraning 2016-2017\Le Phuong Hao - Do Minh Phuong\hao-phuongmot so dv song trong rung chuan\Hao - Phuong\INDIA C.HAO\BAITHI\data\asimages\{C4FD433E-CEB6-40E0-930E-08D10024DF75}_44.png&quot;/&gt;&lt;left val=&quot;365&quot;/&gt;&lt;top val=&quot;385&quot;/&gt;&lt;width val=&quot;72&quot;/&gt;&lt;height val=&quot;59&quot;/&gt;&lt;hasText val=&quot;1&quot;/&gt;&lt;/Image&gt;&lt;Image&gt;&lt;filename val=&quot;E:\bai giang e-leraning 2016-2017\Le Phuong Hao - Do Minh Phuong\hao-phuongmot so dv song trong rung chuan\Hao - Phuong\INDIA C.HAO\BAITHI\data\asimages\{FFE2CD9A-5FE3-4C45-A579-C5D5E49B0D18}_44.png&quot;/&gt;&lt;left val=&quot;411&quot;/&gt;&lt;top val=&quot;393&quot;/&gt;&lt;width val=&quot;392&quot;/&gt;&lt;height val=&quot;34&quot;/&gt;&lt;hasText val=&quot;1&quot;/&gt;&lt;/Image&gt;&lt;Image&gt;&lt;filename val=&quot;E:\bai giang e-leraning 2016-2017\Le Phuong Hao - Do Minh Phuong\hao-phuongmot so dv song trong rung chuan\Hao - Phuong\INDIA C.HAO\BAITHI\data\asimages\{CA33C714-2E5E-4C83-8B75-E3B4960004A1}_44.png&quot;/&gt;&lt;left val=&quot;350&quot;/&gt;&lt;top val=&quot;402&quot;/&gt;&lt;width val=&quot;16&quot;/&gt;&lt;height val=&quot;16&quot;/&gt;&lt;hasText val=&quot;1&quot;/&gt;&lt;/Image&gt;&lt;/ThreeDShapeInfo&gt;"/>
</p:tagLst>
</file>

<file path=ppt/tags/tag281.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MMPROD_LASTVALUES" val="&lt;ChangeData&gt;&lt;Text&gt;&lt;![CDATA[trồng cây]]&gt;&lt;/Text&gt;&lt;FontSize&gt;&lt;![CDATA[28]]&gt;&lt;/FontSize&gt;&lt;Left&gt;&lt;![CDATA[121]]&gt;&lt;/Left&gt;&lt;Top&gt;&lt;![CDATA[224]]&gt;&lt;/Top&gt;&lt;/ChangeData&gt;"/>
  <p:tag name="MMPROD_ABSOLUTEPOSITIONID" val="1023"/>
  <p:tag name="PRESENTER_SHAPETEXTINFO" val="&lt;ShapeTextInfo&gt;&lt;TableIndex row=&quot;-1&quot; col=&quot;-1&quot;&gt;&lt;linesCount val=&quot;1&quot;/&gt;&lt;lineCharCount val=&quot;9&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2"/>
  <p:tag name="MMPROD_SCALEOPERATION" val="1"/>
</p:tagLst>
</file>

<file path=ppt/tags/tag284.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MMPROD_LASTVALUES" val="&lt;ChangeData&gt;&lt;Text&gt;&lt;![CDATA[chăm sóc các con vật]]&gt;&lt;/Text&gt;&lt;FontSize&gt;&lt;![CDATA[28]]&gt;&lt;/FontSize&gt;&lt;Left&gt;&lt;![CDATA[122]]&gt;&lt;/Left&gt;&lt;Top&gt;&lt;![CDATA[176.8]]&gt;&lt;/Top&gt;&lt;/ChangeData&gt;"/>
  <p:tag name="MMPROD_ABSOLUTEPOSITIONID" val="1022"/>
  <p:tag name="PRESENTER_SHAPETEXTINFO" val="&lt;ShapeTextInfo&gt;&lt;TableIndex row=&quot;-1&quot; col=&quot;-1&quot;&gt;&lt;linesCount val=&quot;1&quot;/&gt;&lt;lineCharCount val=&quot;20&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87.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MMPROD_LASTVALUES" val="&lt;ChangeData&gt;&lt;Text&gt;&lt;![CDATA[Chặt phá rừng]]&gt;&lt;/Text&gt;&lt;FontSize&gt;&lt;![CDATA[28]]&gt;&lt;/FontSize&gt;&lt;Left&gt;&lt;![CDATA[122]]&gt;&lt;/Left&gt;&lt;Top&gt;&lt;![CDATA[129.6]]&gt;&lt;/Top&gt;&lt;/ChangeData&gt;"/>
  <p:tag name="MMPROD_ABSOLUTEPOSITIONID" val="1021"/>
  <p:tag name="PRESENTER_SHAPETEXTINFO" val="&lt;ShapeTextInfo&gt;&lt;TableIndex row=&quot;-1&quot; col=&quot;-1&quot;&gt;&lt;linesCount val=&quot;1&quot;/&gt;&lt;lineCharCount val=&quot;13&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29.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7 tien trinh.wav"/>
  <p:tag name="PPSNARRATION" val="6,809230718,E:\bai giang e-leraning 2016-2017\Le Phuong Hao - Do Minh Phuong\hao-phuongmot so dv song trong rung chuan\Hao - Phuong\INDIA C.HAO\TEPNGUON\PP hao sua moi nhat_pptx\Media.ppcx"/>
  <p:tag name="HTML_SHAPEINFO" val="&lt;SlideThumbPath val=&quot;Slide3.PNG&quot;/&gt;"/>
</p:tagLst>
</file>

<file path=ppt/tags/tag2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 làm lại]]&gt;&lt;/Text&gt;&lt;FontSize&gt;&lt;![CDATA[14]]&gt;&lt;/FontSize&gt;&lt;Left&gt;&lt;![CDATA[434.5]]&gt;&lt;/Left&gt;&lt;Top&gt;&lt;![CDATA[491.0438]]&gt;&lt;/Top&gt;&lt;/ChangeData&gt;"/>
  <p:tag name="PRESENTER_SHAPETEXTINFO" val="&lt;ShapeTextInfo&gt;&lt;TableIndex row=&quot;-1&quot; col=&quot;-1&quot;&gt;&lt;linesCount val=&quot;1&quot;/&gt;&lt;lineCharCount val=&quot;11&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337.3]]&gt;&lt;/Left&gt;&lt;Top&gt;&lt;![CDATA[491.0438]]&gt;&lt;/Top&gt;&lt;/ChangeData&gt;"/>
  <p:tag name="PRESENTER_SHAPETEXTINFO" val="&lt;ShapeTextInfo&gt;&lt;TableIndex row=&quot;-1&quot; col=&quot;-1&quot;&gt;&lt;linesCount val=&quot;1&quot;/&gt;&lt;lineCharCount val=&quot;7&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MMPROD_LASTVALUES" val="&lt;ChangeData&gt;&lt;SlideID&gt;&lt;![CDATA[299]]&gt;&lt;/SlideID&gt;&lt;/ChangeData&gt;"/>
  <p:tag name="PPSNARRATIONPROPS" val="D:\Le Phuong Hao - Do Minh Phuong\Le Phuong Hao - Do Minh Phuong\Hao - Phuong\nhac chen moi c hao\slide 49 cau 7.wav"/>
  <p:tag name="PPSNARRATION" val="34,809230718,E:\bai giang e-leraning 2016-2017\Le Phuong Hao - Do Minh Phuong\hao-phuongmot so dv song trong rung chuan\Hao - Phuong\INDIA C.HAO\TEPNGUON\PP hao sua moi nhat_pptx\Media.ppcx"/>
  <p:tag name="MMPROD_PASSDATA" val="&lt;object type=&quot;10050&quot; unique_id=&quot;10265&quot;&gt;&lt;property id=&quot;10020&quot; value=&quot;2&quot;/&gt;&lt;property id=&quot;10102&quot; value=&quot;1&quot;/&gt;&lt;property id=&quot;10191&quot; value=&quot;55&quot;/&gt;&lt;/object&gt;"/>
  <p:tag name="MMPROD_FAILDATA" val="&lt;object type=&quot;10051&quot; unique_id=&quot;10266&quot;&gt;&lt;property id=&quot;10020&quot; value=&quot;2&quot;/&gt;&lt;property id=&quot;10102&quot; value=&quot;1&quot;/&gt;&lt;property id=&quot;10191&quot; value=&quot;56&quot;/&gt;&lt;/object&gt;"/>
  <p:tag name="MMPROD_ID" val="10263"/>
  <p:tag name="MMPROD_TYPE" val="10008"/>
  <p:tag name="MMPROD_DATA" val="&lt;property id=&quot;10026&quot; value=&quot;10&quot;/&gt;&lt;property id=&quot;10027&quot; value=&quot;Interaction10263&quot;/&gt;&lt;property id=&quot;10028&quot; value=&quot;0&quot;/&gt;&lt;property id=&quot;10063&quot; value=&quot;2&quot;/&gt;&lt;property id=&quot;10070&quot; value=&quot;Câu 7&quot;/&gt;&lt;property id=&quot;10098&quot; value=&quot;Multiple choice&quot;/&gt;&lt;property id=&quot;10100&quot; value=&quot;0&quot;/&gt;&lt;property id=&quot;10108&quot; value=&quot;1&quot;/&gt;&lt;property id=&quot;10109&quot; value=&quot;1&quot;/&gt;&lt;property id=&quot;10110&quot; value=&quot;1&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0&quot;/&gt;&lt;property id=&quot;10182&quot; value=&quot;1&quot;/&gt;&lt;property id=&quot;10206&quot; value=&quot;0&quot;/&gt;&lt;property id=&quot;10207&quot; value=&quot;0&quot;/&gt;"/>
  <p:tag name="MMPROD_COLLECTIONCONTAINERID" val="20000"/>
  <p:tag name="MMPROD_PARENTID" val="10185"/>
  <p:tag name="MMPROD_PARENTQUESTIONGROUPID" val="-1"/>
  <p:tag name="QUIZCLIPSSOURCE" val="809230718,E:\bai giang e-leraning 2016-2017\Le Phuong Hao - Do Minh Phuong\hao-phuongmot so dv song trong rung chuan\Hao - Phuong\INDIA C.HAO\TEPNGUON\PP hao sua moi nhat_pptx\Media.ppcx"/>
  <p:tag name="HTML_SHAPEINFO" val="&lt;SlideThumbPath val=&quot;Slide45.PNG&quot;/&gt;"/>
  <p:tag name="MMPROD_ANSWERCOUNT" val="3"/>
</p:tagLst>
</file>

<file path=ppt/tags/tag2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8&quot;/&gt;&lt;lineCharCount val=&quot;29&quot;/&gt;&lt;lineCharCount val=&quot;32&quot;/&gt;&lt;lineCharCount val=&quot;3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10C87D8E-4E88-4755-867A-9504973FBE6E}_45.png&quot;/&gt;&lt;left val=&quot;108&quot;/&gt;&lt;top val=&quot;296&quot;/&gt;&lt;width val=&quot;509&quot;/&gt;&lt;height val=&quot;162&quot;/&gt;&lt;hasText val=&quot;1&quot;/&gt;&lt;/Image&gt;&lt;/ThreeDShapeInfo&gt;"/>
</p:tagLst>
</file>

<file path=ppt/tags/tag296.xml><?xml version="1.0" encoding="utf-8"?>
<p:tagLst xmlns:a="http://schemas.openxmlformats.org/drawingml/2006/main" xmlns:r="http://schemas.openxmlformats.org/officeDocument/2006/relationships" xmlns:p="http://schemas.openxmlformats.org/presentationml/2006/main">
  <p:tag name="MMPROD_ID" val="10263"/>
  <p:tag name="MMPROD_ABSOLUTEPOSITIONID" val="100"/>
  <p:tag name="MMPROD_LASTVALUES" val="&lt;ChangeData&gt;&lt;Text&gt;&lt;![CDATA[Các con nhìn xem những hình ảnh dưới đây hình ảnh nào có hành động sai trong việc bảo vệ môi trường và bảo vệ động vật?]]&gt;&lt;/Text&gt;&lt;FontSize&gt;&lt;![CDATA[25]]&gt;&lt;/FontSize&gt;&lt;Left&gt;&lt;![CDATA[0]]&gt;&lt;/Left&gt;&lt;Top&gt;&lt;![CDATA[0]]&gt;&lt;/Top&gt;&lt;/ChangeData&gt;"/>
  <p:tag name="PRESENTER_SHAPETEXTINFO" val="&lt;ShapeTextInfo&gt;&lt;TableIndex row=&quot;-1&quot; col=&quot;-1&quot;&gt;&lt;linesCount val=&quot;3&quot;/&gt;&lt;lineCharCount val=&quot;50&quot;/&gt;&lt;lineCharCount val=&quot;50&quot;/&gt;&lt;lineCharCount val=&quot;19&quot;/&gt;&lt;/TableIndex&gt;&lt;/ShapeTextInfo&gt;"/>
  <p:tag name="HTML_SHAPEINFO" val="&lt;ThreeDShapeInfo&gt;&lt;uuid val=&quot;100&quot;/&gt;&lt;isInvalidForFieldText val=&quot;0&quot;/&gt;&lt;Image&gt;&lt;filename val=&quot;E:\bai giang e-leraning 2016-2017\Le Phuong Hao - Do Minh Phuong\hao-phuongmot so dv song trong rung chuan\Hao - Phuong\INDIA C.HAO\BAITHI\data\asimages\{D2F14176-7586-4B52-BC2D-7723C9EEF302}_45.png&quot;/&gt;&lt;left val=&quot;57&quot;/&gt;&lt;top val=&quot;0&quot;/&gt;&lt;width val=&quot;646&quot;/&gt;&lt;height val=&quot;116&quot;/&gt;&lt;hasText val=&quot;1&quot;/&gt;&lt;/Image&gt;&lt;/ThreeDShapeInfo&gt;"/>
</p:tagLst>
</file>

<file path=ppt/tags/tag297.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gt;&lt;/Text&gt;&lt;FontSize&gt;&lt;![CDATA[18]]&gt;&lt;/FontSize&gt;&lt;Left&gt;&lt;![CDATA[0]]&gt;&lt;/Left&gt;&lt;Top&gt;&lt;![CDATA[0]]&gt;&lt;/Top&gt;&lt;/ChangeData&gt;"/>
  <p:tag name="PRESENTER_SHAPETEXTINFO" val="&lt;ShapeTextInfo&gt;&lt;TableIndex row=&quot;-1&quot; col=&quot;-1&quot;&gt;&lt;linesCount val=&quot;1&quot;/&gt;&lt;lineCharCount val=&quot;4&quot;/&gt;&lt;/TableIndex&gt;&lt;/ShapeTextInfo&gt;"/>
  <p:tag name="PRESENTER_SHAPEINFO" val="&lt;ThreeDShapeInfo&gt;&lt;uuid val=&quot;{054B0029-C70F-411A-8DC0-1B1D9D783FC5}&quot;/&gt;&lt;isInvalidForFieldText val=&quot;0&quot;/&gt;&lt;Image&gt;&lt;filename val=&quot;E:\bai giang e-leraning 2016-2017\Le Phuong Hao - Do Minh Phuong\hao-phuongmot so dv song trong rung chuan\Hao - Phuong\INDIA C.HAO\BAITHI\data\asimages\{054B0029-C70F-411A-8DC0-1B1D9D783FC5}_45.png&quot;/&gt;&lt;left val=&quot;-1&quot;/&gt;&lt;top val=&quot;480&quot;/&gt;&lt;width val=&quot;271&quot;/&gt;&lt;height val=&quot;65&quot;/&gt;&lt;hasText val=&quot;1&quot;/&gt;&lt;/Image&gt;&lt;/ThreeDShapeInfo&gt;"/>
</p:tagLst>
</file>

<file path=ppt/tags/tag298.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Chưa đúng]]&gt;&lt;/Text&gt;&lt;FontSize&gt;&lt;![CDATA[18]]&gt;&lt;/FontSize&gt;&lt;Left&gt;&lt;![CDATA[0]]&gt;&lt;/Left&gt;&lt;Top&gt;&lt;![CDATA[0]]&gt;&lt;/Top&gt;&lt;/ChangeData&gt;"/>
  <p:tag name="PRESENTER_SHAPETEXTINFO" val="&lt;ShapeTextInfo&gt;&lt;TableIndex row=&quot;-1&quot; col=&quot;-1&quot;&gt;&lt;linesCount val=&quot;1&quot;/&gt;&lt;lineCharCount val=&quot;9&quot;/&gt;&lt;/TableIndex&gt;&lt;/ShapeTextInfo&gt;"/>
  <p:tag name="PRESENTER_SHAPEINFO" val="&lt;ThreeDShapeInfo&gt;&lt;uuid val=&quot;{34C22D9B-6835-474E-A8DF-D09BE2EBA499}&quot;/&gt;&lt;isInvalidForFieldText val=&quot;0&quot;/&gt;&lt;Image&gt;&lt;filename val=&quot;E:\bai giang e-leraning 2016-2017\Le Phuong Hao - Do Minh Phuong\hao-phuongmot so dv song trong rung chuan\Hao - Phuong\INDIA C.HAO\BAITHI\data\asimages\{34C22D9B-6835-474E-A8DF-D09BE2EBA499}_45.png&quot;/&gt;&lt;left val=&quot;3&quot;/&gt;&lt;top val=&quot;477&quot;/&gt;&lt;width val=&quot;271&quot;/&gt;&lt;height val=&quot;65&quot;/&gt;&lt;hasText val=&quot;1&quot;/&gt;&lt;/Image&gt;&lt;/ThreeDShapeInfo&gt;"/>
</p:tagLst>
</file>

<file path=ppt/tags/tag299.xml><?xml version="1.0" encoding="utf-8"?>
<p:tagLst xmlns:a="http://schemas.openxmlformats.org/drawingml/2006/main" xmlns:r="http://schemas.openxmlformats.org/officeDocument/2006/relationships" xmlns:p="http://schemas.openxmlformats.org/presentationml/2006/main">
  <p:tag name="MMPROD_ABSOLUTEPOSITIONID" val="7004"/>
  <p:tag name="MMPROD_LASTVALUES" val="&lt;ChangeData&gt;&lt;Text&gt;&lt;![CDATA[Bạn làm lại]]&gt;&lt;/Text&gt;&lt;FontSize&gt;&lt;![CDATA[18]]&gt;&lt;/FontSize&gt;&lt;Left&gt;&lt;![CDATA[0]]&gt;&lt;/Left&gt;&lt;Top&gt;&lt;![CDATA[0]]&gt;&lt;/Top&gt;&lt;/ChangeData&gt;"/>
  <p:tag name="PRESENTER_SHAPETEXTINFO" val="&lt;ShapeTextInfo&gt;&lt;TableIndex row=&quot;-1&quot; col=&quot;-1&quot;&gt;&lt;linesCount val=&quot;1&quot;/&gt;&lt;lineCharCount val=&quot;11&quot;/&gt;&lt;/TableIndex&gt;&lt;/ShapeTextInfo&gt;"/>
  <p:tag name="PRESENTER_SHAPEINFO" val="&lt;ThreeDShapeInfo&gt;&lt;uuid val=&quot;{22E94347-1C7A-4B97-AF9D-048BE471CF92}&quot;/&gt;&lt;isInvalidForFieldText val=&quot;0&quot;/&gt;&lt;Image&gt;&lt;filename val=&quot;E:\bai giang e-leraning 2016-2017\Le Phuong Hao - Do Minh Phuong\hao-phuongmot so dv song trong rung chuan\Hao - Phuong\INDIA C.HAO\BAITHI\data\asimages\{22E94347-1C7A-4B97-AF9D-048BE471CF92}_45.png&quot;/&gt;&lt;left val=&quot;3&quot;/&gt;&lt;top val=&quot;483&quot;/&gt;&lt;width val=&quot;271&quot;/&gt;&lt;height val=&quot;6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D1F1E49E-C07C-4D30-9E1A-FAA9C9DF9CD1}_3.png&quot;/&gt;&lt;left val=&quot;54&quot;/&gt;&lt;top val=&quot;168&quot;/&gt;&lt;width val=&quot;613&quot;/&gt;&lt;height val=&quot;116&quot;/&gt;&lt;hasText val=&quot;1&quot;/&gt;&lt;/Image&gt;&lt;/ThreeDShapeInfo&gt;"/>
</p:tagLst>
</file>

<file path=ppt/tags/tag300.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chưa làm xong]]&gt;&lt;/Text&gt;&lt;FontSize&gt;&lt;![CDATA[18]]&gt;&lt;/FontSize&gt;&lt;Left&gt;&lt;![CDATA[0]]&gt;&lt;/Left&gt;&lt;Top&gt;&lt;![CDATA[0]]&gt;&lt;/Top&gt;&lt;/ChangeData&gt;"/>
  <p:tag name="PRESENTER_SHAPETEXTINFO" val="&lt;ShapeTextInfo&gt;&lt;TableIndex row=&quot;-1&quot; col=&quot;-1&quot;&gt;&lt;linesCount val=&quot;1&quot;/&gt;&lt;lineCharCount val=&quot;17&quot;/&gt;&lt;/TableIndex&gt;&lt;/ShapeTextInfo&gt;"/>
  <p:tag name="PRESENTER_SHAPEINFO" val="&lt;ThreeDShapeInfo&gt;&lt;uuid val=&quot;{38680FEF-1706-414F-A10F-ECFFF9402EBE}&quot;/&gt;&lt;isInvalidForFieldText val=&quot;0&quot;/&gt;&lt;Image&gt;&lt;filename val=&quot;E:\bai giang e-leraning 2016-2017\Le Phuong Hao - Do Minh Phuong\hao-phuongmot so dv song trong rung chuan\Hao - Phuong\INDIA C.HAO\BAITHI\data\asimages\{38680FEF-1706-414F-A10F-ECFFF9402EBE}_45.png&quot;/&gt;&lt;left val=&quot;9&quot;/&gt;&lt;top val=&quot;479&quot;/&gt;&lt;width val=&quot;271&quot;/&gt;&lt;height val=&quot;66&quot;/&gt;&lt;hasText val=&quot;1&quot;/&gt;&lt;/Image&gt;&lt;/ThreeDShapeInfo&gt;"/>
</p:tagLst>
</file>

<file path=ppt/tags/tag301.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gt;&lt;/Left&gt;&lt;Top&gt;&lt;![CDATA[450.3013]]&gt;&lt;/Top&gt;&lt;/ChangeData&gt;"/>
  <p:tag name="HTML_SHAPEINFO" val="&lt;ThreeDShapeInfo&gt;&lt;uuid val=&quot;104&quot;/&gt;&lt;isInvalidForFieldText val=&quot;0&quot;/&gt;&lt;Image&gt;&lt;filename val=&quot;E:\bai giang e-leraning 2016-2017\Le Phuong Hao - Do Minh Phuong\hao-phuongmot so dv song trong rung chuan\Hao - Phuong\INDIA C.HAO\BAITHI\data\asimages\{1278BACB-3443-4A5C-8A40-C6F743B88E4B}_45.png&quot;/&gt;&lt;left val=&quot;496&quot;/&gt;&lt;top val=&quot;450&quot;/&gt;&lt;width val=&quot;91&quot;/&gt;&lt;height val=&quot;34&quot;/&gt;&lt;hasText val=&quot;1&quot;/&gt;&lt;/Image&gt;&lt;/ThreeDShapeInfo&gt;"/>
</p:tagLst>
</file>

<file path=ppt/tags/tag302.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8]]&gt;&lt;/Left&gt;&lt;Top&gt;&lt;![CDATA[450.3013]]&gt;&lt;/Top&gt;&lt;/ChangeData&gt;"/>
  <p:tag name="HTML_SHAPEINFO" val="&lt;ThreeDShapeInfo&gt;&lt;uuid val=&quot;106&quot;/&gt;&lt;isInvalidForFieldText val=&quot;0&quot;/&gt;&lt;Image&gt;&lt;filename val=&quot;E:\bai giang e-leraning 2016-2017\Le Phuong Hao - Do Minh Phuong\hao-phuongmot so dv song trong rung chuan\Hao - Phuong\INDIA C.HAO\BAITHI\data\asimages\{D6B5E5FF-D709-48C9-BB66-EF7288877715}_45.png&quot;/&gt;&lt;left val=&quot;594&quot;/&gt;&lt;top val=&quot;450&quot;/&gt;&lt;width val=&quot;91&quot;/&gt;&lt;height val=&quot;34&quot;/&gt;&lt;hasText val=&quot;1&quot;/&gt;&lt;/Image&gt;&lt;/ThreeDShapeInfo&gt;"/>
</p:tagLst>
</file>

<file path=ppt/tags/tag303.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gt;&lt;/Top&gt;&lt;/ChangeData&gt;"/>
  <p:tag name="MMPROD_ID" val="10267"/>
  <p:tag name="MMPROD_TYPE" val="10018"/>
  <p:tag name="MMPROD_DATA" val="&lt;property id=&quot;10074&quot; value=&quot;0&quot;/&gt;&lt;property id=&quot;10193&quot; value=&quot;A&quot;/&gt;&lt;property id=&quot;10199&quot; value=&quot;1&quot;/&gt;&lt;object type=&quot;10049&quot; unique_id=&quot;10268&quot;&gt;&lt;property id=&quot;10020&quot; value=&quot;2&quot;/&gt;&lt;property id=&quot;10102&quot; value=&quot;0&quot;/&gt;&lt;property id=&quot;10191&quot; value=&quot;53&quot;/&gt;&lt;/object&gt;"/>
  <p:tag name="MMPROD_COLLECTIONCONTAINERID" val="10264"/>
  <p:tag name="MMPROD_PARENTID" val="10263"/>
  <p:tag name="MMPROD_ANSWERLETTER" val="A) "/>
  <p:tag name="HTML_AUTOSHAPE_INFO" val="&lt;ThreeDShapeInfo&gt;&lt;uuid val=&quot;1001&quot;/&gt;&lt;isInvalidForFieldText val=&quot;0&quot;/&gt;&lt;hasMultipleQuizShape val=&quot;1&quot;/&gt;&lt;Image&gt;&lt;filename val=&quot;E:\bai giang e-leraning 2016-2017\Le Phuong Hao - Do Minh Phuong\hao-phuongmot so dv song trong rung chuan\Hao - Phuong\INDIA C.HAO\BAITHI\data\asimages\{09BBEE94-AE85-462C-A1B5-B9DF38D803A6}_45.png&quot;/&gt;&lt;left val=&quot;68&quot;/&gt;&lt;top val=&quot;121&quot;/&gt;&lt;width val=&quot;70&quot;/&gt;&lt;height val=&quot;59&quot;/&gt;&lt;hasText val=&quot;1&quot;/&gt;&lt;/Image&gt;&lt;Image&gt;&lt;filename val=&quot;E:\bai giang e-leraning 2016-2017\Le Phuong Hao - Do Minh Phuong\hao-phuongmot so dv song trong rung chuan\Hao - Phuong\INDIA C.HAO\BAITHI\data\asimages\{08C52373-58AE-42C1-8F16-B0BD93FCC055}_45.png&quot;/&gt;&lt;left val=&quot;117&quot;/&gt;&lt;top val=&quot;129&quot;/&gt;&lt;width val=&quot;389&quot;/&gt;&lt;height val=&quot;34&quot;/&gt;&lt;hasText val=&quot;1&quot;/&gt;&lt;/Image&gt;&lt;Image&gt;&lt;filename val=&quot;E:\bai giang e-leraning 2016-2017\Le Phuong Hao - Do Minh Phuong\hao-phuongmot so dv song trong rung chuan\Hao - Phuong\INDIA C.HAO\BAITHI\data\asimages\{825BD638-7330-4CEE-A868-AB46390B0A61}_45.png&quot;/&gt;&lt;left val=&quot;53&quot;/&gt;&lt;top val=&quot;138&quot;/&gt;&lt;width val=&quot;15&quot;/&gt;&lt;height val=&quot;16&quot;/&gt;&lt;hasText val=&quot;1&quot;/&gt;&lt;/Image&gt;&lt;/ThreeDShapeInfo&gt;"/>
</p:tagLst>
</file>

<file path=ppt/tags/tag304.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360.2]]&gt;&lt;/Left&gt;&lt;Top&gt;&lt;![CDATA[236.3375]]&gt;&lt;/Top&gt;&lt;/ChangeData&gt;"/>
  <p:tag name="MMPROD_ID" val="10269"/>
  <p:tag name="MMPROD_TYPE" val="10018"/>
  <p:tag name="MMPROD_DATA" val="&lt;property id=&quot;10074&quot; value=&quot;0&quot;/&gt;&lt;property id=&quot;10193&quot; value=&quot;B&quot;/&gt;&lt;property id=&quot;10199&quot; value=&quot;1&quot;/&gt;&lt;object type=&quot;10049&quot; unique_id=&quot;10270&quot;&gt;&lt;property id=&quot;10020&quot; value=&quot;2&quot;/&gt;&lt;property id=&quot;10102&quot; value=&quot;0&quot;/&gt;&lt;property id=&quot;10191&quot; value=&quot;54&quot;/&gt;&lt;/object&gt;"/>
  <p:tag name="MMPROD_COLLECTIONCONTAINERID" val="10264"/>
  <p:tag name="MMPROD_PARENTID" val="10263"/>
  <p:tag name="MMPROD_ANSWERLETTER" val="B) "/>
  <p:tag name="HTML_AUTOSHAPE_INFO" val="&lt;ThreeDShapeInfo&gt;&lt;uuid val=&quot;1002&quot;/&gt;&lt;isInvalidForFieldText val=&quot;0&quot;/&gt;&lt;hasMultipleQuizShape val=&quot;1&quot;/&gt;&lt;Image&gt;&lt;filename val=&quot;E:\bai giang e-leraning 2016-2017\Le Phuong Hao - Do Minh Phuong\hao-phuongmot so dv song trong rung chuan\Hao - Phuong\INDIA C.HAO\BAITHI\data\asimages\{A6DBFA74-7F81-4208-A686-7622484E1927}_45.png&quot;/&gt;&lt;left val=&quot;375&quot;/&gt;&lt;top val=&quot;228&quot;/&gt;&lt;width val=&quot;70&quot;/&gt;&lt;height val=&quot;59&quot;/&gt;&lt;hasText val=&quot;1&quot;/&gt;&lt;/Image&gt;&lt;Image&gt;&lt;filename val=&quot;E:\bai giang e-leraning 2016-2017\Le Phuong Hao - Do Minh Phuong\hao-phuongmot so dv song trong rung chuan\Hao - Phuong\INDIA C.HAO\BAITHI\data\asimages\{B124CB0E-08B9-4801-84A9-69AD1B385443}_45.png&quot;/&gt;&lt;left val=&quot;425&quot;/&gt;&lt;top val=&quot;236&quot;/&gt;&lt;width val=&quot;389&quot;/&gt;&lt;height val=&quot;34&quot;/&gt;&lt;hasText val=&quot;1&quot;/&gt;&lt;/Image&gt;&lt;Image&gt;&lt;filename val=&quot;E:\bai giang e-leraning 2016-2017\Le Phuong Hao - Do Minh Phuong\hao-phuongmot so dv song trong rung chuan\Hao - Phuong\INDIA C.HAO\BAITHI\data\asimages\{2371DF69-3B1D-4138-A878-3DDA63C2B35A}_45.png&quot;/&gt;&lt;left val=&quot;360&quot;/&gt;&lt;top val=&quot;245&quot;/&gt;&lt;width val=&quot;16&quot;/&gt;&lt;height val=&quot;15&quot;/&gt;&lt;hasText val=&quot;1&quot;/&gt;&lt;/Image&gt;&lt;/ThreeDShapeInfo&gt;"/>
</p:tagLst>
</file>

<file path=ppt/tags/tag305.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68.32512]]&gt;&lt;/Left&gt;&lt;Top&gt;&lt;![CDATA[360]]&gt;&lt;/Top&gt;&lt;/ChangeData&gt;"/>
  <p:tag name="MMPROD_ID" val="10271"/>
  <p:tag name="MMPROD_TYPE" val="10018"/>
  <p:tag name="MMPROD_DATA" val="&lt;property id=&quot;10074&quot; value=&quot;1&quot;/&gt;&lt;property id=&quot;10193&quot; value=&quot;C&quot;/&gt;&lt;property id=&quot;10199&quot; value=&quot;0&quot;/&gt;&lt;object type=&quot;10049&quot; unique_id=&quot;10272&quot;&gt;&lt;property id=&quot;10020&quot; value=&quot;9&quot;/&gt;&lt;property id=&quot;10102&quot; value=&quot;0&quot;/&gt;&lt;property id=&quot;10191&quot; value=&quot;-1&quot;/&gt;&lt;/object&gt;"/>
  <p:tag name="MMPROD_COLLECTIONCONTAINERID" val="10264"/>
  <p:tag name="MMPROD_PARENTID" val="10263"/>
  <p:tag name="MMPROD_ANSWERLETTER" val="C) "/>
  <p:tag name="HTML_AUTOSHAPE_INFO" val="&lt;ThreeDShapeInfo&gt;&lt;uuid val=&quot;1003&quot;/&gt;&lt;isInvalidForFieldText val=&quot;0&quot;/&gt;&lt;hasMultipleQuizShape val=&quot;1&quot;/&gt;&lt;Image&gt;&lt;filename val=&quot;E:\bai giang e-leraning 2016-2017\Le Phuong Hao - Do Minh Phuong\hao-phuongmot so dv song trong rung chuan\Hao - Phuong\INDIA C.HAO\BAITHI\data\asimages\{56014FC8-22EF-4F48-A872-A0BB101E67E0}_45.png&quot;/&gt;&lt;left val=&quot;83&quot;/&gt;&lt;top val=&quot;352&quot;/&gt;&lt;width val=&quot;72&quot;/&gt;&lt;height val=&quot;58&quot;/&gt;&lt;hasText val=&quot;1&quot;/&gt;&lt;/Image&gt;&lt;Image&gt;&lt;filename val=&quot;E:\bai giang e-leraning 2016-2017\Le Phuong Hao - Do Minh Phuong\hao-phuongmot so dv song trong rung chuan\Hao - Phuong\INDIA C.HAO\BAITHI\data\asimages\{3435B21F-EB41-4DD7-852D-31A8A6E409CC}_45.png&quot;/&gt;&lt;left val=&quot;132&quot;/&gt;&lt;top val=&quot;360&quot;/&gt;&lt;width val=&quot;390&quot;/&gt;&lt;height val=&quot;34&quot;/&gt;&lt;hasText val=&quot;1&quot;/&gt;&lt;/Image&gt;&lt;Image&gt;&lt;filename val=&quot;E:\bai giang e-leraning 2016-2017\Le Phuong Hao - Do Minh Phuong\hao-phuongmot so dv song trong rung chuan\Hao - Phuong\INDIA C.HAO\BAITHI\data\asimages\{84C92AC6-4D5F-419E-A778-98C318CA7787}_45.png&quot;/&gt;&lt;left val=&quot;68&quot;/&gt;&lt;top val=&quot;369&quot;/&gt;&lt;width val=&quot;16&quot;/&gt;&lt;height val=&quot;15&quot;/&gt;&lt;hasText val=&quot;1&quot;/&gt;&lt;/Image&gt;&lt;/ThreeDShapeInfo&gt;"/>
</p:tagLst>
</file>

<file path=ppt/tags/tag306.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MMPROD_LASTVALUES" val="&lt;ChangeData&gt;&lt;Text&gt;&lt;![CDATA[ca hai y tren]]&gt;&lt;/Text&gt;&lt;FontSize&gt;&lt;![CDATA[28]]&gt;&lt;/FontSize&gt;&lt;Left&gt;&lt;![CDATA[121]]&gt;&lt;/Left&gt;&lt;Top&gt;&lt;![CDATA[224]]&gt;&lt;/Top&gt;&lt;/ChangeData&gt;"/>
  <p:tag name="MMPROD_ABSOLUTEPOSITIONID" val="1023"/>
  <p:tag name="PRESENTER_SHAPETEXTINFO" val="&lt;ShapeTextInfo&gt;&lt;TableIndex row=&quot;-1&quot; col=&quot;-1&quot;&gt;&lt;linesCount val=&quot;1&quot;/&gt;&lt;lineCharCount val=&quot;13&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309.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B93387BE-4E5E-47CA-9FCF-F9EC74D65068}_3.png&quot;/&gt;&lt;left val=&quot;232&quot;/&gt;&lt;top val=&quot;83&quot;/&gt;&lt;width val=&quot;370&quot;/&gt;&lt;height val=&quot;88&quot;/&gt;&lt;hasText val=&quot;1&quot;/&gt;&lt;/Image&gt;&lt;/ThreeDShapeInfo&gt;"/>
</p:tagLst>
</file>

<file path=ppt/tags/tag310.xml><?xml version="1.0" encoding="utf-8"?>
<p:tagLst xmlns:a="http://schemas.openxmlformats.org/drawingml/2006/main" xmlns:r="http://schemas.openxmlformats.org/officeDocument/2006/relationships" xmlns:p="http://schemas.openxmlformats.org/presentationml/2006/main">
  <p:tag name="MMPROD_LASTVALUES" val="&lt;ChangeData&gt;&lt;Text&gt;&lt;![CDATA[săn bán]]&gt;&lt;/Text&gt;&lt;FontSize&gt;&lt;![CDATA[28]]&gt;&lt;/FontSize&gt;&lt;Left&gt;&lt;![CDATA[122]]&gt;&lt;/Left&gt;&lt;Top&gt;&lt;![CDATA[176.8]]&gt;&lt;/Top&gt;&lt;/ChangeData&gt;"/>
  <p:tag name="MMPROD_ABSOLUTEPOSITIONID" val="1022"/>
  <p:tag name="PRESENTER_SHAPETEXTINFO" val="&lt;ShapeTextInfo&gt;&lt;TableIndex row=&quot;-1&quot; col=&quot;-1&quot;&gt;&lt;linesCount val=&quot;1&quot;/&gt;&lt;lineCharCount val=&quot;7&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312.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MMPROD_LASTVALUES" val="&lt;ChangeData&gt;&lt;Text&gt;&lt;![CDATA[Chặt phá rừng]]&gt;&lt;/Text&gt;&lt;FontSize&gt;&lt;![CDATA[28]]&gt;&lt;/FontSize&gt;&lt;Left&gt;&lt;![CDATA[122]]&gt;&lt;/Left&gt;&lt;Top&gt;&lt;![CDATA[129.6]]&gt;&lt;/Top&gt;&lt;/ChangeData&gt;"/>
  <p:tag name="MMPROD_ABSOLUTEPOSITIONID" val="1021"/>
  <p:tag name="PRESENTER_SHAPETEXTINFO" val="&lt;ShapeTextInfo&gt;&lt;TableIndex row=&quot;-1&quot; col=&quot;-1&quot;&gt;&lt;linesCount val=&quot;1&quot;/&gt;&lt;lineCharCount val=&quot;13&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3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 làm lại]]&gt;&lt;/Text&gt;&lt;FontSize&gt;&lt;![CDATA[14]]&gt;&lt;/FontSize&gt;&lt;Left&gt;&lt;![CDATA[595.8]]&gt;&lt;/Left&gt;&lt;Top&gt;&lt;![CDATA[452.3013]]&gt;&lt;/Top&gt;&lt;/ChangeData&gt;"/>
  <p:tag name="PRESENTER_SHAPETEXTINFO" val="&lt;ShapeTextInfo&gt;&lt;TableIndex row=&quot;-1&quot; col=&quot;-1&quot;&gt;&lt;linesCount val=&quot;1&quot;/&gt;&lt;lineCharCount val=&quot;11&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498.6]]&gt;&lt;/Left&gt;&lt;Top&gt;&lt;![CDATA[452.3013]]&gt;&lt;/Top&gt;&lt;/ChangeData&gt;"/>
  <p:tag name="PRESENTER_SHAPETEXTINFO" val="&lt;ShapeTextInfo&gt;&lt;TableIndex row=&quot;-1&quot; col=&quot;-1&quot;&gt;&lt;linesCount val=&quot;1&quot;/&gt;&lt;lineCharCount val=&quot;7&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SlideThumbPath val=&quot;Slide47.PNG&quot;/&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2&quot;/&gt;&lt;lineCharCount val=&quot;32&quot;/&gt;&lt;lineCharCount val=&quot;32&quot;/&gt;&lt;lineCharCount val=&quot;15&quot;/&gt;&lt;lineCharCount val=&quot;3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35692990-FDEB-4AC7-99C5-778AB97E7B18}_3.png&quot;/&gt;&lt;left val=&quot;276&quot;/&gt;&lt;top val=&quot;178&quot;/&gt;&lt;width val=&quot;366&quot;/&gt;&lt;height val=&quot;193&quot;/&gt;&lt;hasText val=&quot;1&quot;/&gt;&lt;/Image&gt;&lt;/ThreeDShapeInfo&gt;"/>
</p:tagLst>
</file>

<file path=ppt/tags/tag3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E5610755-8830-4EB7-8CB8-F29EC978E695}_47.png&quot;/&gt;&lt;left val=&quot;54&quot;/&gt;&lt;top val=&quot;168&quot;/&gt;&lt;width val=&quot;613&quot;/&gt;&lt;height val=&quot;116&quot;/&gt;&lt;hasText val=&quot;1&quot;/&gt;&lt;/Image&gt;&lt;/ThreeDShapeInfo&gt;"/>
</p:tagLst>
</file>

<file path=ppt/tags/tag3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E03C5539-C504-4182-94D0-29A19A3F9D3A}_47.png&quot;/&gt;&lt;left val=&quot;184&quot;/&gt;&lt;top val=&quot;-19&quot;/&gt;&lt;width val=&quot;302&quot;/&gt;&lt;height val=&quot;51&quot;/&gt;&lt;hasText val=&quot;1&quot;/&gt;&lt;/Image&gt;&lt;/ThreeDShapeInfo&gt;"/>
</p:tagLst>
</file>

<file path=ppt/tags/tag322.xml><?xml version="1.0" encoding="utf-8"?>
<p:tagLst xmlns:a="http://schemas.openxmlformats.org/drawingml/2006/main" xmlns:r="http://schemas.openxmlformats.org/officeDocument/2006/relationships" xmlns:p="http://schemas.openxmlformats.org/presentationml/2006/main">
  <p:tag name="MMPROD_DURATION" val="72005"/>
  <p:tag name="MMPROD_DELAY" val="0"/>
  <p:tag name="MMPROD_FADE_EFFECT_IN" val="0"/>
  <p:tag name="MMPROD_FADE_EFFECT_OUT" val="0"/>
  <p:tag name="MMPROD_FADE_SPEED" val="1"/>
  <p:tag name="MMPROD_MUTE_AUDIO" val="0"/>
  <p:tag name="MMPROD_IS_H264" val="1"/>
  <p:tag name="SLIDEID" val="301"/>
  <p:tag name="MMPROD_FLV_FILE_PATH" val="E:\bai giang e-leraning 2016-2017\Le Phuong Hao - Do Minh Phuong\hao-phuongmot so dv song trong rung chuan\Hao - Phuong\INDIA C.HAO\TEPNGUON\PP hao sua moi nhat_pptx\Assets\do ban_301_1_78012.mp4"/>
  <p:tag name="MMPROD_START_TIME" val="0"/>
  <p:tag name="MMPROD_STOP_TIME" val="72005"/>
</p:tagLst>
</file>

<file path=ppt/tags/tag323.xml><?xml version="1.0" encoding="utf-8"?>
<p:tagLst xmlns:a="http://schemas.openxmlformats.org/drawingml/2006/main" xmlns:r="http://schemas.openxmlformats.org/officeDocument/2006/relationships" xmlns:p="http://schemas.openxmlformats.org/presentationml/2006/main">
  <p:tag name="PPSNARRATIONPROPS" val="E:\bai giang e-leraning 2016-2017\Le Phuong Hao - Do Minh Phuong\hao-phuongmot so dv song trong rung chuan\Hao - Phuong\nhac chen moi c hao\slide 2 nhac trang bia.wav"/>
  <p:tag name="PPSNARRATION" val="61,809230718,E:\bai giang e-leraning 2016-2017\Le Phuong Hao - Do Minh Phuong\hao-phuongmot so dv song trong rung chuan\Hao - Phuong\INDIA C.HAO\TEPNGUON\PP hao sua moi nhat_pptx\Media.ppcx"/>
  <p:tag name="HTML_SHAPEINFO" val="&lt;SlideThumbPath val=&quot;Slide48.PNG&quot;/&gt;"/>
</p:tagLst>
</file>

<file path=ppt/tags/tag3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1&quot;/&gt;&lt;lineCharCount val=&quot;21&quot;/&gt;&lt;lineCharCount val=&quot;25&quot;/&gt;&lt;lineCharCount val=&quot;25&quot;/&gt;&lt;lineCharCount val=&quot;39&quot;/&gt;&lt;lineCharCount val=&quot;39&quot;/&gt;&lt;lineCharCount val=&quot;43&quot;/&gt;&lt;lineCharCount val=&quot;3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D35E8AD-1283-43D7-9E92-78B029EA3E53}_48.png&quot;/&gt;&lt;left val=&quot;166&quot;/&gt;&lt;top val=&quot;92&quot;/&gt;&lt;width val=&quot;516&quot;/&gt;&lt;height val=&quot;308&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8 hoat dong 1.wav"/>
  <p:tag name="PPSNARRATION" val="7,809230718,E:\bai giang e-leraning 2016-2017\Le Phuong Hao - Do Minh Phuong\hao-phuongmot so dv song trong rung chuan\Hao - Phuong\INDIA C.HAO\TEPNGUON\PP hao sua moi nhat_pptx\Media.ppcx"/>
  <p:tag name="HTML_SHAPEINFO" val="&lt;SlideThumbPath val=&quot;Slide4.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534D222E-4559-485F-8E7B-F6C4FD7D992D}_4.png&quot;/&gt;&lt;left val=&quot;54&quot;/&gt;&lt;top val=&quot;168&quot;/&gt;&lt;width val=&quot;613&quot;/&gt;&lt;height val=&quot;116&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0&quot;/&gt;&lt;lineCharCount val=&quot;1&quot;/&gt;&lt;lineCharCount val=&quot;46&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3061DF2E-22B8-4EFC-B131-123A86E172FD}_4.png&quot;/&gt;&lt;left val=&quot;138&quot;/&gt;&lt;top val=&quot;103&quot;/&gt;&lt;width val=&quot;504&quot;/&gt;&lt;height val=&quot;112&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5&quot;/&gt;&lt;lineCharCount val=&quot;35&quot;/&gt;&lt;lineCharCount val=&quot;25&quot;/&gt;&lt;lineCharCount val=&quot;41&quot;/&gt;&lt;lineCharCount val=&quot;5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2F98D2C-FA45-4C91-A65A-2BFF1EFF5F41}_4.png&quot;/&gt;&lt;left val=&quot;147&quot;/&gt;&lt;top val=&quot;219&quot;/&gt;&lt;width val=&quot;429&quot;/&gt;&lt;height val=&quot;139&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9 hoat dong 2.wav"/>
  <p:tag name="PPSNARRATION" val="8,809230718,E:\bai giang e-leraning 2016-2017\Le Phuong Hao - Do Minh Phuong\hao-phuongmot so dv song trong rung chuan\Hao - Phuong\INDIA C.HAO\TEPNGUON\PP hao sua moi nhat_pptx\Media.ppcx"/>
  <p:tag name="HTML_SHAPEINFO" val="&lt;SlideThumbPath val=&quot;Slide5.PNG&quot;/&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26&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1F51922-A708-4689-B4F1-B9FC4E5D3B95}_5.png&quot;/&gt;&lt;left val=&quot;54&quot;/&gt;&lt;top val=&quot;159&quot;/&gt;&lt;width val=&quot;613&quot;/&gt;&lt;height val=&quot;147&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7&quot;/&gt;&lt;lineCharCount val=&quot;39&quot;/&gt;&lt;lineCharCount val=&quot;1&quot;/&gt;&lt;lineCharCount val=&quot;50&quot;/&gt;&lt;lineCharCount val=&quot;1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4651106C-188C-4940-95BC-4CD3923BDCFB}_5.png&quot;/&gt;&lt;left val=&quot;111&quot;/&gt;&lt;top val=&quot;131&quot;/&gt;&lt;width val=&quot;574&quot;/&gt;&lt;height val=&quot;19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3FAAF1B5-A7BC-4303-93F3-C7A506149B3C}_6.png&quot;/&gt;&lt;left val=&quot;54&quot;/&gt;&lt;top val=&quot;168&quot;/&gt;&lt;width val=&quot;613&quot;/&gt;&lt;height val=&quot;116&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98B2203-EBDB-4217-9A59-982A621B640D}_6.png&quot;/&gt;&lt;left val=&quot;210&quot;/&gt;&lt;top val=&quot;1&quot;/&gt;&lt;width val=&quot;247&quot;/&gt;&lt;height val=&quot;59&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8BF13CEF-173D-48B3-B049-EDB78DD502A9}_6.png&quot;/&gt;&lt;left val=&quot;448&quot;/&gt;&lt;top val=&quot;494&quot;/&gt;&lt;width val=&quot;271&quot;/&gt;&lt;height val=&quot;51&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MMPROD_DURATION" val="177191"/>
  <p:tag name="MMPROD_DELAY" val="0"/>
  <p:tag name="MMPROD_FADE_EFFECT_IN" val="0"/>
  <p:tag name="MMPROD_FADE_EFFECT_OUT" val="0"/>
  <p:tag name="MMPROD_FADE_SPEED" val="1"/>
  <p:tag name="MMPROD_MUTE_AUDIO" val="0"/>
  <p:tag name="MMPROD_IS_H264" val="1"/>
  <p:tag name="SLIDEID" val="265"/>
  <p:tag name="MMPROD_FLV_FILE_PATH" val="E:\bai giang e-leraning 2016-2017\Le Phuong Hao - Do Minh Phuong\hao-phuongmot so dv song trong rung chuan\Hao - Phuong\INDIA C.HAO\TEPNGUON\PP hao sua moi nhat_pptx\Assets\voi 1_265_1_30743.mp4"/>
  <p:tag name="MMPROD_START_TIME" val="0"/>
  <p:tag name="MMPROD_STOP_TIME" val="177191"/>
</p:tagLst>
</file>

<file path=ppt/tags/tag45.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11.wav"/>
  <p:tag name="PPSNARRATION" val="58,809230718,E:\bai giang e-leraning 2016-2017\Le Phuong Hao - Do Minh Phuong\hao-phuongmot so dv song trong rung chuan\Hao - Phuong\INDIA C.HAO\TEPNGUON\PP hao sua moi nhat_pptx\Media.ppcx"/>
  <p:tag name="HTML_SHAPEINFO" val="&lt;SlideThumbPath val=&quot;Slide7.PNG&quot;/&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34626617-F6E3-4810-B434-591C4315158F}_7.png&quot;/&gt;&lt;left val=&quot;54&quot;/&gt;&lt;top val=&quot;168&quot;/&gt;&lt;width val=&quot;613&quot;/&gt;&lt;height val=&quot;116&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F192D14-ACD8-492C-9064-083917B5FB45}_7.png&quot;/&gt;&lt;left val=&quot;22&quot;/&gt;&lt;top val=&quot;6&quot;/&gt;&lt;width val=&quot;428&quot;/&gt;&lt;height val=&quot;51&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B1D1D5B-2A1E-4AED-8D1D-042FB0F08A91}_7.png&quot;/&gt;&lt;left val=&quot;412&quot;/&gt;&lt;top val=&quot;502&quot;/&gt;&lt;width val=&quot;266&quot;/&gt;&lt;height val=&quot;51&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12 trong dona phim.wav"/>
  <p:tag name="PPSNARRATION" val="57,809230718,E:\bai giang e-leraning 2016-2017\Le Phuong Hao - Do Minh Phuong\hao-phuongmot so dv song trong rung chuan\Hao - Phuong\INDIA C.HAO\TEPNGUON\PP hao sua moi nhat_pptx\Media.ppcx"/>
  <p:tag name="HTML_SHAPEINFO" val="&lt;SlideThumbPath val=&quot;Slide8.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624F408-10D5-45C6-A08C-7ED352C9A85E}_8.png&quot;/&gt;&lt;left val=&quot;54&quot;/&gt;&lt;top val=&quot;168&quot;/&gt;&lt;width val=&quot;613&quot;/&gt;&lt;height val=&quot;116&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8&quot;/&gt;&lt;lineCharCount val=&quot;31&quot;/&gt;&lt;lineCharCount val=&quot;1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90750B4C-88CC-4199-B941-5BC52D006B12}_8.png&quot;/&gt;&lt;left val=&quot;152&quot;/&gt;&lt;top val=&quot;169&quot;/&gt;&lt;width val=&quot;472&quot;/&gt;&lt;height val=&quot;127&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14.wav"/>
  <p:tag name="PPSNARRATION" val="59,809230718,E:\bai giang e-leraning 2016-2017\Le Phuong Hao - Do Minh Phuong\hao-phuongmot so dv song trong rung chuan\Hao - Phuong\INDIA C.HAO\TEPNGUON\PP hao sua moi nhat_pptx\Media.ppcx"/>
  <p:tag name="HTML_SHAPEINFO" val="&lt;SlideThumbPath val=&quot;Slide10.PNG&quot;/&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F183741E-82A9-4537-A31E-E9A9EAD823EC}_10.png&quot;/&gt;&lt;left val=&quot;54&quot;/&gt;&lt;top val=&quot;168&quot;/&gt;&lt;width val=&quot;613&quot;/&gt;&lt;height val=&quot;116&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3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67CA4E02-98AF-4E40-803E-06E4A827D0AC}_10.png&quot;/&gt;&lt;left val=&quot;200&quot;/&gt;&lt;top val=&quot;180&quot;/&gt;&lt;width val=&quot;467&quot;/&gt;&lt;height val=&quot;116&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15.wav"/>
  <p:tag name="PPSNARRATION" val="60,809230718,E:\bai giang e-leraning 2016-2017\Le Phuong Hao - Do Minh Phuong\hao-phuongmot so dv song trong rung chuan\Hao - Phuong\INDIA C.HAO\TEPNGUON\PP hao sua moi nhat_pptx\Media.ppcx"/>
  <p:tag name="HTML_SHAPEINFO" val="&lt;SlideThumbPath val=&quot;Slide11.PNG&quot;/&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F6A570F-EE86-4D14-9318-EE523C73EC50}_11.png&quot;/&gt;&lt;left val=&quot;54&quot;/&gt;&lt;top val=&quot;168&quot;/&gt;&lt;width val=&quot;613&quot;/&gt;&lt;height val=&quot;116&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6&quot;/&gt;&lt;lineCharCount val=&quot;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F4DEFCEC-0F02-45C6-833C-D6E6C8006F6E}_11.png&quot;/&gt;&lt;left val=&quot;96&quot;/&gt;&lt;top val=&quot;18&quot;/&gt;&lt;width val=&quot;174&quot;/&gt;&lt;height val=&quot;91&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4&quot;/&gt;&lt;lineCharCount val=&quot;16&quot;/&gt;&lt;lineCharCount val=&quot;9&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C6D1B638-810D-4C4F-9D6C-10DDE8EF02A1}_11.png&quot;/&gt;&lt;left val=&quot;516&quot;/&gt;&lt;top val=&quot;360&quot;/&gt;&lt;width val=&quot;184&quot;/&gt;&lt;height val=&quot;104&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1D607164-4A68-4D1E-8E29-65B098DB7E48}_11.png&quot;/&gt;&lt;left val=&quot;414&quot;/&gt;&lt;top val=&quot;498&quot;/&gt;&lt;width val=&quot;266&quot;/&gt;&lt;height val=&quot;51&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16 doi tai cua voi.wav"/>
  <p:tag name="PPSNARRATION" val="9,809230718,E:\bai giang e-leraning 2016-2017\Le Phuong Hao - Do Minh Phuong\hao-phuongmot so dv song trong rung chuan\Hao - Phuong\INDIA C.HAO\TEPNGUON\PP hao sua moi nhat_pptx\Media.ppcx"/>
  <p:tag name="HTML_SHAPEINFO" val="&lt;SlideThumbPath val=&quot;Slide12.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BA72EA58-0A51-43C9-92A9-5F245E58ADFC}_12.png&quot;/&gt;&lt;left val=&quot;54&quot;/&gt;&lt;top val=&quot;168&quot;/&gt;&lt;width val=&quot;613&quot;/&gt;&lt;height val=&quot;116&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quot;/&gt;&lt;lineCharCount val=&quot;32&quot;/&gt;&lt;lineCharCount val=&quot;33&quot;/&gt;&lt;lineCharCount val=&quot;27&quot;/&gt;&lt;lineCharCount val=&quot;1&quot;/&gt;&lt;lineCharCount val=&quot;40&quot;/&gt;&lt;lineCharCount val=&quot;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83D478F-D862-40A4-BEEC-8EDBA657E9C3}_12.png&quot;/&gt;&lt;left val=&quot;163&quot;/&gt;&lt;top val=&quot;110&quot;/&gt;&lt;width val=&quot;478&quot;/&gt;&lt;height val=&quot;256&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17 cac con co biet thuc an cua voi.wav"/>
  <p:tag name="PPSNARRATION" val="10,809230718,E:\bai giang e-leraning 2016-2017\Le Phuong Hao - Do Minh Phuong\hao-phuongmot so dv song trong rung chuan\Hao - Phuong\INDIA C.HAO\TEPNGUON\PP hao sua moi nhat_pptx\Media.ppcx"/>
  <p:tag name="HTML_SHAPEINFO" val="&lt;SlideThumbPath val=&quot;Slide13.PNG&quot;/&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90FE80BD-82B8-4323-A89F-4EC4FBB9E578}_13.png&quot;/&gt;&lt;left val=&quot;54&quot;/&gt;&lt;top val=&quot;168&quot;/&gt;&lt;width val=&quot;613&quot;/&gt;&lt;height val=&quot;116&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43D2EAF0-2E25-4BBE-A0AB-0CCB1BBA9DFF}_13.png&quot;/&gt;&lt;left val=&quot;248&quot;/&gt;&lt;top val=&quot;180&quot;/&gt;&lt;width val=&quot;406&quot;/&gt;&lt;height val=&quot;11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19 theo cac con thi voi la dong vat.wav"/>
  <p:tag name="PPSNARRATION" val="11,809230718,E:\bai giang e-leraning 2016-2017\Le Phuong Hao - Do Minh Phuong\hao-phuongmot so dv song trong rung chuan\Hao - Phuong\INDIA C.HAO\TEPNGUON\PP hao sua moi nhat_pptx\Media.ppcx"/>
  <p:tag name="HTML_SHAPEINFO" val="&lt;SlideThumbPath val=&quot;Slide15.PNG&quot;/&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9AC696DD-D3D5-43CE-B4E9-B5AC6A26A0DF}_15.png&quot;/&gt;&lt;left val=&quot;54&quot;/&gt;&lt;top val=&quot;168&quot;/&gt;&lt;width val=&quot;613&quot;/&gt;&lt;height val=&quot;116&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1&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CC67016-B1FE-4381-9359-E88947A9039D}_15.png&quot;/&gt;&lt;left val=&quot;194&quot;/&gt;&lt;top val=&quot;187&quot;/&gt;&lt;width val=&quot;472&quot;/&gt;&lt;height val=&quot;92&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0 voi la dvat de con.wav"/>
  <p:tag name="PPSNARRATION" val="12,809230718,E:\bai giang e-leraning 2016-2017\Le Phuong Hao - Do Minh Phuong\hao-phuongmot so dv song trong rung chuan\Hao - Phuong\INDIA C.HAO\TEPNGUON\PP hao sua moi nhat_pptx\Media.ppcx"/>
  <p:tag name="HTML_SHAPEINFO" val="&lt;SlideThumbPath val=&quot;Slide16.PNG&quo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644DDB3-C7E7-48F1-A5F3-9F4C0E968A5B}_16.png&quot;/&gt;&lt;left val=&quot;54&quot;/&gt;&lt;top val=&quot;168&quot;/&gt;&lt;width val=&quot;613&quot;/&gt;&lt;height val=&quot;116&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B3A28E8-E3B9-42A7-8BFE-C597F814D8A5}_16.png&quot;/&gt;&lt;left val=&quot;196&quot;/&gt;&lt;top val=&quot;14&quot;/&gt;&lt;width val=&quot;282&quot;/&gt;&lt;height val=&quot;51&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1 voi song o dau.wav"/>
  <p:tag name="PPSNARRATION" val="13,809230718,E:\bai giang e-leraning 2016-2017\Le Phuong Hao - Do Minh Phuong\hao-phuongmot so dv song trong rung chuan\Hao - Phuong\INDIA C.HAO\TEPNGUON\PP hao sua moi nhat_pptx\Media.ppcx"/>
  <p:tag name="HTML_SHAPEINFO" val="&lt;SlideThumbPath val=&quot;Slide17.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BF69EFE2-C43D-488A-B876-FD21E4994976}_17.png&quot;/&gt;&lt;left val=&quot;54&quot;/&gt;&lt;top val=&quot;168&quot;/&gt;&lt;width val=&quot;613&quot;/&gt;&lt;height val=&quot;116&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quot;/&gt;&lt;lineCharCount val=&quot;1&quot;/&gt;&lt;lineCharCount val=&quot;1&quot;/&gt;&lt;lineCharCount val=&quot;1&quot;/&gt;&lt;lineCharCount val=&quot;16&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80BFB20D-172D-4EDD-A593-B920C7986779}_17.png&quot;/&gt;&lt;left val=&quot;182&quot;/&gt;&lt;top val=&quot;12&quot;/&gt;&lt;width val=&quot;424&quot;/&gt;&lt;height val=&quot;255&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3 ich loi cua voi.wav"/>
  <p:tag name="PPSNARRATION" val="14,809230718,E:\bai giang e-leraning 2016-2017\Le Phuong Hao - Do Minh Phuong\hao-phuongmot so dv song trong rung chuan\Hao - Phuong\INDIA C.HAO\TEPNGUON\PP hao sua moi nhat_pptx\Media.ppcx"/>
  <p:tag name="HTML_SHAPEINFO" val="&lt;SlideThumbPath val=&quot;Slide19.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932DFC0-DB7F-47BB-9F86-F6827C18D1FA}_19.png&quot;/&gt;&lt;left val=&quot;54&quot;/&gt;&lt;top val=&quot;168&quot;/&gt;&lt;width val=&quot;613&quot;/&gt;&lt;height val=&quot;116&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1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A286A23B-A72E-46B7-BCD1-8A8B05E62EB2}_19.png&quot;/&gt;&lt;left val=&quot;158&quot;/&gt;&lt;top val=&quot;204&quot;/&gt;&lt;width val=&quot;514&quot;/&gt;&lt;height val=&quot;116&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5 khai quat ve voi.wav"/>
  <p:tag name="PPSNARRATION" val="15,809230718,E:\bai giang e-leraning 2016-2017\Le Phuong Hao - Do Minh Phuong\hao-phuongmot so dv song trong rung chuan\Hao - Phuong\INDIA C.HAO\TEPNGUON\PP hao sua moi nhat_pptx\Media.ppcx"/>
  <p:tag name="HTML_SHAPEINFO" val="&lt;SlideThumbPath val=&quot;Slide21.PNG&quot;/&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4F4F7A1-5F38-41EC-91D4-55B9F7D50742}_21.png&quot;/&gt;&lt;left val=&quot;54&quot;/&gt;&lt;top val=&quot;168&quot;/&gt;&lt;width val=&quot;613&quot;/&gt;&lt;height val=&quot;116&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2&quot;/&gt;&lt;lineCharCount val=&quot;1&quot;/&gt;&lt;lineCharCount val=&quot;51&quot;/&gt;&lt;lineCharCount val=&quot;46&quot;/&gt;&lt;lineCharCount val=&quot;44&quot;/&gt;&lt;lineCharCount val=&quot;45&quot;/&gt;&lt;lineCharCount val=&quot;4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8E9807F0-DF6E-451F-B2B9-43C88976D332}_21.png&quot;/&gt;&lt;left val=&quot;156&quot;/&gt;&lt;top val=&quot;108&quot;/&gt;&lt;width val=&quot;480&quot;/&gt;&lt;height val=&quot;292&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6 doc dong dao con voi.wav"/>
  <p:tag name="PPSNARRATION" val="16,809230718,E:\bai giang e-leraning 2016-2017\Le Phuong Hao - Do Minh Phuong\hao-phuongmot so dv song trong rung chuan\Hao - Phuong\INDIA C.HAO\TEPNGUON\PP hao sua moi nhat_pptx\Media.ppcx"/>
  <p:tag name="HTML_SHAPEINFO" val="&lt;SlideThumbPath val=&quot;Slide22.PNG&quo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54D85A6C-3CF6-4DFC-8B3E-25BACB09601E}_22.png&quot;/&gt;&lt;left val=&quot;54&quot;/&gt;&lt;top val=&quot;168&quot;/&gt;&lt;width val=&quot;613&quot;/&gt;&lt;height val=&quot;116&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quot;/&gt;&lt;lineCharCount val=&quot;31&quot;/&gt;&lt;lineCharCount val=&quot;28&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8BC403B6-CBF7-4DCD-8C84-FB71B04CCB20}_22.png&quot;/&gt;&lt;left val=&quot;170&quot;/&gt;&lt;top val=&quot;90&quot;/&gt;&lt;width val=&quot;463&quot;/&gt;&lt;height val=&quot;122&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17&quot;/&gt;&lt;lineCharCount val=&quot;24&quot;/&gt;&lt;lineCharCount val=&quot;20&quot;/&gt;&lt;lineCharCount val=&quot;24&quot;/&gt;&lt;lineCharCount val=&quot;15&quot;/&gt;&lt;lineCharCount val=&quot;19&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CC33355E-BC38-48BF-9AB0-8BFA38F52A3E}_22.png&quot;/&gt;&lt;left val=&quot;234&quot;/&gt;&lt;top val=&quot;207&quot;/&gt;&lt;width val=&quot;289&quot;/&gt;&lt;height val=&quot;187&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7 chung minh vua tim.wav"/>
  <p:tag name="PPSNARRATION" val="17,809230718,E:\bai giang e-leraning 2016-2017\Le Phuong Hao - Do Minh Phuong\hao-phuongmot so dv song trong rung chuan\Hao - Phuong\INDIA C.HAO\TEPNGUON\PP hao sua moi nhat_pptx\Media.ppcx"/>
  <p:tag name="HTML_SHAPEINFO" val="&lt;SlideThumbPath val=&quot;Slide23.PNG&quot;/&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ECE7DB60-110F-4D7B-ADC4-05D6C7609C77}_23.png&quot;/&gt;&lt;left val=&quot;54&quot;/&gt;&lt;top val=&quot;168&quot;/&gt;&lt;width val=&quot;613&quot;/&gt;&lt;height val=&quot;116&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quot;/&gt;&lt;lineCharCount val=&quot;29&quot;/&gt;&lt;lineCharCount val=&quot;14&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B675213-915B-4126-9E01-D023541C9D6A}_23.png&quot;/&gt;&lt;left val=&quot;146&quot;/&gt;&lt;top val=&quot;120&quot;/&gt;&lt;width val=&quot;474&quot;/&gt;&lt;height val=&quot;214&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7638B892-4424-4CAF-8B33-D635F1869832}_24.png&quot;/&gt;&lt;left val=&quot;54&quot;/&gt;&lt;top val=&quot;168&quot;/&gt;&lt;width val=&quot;613&quot;/&gt;&lt;height val=&quot;116&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03A285D5-86EC-4D01-948D-F35819295C53}_24.png&quot;/&gt;&lt;left val=&quot;246&quot;/&gt;&lt;top val=&quot;8&quot;/&gt;&lt;width val=&quot;205&quot;/&gt;&lt;height val=&quot;51&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96986935-32B9-4D80-A6A9-25905CAED2B0}_24.png&quot;/&gt;&lt;left val=&quot;448&quot;/&gt;&lt;top val=&quot;494&quot;/&gt;&lt;width val=&quot;271&quot;/&gt;&lt;height val=&quot;51&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MMPROD_DURATION" val="150093"/>
  <p:tag name="MMPROD_DELAY" val="0"/>
  <p:tag name="MMPROD_FADE_EFFECT_IN" val="0"/>
  <p:tag name="MMPROD_FADE_EFFECT_OUT" val="0"/>
  <p:tag name="MMPROD_FADE_SPEED" val="1"/>
  <p:tag name="MMPROD_MUTE_AUDIO" val="0"/>
  <p:tag name="MMPROD_IS_H264" val="1"/>
  <p:tag name="SLIDEID" val="282"/>
  <p:tag name="MMPROD_FLV_FILE_PATH" val="E:\bai giang e-leraning 2016-2017\Le Phuong Hao - Do Minh Phuong\hao-phuongmot so dv song trong rung chuan\Hao - Phuong\INDIA C.HAO\TEPNGUON\PP hao sua moi nhat_pptx\Assets\video ho 1_282_1_99767.mp4"/>
  <p:tag name="MMPROD_START_TIME" val="0"/>
  <p:tag name="MMPROD_STOP_TIME" val="150093"/>
</p:tagLst>
</file>

<file path=ppt/tags/tag97.xml><?xml version="1.0" encoding="utf-8"?>
<p:tagLst xmlns:a="http://schemas.openxmlformats.org/drawingml/2006/main" xmlns:r="http://schemas.openxmlformats.org/officeDocument/2006/relationships" xmlns:p="http://schemas.openxmlformats.org/presentationml/2006/main">
  <p:tag name="PPSNARRATIONPROPS" val="D:\Le Phuong Hao - Do Minh Phuong\Le Phuong Hao - Do Minh Phuong\Hao - Phuong\nhac chen moi c hao\slide 29 cac con nhin xem con ho.wav"/>
  <p:tag name="PPSNARRATION" val="18,809230718,E:\bai giang e-leraning 2016-2017\Le Phuong Hao - Do Minh Phuong\hao-phuongmot so dv song trong rung chuan\Hao - Phuong\INDIA C.HAO\TEPNGUON\PP hao sua moi nhat_pptx\Media.ppcx"/>
  <p:tag name="HTML_SHAPEINFO" val="&lt;SlideThumbPath val=&quot;Slide25.PNG&quot;/&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32BA37E8-9641-4B4E-A3C5-DFFE3EED9E4B}_25.png&quot;/&gt;&lt;left val=&quot;54&quot;/&gt;&lt;top val=&quot;168&quot;/&gt;&lt;width val=&quot;613&quot;/&gt;&lt;height val=&quot;116&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8&quot;/&gt;&lt;lineCharCount val=&quot;42&quot;/&gt;&lt;/TableIndex&gt;&lt;/ShapeTextInfo&gt;"/>
  <p:tag name="HTML_SHAPEINFO" val="&lt;ThreeDShapeInfo&gt;&lt;uuid val=&quot;&quot;/&gt;&lt;isInvalidForFieldText val=&quot;0&quot;/&gt;&lt;Image&gt;&lt;filename val=&quot;E:\bai giang e-leraning 2016-2017\Le Phuong Hao - Do Minh Phuong\hao-phuongmot so dv song trong rung chuan\Hao - Phuong\INDIA C.HAO\BAITHI\data\asimages\{11E8B2A3-EDE4-4215-8EA3-72CEC7AF6E27}_25.png&quot;/&gt;&lt;left val=&quot;2&quot;/&gt;&lt;top val=&quot;-4&quot;/&gt;&lt;width val=&quot;718&quot;/&gt;&lt;height val=&quot;93&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2283</TotalTime>
  <Words>1554</Words>
  <Application>Microsoft Office PowerPoint</Application>
  <PresentationFormat>On-screen Show (4:3)</PresentationFormat>
  <Paragraphs>237</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Arabic Typesetting</vt:lpstr>
      <vt:lpstr>Arial</vt:lpstr>
      <vt:lpstr>Calibri</vt:lpstr>
      <vt:lpstr>Times New Roman</vt:lpstr>
      <vt:lpstr>Office Theme</vt:lpstr>
      <vt:lpstr>Trang bìa</vt:lpstr>
      <vt:lpstr>Tiến trình hoạt động</vt:lpstr>
      <vt:lpstr>Hoạt động 1: Ổn định tổ chức</vt:lpstr>
      <vt:lpstr>Hoạt động 2: Xem video và trò chuyện về con voi – con hổ</vt:lpstr>
      <vt:lpstr>Video con voi</vt:lpstr>
      <vt:lpstr>Đây là con gì?</vt:lpstr>
      <vt:lpstr>Voi dùng vòi để làm gì?</vt:lpstr>
      <vt:lpstr>Khái quát về vòi voi</vt:lpstr>
      <vt:lpstr>Xem hình ảnh tai – chân voi</vt:lpstr>
      <vt:lpstr>Khái quát chân – tai voi</vt:lpstr>
      <vt:lpstr>Thức ăn của voi là gì?</vt:lpstr>
      <vt:lpstr>Voi đẻ con hay đẻ trứng?</vt:lpstr>
      <vt:lpstr>Hình ảnh voi mẹ - voi con</vt:lpstr>
      <vt:lpstr>Voi sống ở đâu?</vt:lpstr>
      <vt:lpstr>Ích lợi của voi</vt:lpstr>
      <vt:lpstr>Khái quát </vt:lpstr>
      <vt:lpstr>Đọc bài đồng dao con voi</vt:lpstr>
      <vt:lpstr>Giới thiệu con hổ</vt:lpstr>
      <vt:lpstr>Video con hổ</vt:lpstr>
      <vt:lpstr>Con hổ có đặc điểm gì nổi bật?</vt:lpstr>
      <vt:lpstr>Hổ thích ăn gì?</vt:lpstr>
      <vt:lpstr>Khái quát</vt:lpstr>
      <vt:lpstr>Hổ đẻ con hay đẻ trứng</vt:lpstr>
      <vt:lpstr>Video hổ đẻ con và chăm con</vt:lpstr>
      <vt:lpstr>Khái quát con hổ</vt:lpstr>
      <vt:lpstr>Hổ trong vườn thú</vt:lpstr>
      <vt:lpstr>So sánh con voi – con hổ</vt:lpstr>
      <vt:lpstr>Giáo dục</vt:lpstr>
      <vt:lpstr>Mở rộng</vt:lpstr>
      <vt:lpstr>Các con vật ăn lá cây</vt:lpstr>
      <vt:lpstr>Các con vật ăn thịt</vt:lpstr>
      <vt:lpstr>Hoạt động 3</vt:lpstr>
      <vt:lpstr>Các con hãy nối hình ảnh ở cột 1 với hình ảnh ở cột 2 sao cho đúng với món ăn các con vật yêu thích?</vt:lpstr>
      <vt:lpstr>Con voi và con hổ là loại động vật đẻ con,  đúng hay sai?</vt:lpstr>
      <vt:lpstr>Con voi và con hổ đều là các con vật có bốn chân, đúng hay sai?</vt:lpstr>
      <vt:lpstr>Con voi và con hổ sống ở đâu?</vt:lpstr>
      <vt:lpstr>Con voi và con hổ có điểm gì giống nhau?</vt:lpstr>
      <vt:lpstr>Các con hãy quan sát những hình ảnh dưới xem hình ảnh nào có hành động đúng trong việc bảo vệ môi trường, bảo vệ các loài động vật?</vt:lpstr>
      <vt:lpstr>Các con nhìn xem những hình ảnh dưới đây hình ảnh nào có hành động sai trong việc bảo vệ môi trường và bảo vệ động vật?</vt:lpstr>
      <vt:lpstr>Video bài hát đố bạn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123ome</dc:creator>
  <cp:lastModifiedBy>Soc Store</cp:lastModifiedBy>
  <cp:revision>255</cp:revision>
  <dcterms:created xsi:type="dcterms:W3CDTF">2016-10-02T03:23:14Z</dcterms:created>
  <dcterms:modified xsi:type="dcterms:W3CDTF">2021-10-24T02:24:22Z</dcterms:modified>
</cp:coreProperties>
</file>