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534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TCAN: Ai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0" y="2755900"/>
            <a:ext cx="599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</a:rPr>
              <a:t>Bài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Màu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Hoa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Trẻ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theo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nhạc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TCAN: Ai </a:t>
            </a:r>
            <a:r>
              <a:rPr lang="en-US" sz="4000" b="1" dirty="0" err="1">
                <a:solidFill>
                  <a:srgbClr val="0000FF"/>
                </a:solidFill>
              </a:rPr>
              <a:t>đoán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giỏi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461</TotalTime>
  <Words>62</Words>
  <Application>Microsoft Office PowerPoint</Application>
  <PresentationFormat>Widescreen</PresentationFormat>
  <Paragraphs>15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25</cp:revision>
  <dcterms:created xsi:type="dcterms:W3CDTF">2019-11-06T04:12:19Z</dcterms:created>
  <dcterms:modified xsi:type="dcterms:W3CDTF">2021-10-24T07:38:45Z</dcterms:modified>
</cp:coreProperties>
</file>