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368" y="3875816"/>
            <a:ext cx="5232232" cy="40119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4468" y="2296056"/>
            <a:ext cx="7200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5800" indent="-685800">
              <a:buFontTx/>
              <a:buChar char="-"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marL="685800" indent="-685800">
              <a:buFontTx/>
              <a:buChar char="-"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TCAN: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9804" y="62611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2020 - 2021</a:t>
            </a: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499" y="2755900"/>
            <a:ext cx="677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</a:rPr>
              <a:t>Bài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hát</a:t>
            </a:r>
            <a:r>
              <a:rPr lang="en-US" sz="4800" dirty="0">
                <a:solidFill>
                  <a:srgbClr val="0000FF"/>
                </a:solidFill>
              </a:rPr>
              <a:t>: </a:t>
            </a:r>
            <a:r>
              <a:rPr lang="en-US" sz="4800" dirty="0" err="1">
                <a:solidFill>
                  <a:srgbClr val="0000FF"/>
                </a:solidFill>
              </a:rPr>
              <a:t>Chú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voi</a:t>
            </a:r>
            <a:r>
              <a:rPr lang="en-US" sz="4800" dirty="0">
                <a:solidFill>
                  <a:srgbClr val="0000FF"/>
                </a:solidFill>
              </a:rPr>
              <a:t> con</a:t>
            </a:r>
          </a:p>
        </p:txBody>
      </p:sp>
      <p:pic>
        <p:nvPicPr>
          <p:cNvPr id="4" name="DiXeDapBeatInstrumental-V.A-29242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Trẻ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hát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theo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nhạc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TCAN: </a:t>
            </a:r>
            <a:r>
              <a:rPr lang="en-US" sz="4000" b="1" dirty="0" err="1">
                <a:solidFill>
                  <a:srgbClr val="0000FF"/>
                </a:solidFill>
              </a:rPr>
              <a:t>bắt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chước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tiếng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kêu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của</a:t>
            </a:r>
            <a:r>
              <a:rPr lang="en-US" sz="4000" b="1" dirty="0">
                <a:solidFill>
                  <a:srgbClr val="0000FF"/>
                </a:solidFill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</a:rPr>
              <a:t>vật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468</TotalTime>
  <Words>73</Words>
  <Application>Microsoft Office PowerPoint</Application>
  <PresentationFormat>Widescreen</PresentationFormat>
  <Paragraphs>15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Hello</cp:lastModifiedBy>
  <cp:revision>25</cp:revision>
  <dcterms:created xsi:type="dcterms:W3CDTF">2019-11-06T04:12:19Z</dcterms:created>
  <dcterms:modified xsi:type="dcterms:W3CDTF">2021-10-24T07:28:30Z</dcterms:modified>
</cp:coreProperties>
</file>