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10/24/2021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10/24/2021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10/24/2021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6451432" cy="401191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</a:rPr>
              <a:t>Bài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hát</a:t>
            </a:r>
            <a:r>
              <a:rPr lang="en-US" sz="4800" dirty="0">
                <a:solidFill>
                  <a:srgbClr val="0000FF"/>
                </a:solidFill>
              </a:rPr>
              <a:t>: </a:t>
            </a:r>
            <a:r>
              <a:rPr lang="en-US" sz="4800" dirty="0" err="1">
                <a:solidFill>
                  <a:srgbClr val="0000FF"/>
                </a:solidFill>
              </a:rPr>
              <a:t>Chiếc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đèn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ông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sao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Nghe </a:t>
            </a:r>
            <a:r>
              <a:rPr lang="en-US" sz="4000" b="1" dirty="0" err="1">
                <a:solidFill>
                  <a:srgbClr val="0000FF"/>
                </a:solidFill>
              </a:rPr>
              <a:t>hát</a:t>
            </a:r>
            <a:r>
              <a:rPr lang="en-US" sz="4000" b="1" dirty="0">
                <a:solidFill>
                  <a:srgbClr val="0000FF"/>
                </a:solidFill>
              </a:rPr>
              <a:t>: </a:t>
            </a:r>
            <a:r>
              <a:rPr lang="en-US" sz="4000" b="1" dirty="0" err="1">
                <a:solidFill>
                  <a:srgbClr val="0000FF"/>
                </a:solidFill>
              </a:rPr>
              <a:t>Vầng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trăng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cổ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tích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Ca </a:t>
            </a:r>
            <a:r>
              <a:rPr lang="en-US" sz="4000" b="1" dirty="0" err="1">
                <a:solidFill>
                  <a:srgbClr val="0000FF"/>
                </a:solidFill>
              </a:rPr>
              <a:t>sỹ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hát</a:t>
            </a:r>
            <a:r>
              <a:rPr lang="en-US" sz="4000" b="1" dirty="0">
                <a:solidFill>
                  <a:srgbClr val="0000FF"/>
                </a:solidFill>
              </a:rPr>
              <a:t>: </a:t>
            </a:r>
            <a:r>
              <a:rPr lang="en-US" sz="4000" b="1" dirty="0" err="1">
                <a:solidFill>
                  <a:srgbClr val="0000FF"/>
                </a:solidFill>
              </a:rPr>
              <a:t>Anh</a:t>
            </a:r>
            <a:r>
              <a:rPr lang="en-US" sz="4000" b="1" dirty="0">
                <a:solidFill>
                  <a:srgbClr val="0000FF"/>
                </a:solidFill>
              </a:rPr>
              <a:t> phi </a:t>
            </a:r>
            <a:r>
              <a:rPr lang="en-US" sz="4000" b="1" dirty="0" err="1">
                <a:solidFill>
                  <a:srgbClr val="0000FF"/>
                </a:solidFill>
              </a:rPr>
              <a:t>công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ơi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460</TotalTime>
  <Words>79</Words>
  <Application>Microsoft Office PowerPoint</Application>
  <PresentationFormat>Widescreen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Hello</cp:lastModifiedBy>
  <cp:revision>25</cp:revision>
  <dcterms:created xsi:type="dcterms:W3CDTF">2019-11-06T04:12:19Z</dcterms:created>
  <dcterms:modified xsi:type="dcterms:W3CDTF">2021-10-24T04:34:14Z</dcterms:modified>
</cp:coreProperties>
</file>