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34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499" y="2755900"/>
            <a:ext cx="687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Dạy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Cá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vàng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bơi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Trẻ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theo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nhạc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500" y="2767280"/>
            <a:ext cx="764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VĐTN: </a:t>
            </a:r>
            <a:r>
              <a:rPr lang="en-US" sz="4000" b="1" dirty="0" err="1">
                <a:solidFill>
                  <a:srgbClr val="0000FF"/>
                </a:solidFill>
              </a:rPr>
              <a:t>kéo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cưa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lửa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xẻ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458</TotalTime>
  <Words>67</Words>
  <Application>Microsoft Office PowerPoint</Application>
  <PresentationFormat>Widescreen</PresentationFormat>
  <Paragraphs>15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2021-10-24T06:15:53Z</dcterms:modified>
</cp:coreProperties>
</file>