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10/24/2021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10/24/2021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10/24/2021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0368" y="3875816"/>
            <a:ext cx="5232232" cy="401191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2403" y="296650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8357" y="688550"/>
            <a:ext cx="355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4963" y="1516516"/>
            <a:ext cx="7041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4468" y="2296056"/>
            <a:ext cx="5346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85800" indent="-685800">
              <a:buFontTx/>
              <a:buChar char="-"/>
            </a:pP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685800" indent="-685800">
              <a:buFontTx/>
              <a:buChar char="-"/>
            </a:pP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TCAN: “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140368" y="3408809"/>
            <a:ext cx="3962232" cy="401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9804" y="626110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2020 - 2021</a:t>
            </a:r>
          </a:p>
        </p:txBody>
      </p:sp>
      <p:pic>
        <p:nvPicPr>
          <p:cNvPr id="8" name="gia_dinh_g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40" y="6187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2755900"/>
            <a:ext cx="11310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</a:rPr>
              <a:t>Dạy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hát:Mẹ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yêu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không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nào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4" name="DiXeDapBeatInstrumental-V.A-29242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84500" y="2767280"/>
            <a:ext cx="764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Trẻ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hát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theo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nhạc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bài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hát</a:t>
            </a:r>
            <a:r>
              <a:rPr lang="en-US" sz="4000" b="1" dirty="0">
                <a:solidFill>
                  <a:srgbClr val="0000FF"/>
                </a:solidFill>
              </a:rPr>
              <a:t>  </a:t>
            </a:r>
          </a:p>
        </p:txBody>
      </p:sp>
      <p:pic>
        <p:nvPicPr>
          <p:cNvPr id="6" name="Anh Phi Công Ơi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4500" y="2767280"/>
            <a:ext cx="764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TCAN: Tai ai </a:t>
            </a:r>
            <a:r>
              <a:rPr lang="en-US" sz="4000" b="1" dirty="0" err="1">
                <a:solidFill>
                  <a:srgbClr val="0000FF"/>
                </a:solidFill>
              </a:rPr>
              <a:t>tinh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460</TotalTime>
  <Words>71</Words>
  <Application>Microsoft Office PowerPoint</Application>
  <PresentationFormat>Widescreen</PresentationFormat>
  <Paragraphs>15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Segoe Print</vt:lpstr>
      <vt:lpstr>Times New Roman</vt:lpstr>
      <vt:lpstr>Nature Illustration 16x9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Chú rùa tìm nhà</dc:title>
  <dc:creator>EMAIL  SECURITY TEAM</dc:creator>
  <cp:lastModifiedBy>Hello</cp:lastModifiedBy>
  <cp:revision>25</cp:revision>
  <dcterms:created xsi:type="dcterms:W3CDTF">2019-11-06T04:12:19Z</dcterms:created>
  <dcterms:modified xsi:type="dcterms:W3CDTF">2021-10-24T05:17:55Z</dcterms:modified>
</cp:coreProperties>
</file>