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791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“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0" y="2755900"/>
            <a:ext cx="599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Dạy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Mẹ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yêu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không</a:t>
            </a:r>
            <a:r>
              <a:rPr lang="en-US" sz="4800" dirty="0">
                <a:solidFill>
                  <a:srgbClr val="0000FF"/>
                </a:solidFill>
              </a:rPr>
              <a:t>  </a:t>
            </a:r>
            <a:r>
              <a:rPr lang="en-US" sz="4800" dirty="0" err="1">
                <a:solidFill>
                  <a:srgbClr val="0000FF"/>
                </a:solidFill>
              </a:rPr>
              <a:t>nào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VĐTN: </a:t>
            </a:r>
            <a:r>
              <a:rPr lang="en-US" sz="4000" b="1" dirty="0" err="1">
                <a:solidFill>
                  <a:srgbClr val="0000FF"/>
                </a:solidFill>
              </a:rPr>
              <a:t>Cá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vàng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bơi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460</TotalTime>
  <Words>70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2021-10-24T05:56:30Z</dcterms:modified>
</cp:coreProperties>
</file>